
<file path=[Content_Types].xml><?xml version="1.0" encoding="utf-8"?>
<Types xmlns="http://schemas.openxmlformats.org/package/2006/content-types">
  <Default Extension="gif" ContentType="image/gif"/>
  <Default Extension="jpg" ContentType="image/jpeg"/>
  <Default Extension="mp4" ContentType="video/mp4"/>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78" r:id="rId1"/>
    <p:sldMasterId id="2147483679" r:id="rId2"/>
  </p:sldMasterIdLst>
  <p:notesMasterIdLst>
    <p:notesMasterId r:id="rId79"/>
  </p:notesMasterIdLst>
  <p:sldIdLst>
    <p:sldId id="316" r:id="rId3"/>
    <p:sldId id="314" r:id="rId4"/>
    <p:sldId id="315" r:id="rId5"/>
    <p:sldId id="260" r:id="rId6"/>
    <p:sldId id="256" r:id="rId7"/>
    <p:sldId id="257" r:id="rId8"/>
    <p:sldId id="311" r:id="rId9"/>
    <p:sldId id="312" r:id="rId10"/>
    <p:sldId id="313" r:id="rId11"/>
    <p:sldId id="317" r:id="rId12"/>
    <p:sldId id="318" r:id="rId13"/>
    <p:sldId id="259" r:id="rId14"/>
    <p:sldId id="263" r:id="rId15"/>
    <p:sldId id="319" r:id="rId16"/>
    <p:sldId id="320" r:id="rId17"/>
    <p:sldId id="321" r:id="rId18"/>
    <p:sldId id="322" r:id="rId19"/>
    <p:sldId id="323" r:id="rId20"/>
    <p:sldId id="324" r:id="rId21"/>
    <p:sldId id="325" r:id="rId22"/>
    <p:sldId id="326" r:id="rId23"/>
    <p:sldId id="327" r:id="rId24"/>
    <p:sldId id="328" r:id="rId25"/>
    <p:sldId id="282" r:id="rId26"/>
    <p:sldId id="264" r:id="rId27"/>
    <p:sldId id="261" r:id="rId28"/>
    <p:sldId id="329" r:id="rId29"/>
    <p:sldId id="258" r:id="rId30"/>
    <p:sldId id="330" r:id="rId31"/>
    <p:sldId id="331" r:id="rId32"/>
    <p:sldId id="262" r:id="rId33"/>
    <p:sldId id="265" r:id="rId34"/>
    <p:sldId id="266" r:id="rId35"/>
    <p:sldId id="267" r:id="rId36"/>
    <p:sldId id="268" r:id="rId37"/>
    <p:sldId id="269" r:id="rId38"/>
    <p:sldId id="270" r:id="rId39"/>
    <p:sldId id="271" r:id="rId40"/>
    <p:sldId id="272" r:id="rId41"/>
    <p:sldId id="273" r:id="rId42"/>
    <p:sldId id="274" r:id="rId43"/>
    <p:sldId id="275" r:id="rId44"/>
    <p:sldId id="276" r:id="rId45"/>
    <p:sldId id="277" r:id="rId46"/>
    <p:sldId id="278" r:id="rId47"/>
    <p:sldId id="279" r:id="rId48"/>
    <p:sldId id="280" r:id="rId49"/>
    <p:sldId id="281" r:id="rId50"/>
    <p:sldId id="283" r:id="rId51"/>
    <p:sldId id="284" r:id="rId52"/>
    <p:sldId id="285" r:id="rId53"/>
    <p:sldId id="286" r:id="rId54"/>
    <p:sldId id="287" r:id="rId55"/>
    <p:sldId id="288" r:id="rId56"/>
    <p:sldId id="289" r:id="rId57"/>
    <p:sldId id="290" r:id="rId58"/>
    <p:sldId id="291" r:id="rId59"/>
    <p:sldId id="292" r:id="rId60"/>
    <p:sldId id="293" r:id="rId61"/>
    <p:sldId id="294" r:id="rId62"/>
    <p:sldId id="295" r:id="rId63"/>
    <p:sldId id="296" r:id="rId64"/>
    <p:sldId id="297" r:id="rId65"/>
    <p:sldId id="298" r:id="rId66"/>
    <p:sldId id="299" r:id="rId67"/>
    <p:sldId id="300" r:id="rId68"/>
    <p:sldId id="301" r:id="rId69"/>
    <p:sldId id="302" r:id="rId70"/>
    <p:sldId id="303" r:id="rId71"/>
    <p:sldId id="304" r:id="rId72"/>
    <p:sldId id="305" r:id="rId73"/>
    <p:sldId id="306" r:id="rId74"/>
    <p:sldId id="307" r:id="rId75"/>
    <p:sldId id="308" r:id="rId76"/>
    <p:sldId id="309" r:id="rId77"/>
    <p:sldId id="310" r:id="rId78"/>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E6614"/>
    <a:srgbClr val="E02828"/>
    <a:srgbClr val="00246C"/>
    <a:srgbClr val="6F46C2"/>
    <a:srgbClr val="7126C4"/>
    <a:srgbClr val="EB751D"/>
    <a:srgbClr val="DE9E2A"/>
    <a:srgbClr val="CEAE3A"/>
    <a:srgbClr val="912BBF"/>
    <a:srgbClr val="F2941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75E65F9-16EC-4938-8D53-27692283173B}">
  <a:tblStyle styleId="{575E65F9-16EC-4938-8D53-27692283173B}"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6625" autoAdjust="0"/>
    <p:restoredTop sz="94660"/>
  </p:normalViewPr>
  <p:slideViewPr>
    <p:cSldViewPr>
      <p:cViewPr>
        <p:scale>
          <a:sx n="110" d="100"/>
          <a:sy n="110" d="100"/>
        </p:scale>
        <p:origin x="558" y="-780"/>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notesMaster" Target="notesMasters/notesMaster1.xml"/><Relationship Id="rId5" Type="http://schemas.openxmlformats.org/officeDocument/2006/relationships/slide" Target="slides/slide3.xml"/><Relationship Id="rId61" Type="http://schemas.openxmlformats.org/officeDocument/2006/relationships/slide" Target="slides/slide59.xml"/><Relationship Id="rId82" Type="http://schemas.openxmlformats.org/officeDocument/2006/relationships/theme" Target="theme/theme1.xml"/><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slide" Target="slides/slide62.xml"/><Relationship Id="rId69" Type="http://schemas.openxmlformats.org/officeDocument/2006/relationships/slide" Target="slides/slide67.xml"/><Relationship Id="rId77" Type="http://schemas.openxmlformats.org/officeDocument/2006/relationships/slide" Target="slides/slide75.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80" Type="http://schemas.openxmlformats.org/officeDocument/2006/relationships/presProps" Target="presProp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slide" Target="slides/slide65.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slide" Target="slides/slide60.xml"/><Relationship Id="rId70" Type="http://schemas.openxmlformats.org/officeDocument/2006/relationships/slide" Target="slides/slide68.xml"/><Relationship Id="rId75" Type="http://schemas.openxmlformats.org/officeDocument/2006/relationships/slide" Target="slides/slide73.xml"/><Relationship Id="rId83"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7" Type="http://schemas.openxmlformats.org/officeDocument/2006/relationships/slide" Target="slides/slide5.xml"/><Relationship Id="rId71" Type="http://schemas.openxmlformats.org/officeDocument/2006/relationships/slide" Target="slides/slide69.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3570763622"/>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7"/>
        <p:cNvGrpSpPr/>
        <p:nvPr/>
      </p:nvGrpSpPr>
      <p:grpSpPr>
        <a:xfrm>
          <a:off x="0" y="0"/>
          <a:ext cx="0" cy="0"/>
          <a:chOff x="0" y="0"/>
          <a:chExt cx="0" cy="0"/>
        </a:xfrm>
      </p:grpSpPr>
      <p:sp>
        <p:nvSpPr>
          <p:cNvPr id="238" name="Google Shape;238;gae35512e2d_0_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9" name="Google Shape;239;gae35512e2d_0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19637108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01132379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9"/>
        <p:cNvGrpSpPr/>
        <p:nvPr/>
      </p:nvGrpSpPr>
      <p:grpSpPr>
        <a:xfrm>
          <a:off x="0" y="0"/>
          <a:ext cx="0" cy="0"/>
          <a:chOff x="0" y="0"/>
          <a:chExt cx="0" cy="0"/>
        </a:xfrm>
      </p:grpSpPr>
      <p:sp>
        <p:nvSpPr>
          <p:cNvPr id="750" name="Google Shape;750;gb70fc87d0c_0_3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1" name="Google Shape;751;gb70fc87d0c_0_3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4"/>
        <p:cNvGrpSpPr/>
        <p:nvPr/>
      </p:nvGrpSpPr>
      <p:grpSpPr>
        <a:xfrm>
          <a:off x="0" y="0"/>
          <a:ext cx="0" cy="0"/>
          <a:chOff x="0" y="0"/>
          <a:chExt cx="0" cy="0"/>
        </a:xfrm>
      </p:grpSpPr>
      <p:sp>
        <p:nvSpPr>
          <p:cNvPr id="295" name="Google Shape;295;gb3c82c5b51_0_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6" name="Google Shape;296;gb3c82c5b51_0_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6"/>
        <p:cNvGrpSpPr/>
        <p:nvPr/>
      </p:nvGrpSpPr>
      <p:grpSpPr>
        <a:xfrm>
          <a:off x="0" y="0"/>
          <a:ext cx="0" cy="0"/>
          <a:chOff x="0" y="0"/>
          <a:chExt cx="0" cy="0"/>
        </a:xfrm>
      </p:grpSpPr>
      <p:sp>
        <p:nvSpPr>
          <p:cNvPr id="247" name="Google Shape;247;gb65005c3cf_0_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8" name="Google Shape;248;gb65005c3cf_0_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
        <p:cNvGrpSpPr/>
        <p:nvPr/>
      </p:nvGrpSpPr>
      <p:grpSpPr>
        <a:xfrm>
          <a:off x="0" y="0"/>
          <a:ext cx="0" cy="0"/>
          <a:chOff x="0" y="0"/>
          <a:chExt cx="0" cy="0"/>
        </a:xfrm>
      </p:grpSpPr>
      <p:sp>
        <p:nvSpPr>
          <p:cNvPr id="190" name="Google Shape;190;gae0c0e2148_1_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1" name="Google Shape;191;gae0c0e2148_1_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8028361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
        <p:cNvGrpSpPr/>
        <p:nvPr/>
      </p:nvGrpSpPr>
      <p:grpSpPr>
        <a:xfrm>
          <a:off x="0" y="0"/>
          <a:ext cx="0" cy="0"/>
          <a:chOff x="0" y="0"/>
          <a:chExt cx="0" cy="0"/>
        </a:xfrm>
      </p:grpSpPr>
      <p:sp>
        <p:nvSpPr>
          <p:cNvPr id="200" name="Google Shape;200;gb65005c3cf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1" name="Google Shape;201;gb65005c3cf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
        <p:cNvGrpSpPr/>
        <p:nvPr/>
      </p:nvGrpSpPr>
      <p:grpSpPr>
        <a:xfrm>
          <a:off x="0" y="0"/>
          <a:ext cx="0" cy="0"/>
          <a:chOff x="0" y="0"/>
          <a:chExt cx="0" cy="0"/>
        </a:xfrm>
      </p:grpSpPr>
      <p:sp>
        <p:nvSpPr>
          <p:cNvPr id="200" name="Google Shape;200;gb65005c3cf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1" name="Google Shape;201;gb65005c3cf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6973611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
        <p:cNvGrpSpPr/>
        <p:nvPr/>
      </p:nvGrpSpPr>
      <p:grpSpPr>
        <a:xfrm>
          <a:off x="0" y="0"/>
          <a:ext cx="0" cy="0"/>
          <a:chOff x="0" y="0"/>
          <a:chExt cx="0" cy="0"/>
        </a:xfrm>
      </p:grpSpPr>
      <p:sp>
        <p:nvSpPr>
          <p:cNvPr id="200" name="Google Shape;200;gb65005c3cf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1" name="Google Shape;201;gb65005c3cf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8104052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6"/>
        <p:cNvGrpSpPr/>
        <p:nvPr/>
      </p:nvGrpSpPr>
      <p:grpSpPr>
        <a:xfrm>
          <a:off x="0" y="0"/>
          <a:ext cx="0" cy="0"/>
          <a:chOff x="0" y="0"/>
          <a:chExt cx="0" cy="0"/>
        </a:xfrm>
      </p:grpSpPr>
      <p:sp>
        <p:nvSpPr>
          <p:cNvPr id="257" name="Google Shape;257;gb65005c3cf_0_10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8" name="Google Shape;258;gb65005c3cf_0_1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8"/>
        <p:cNvGrpSpPr/>
        <p:nvPr/>
      </p:nvGrpSpPr>
      <p:grpSpPr>
        <a:xfrm>
          <a:off x="0" y="0"/>
          <a:ext cx="0" cy="0"/>
          <a:chOff x="0" y="0"/>
          <a:chExt cx="0" cy="0"/>
        </a:xfrm>
      </p:grpSpPr>
      <p:sp>
        <p:nvSpPr>
          <p:cNvPr id="179" name="Google Shape;179;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0" name="Google Shape;180;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0"/>
        <p:cNvGrpSpPr/>
        <p:nvPr/>
      </p:nvGrpSpPr>
      <p:grpSpPr>
        <a:xfrm>
          <a:off x="0" y="0"/>
          <a:ext cx="0" cy="0"/>
          <a:chOff x="0" y="0"/>
          <a:chExt cx="0" cy="0"/>
        </a:xfrm>
      </p:grpSpPr>
      <p:sp>
        <p:nvSpPr>
          <p:cNvPr id="321" name="Google Shape;321;gb65005c3cf_0_15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2" name="Google Shape;322;gb65005c3cf_0_1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3"/>
        <p:cNvGrpSpPr/>
        <p:nvPr/>
      </p:nvGrpSpPr>
      <p:grpSpPr>
        <a:xfrm>
          <a:off x="0" y="0"/>
          <a:ext cx="0" cy="0"/>
          <a:chOff x="0" y="0"/>
          <a:chExt cx="0" cy="0"/>
        </a:xfrm>
      </p:grpSpPr>
      <p:sp>
        <p:nvSpPr>
          <p:cNvPr id="354" name="Google Shape;354;gb70fc87d0c_0_63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5" name="Google Shape;355;gb70fc87d0c_0_6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2"/>
        <p:cNvGrpSpPr/>
        <p:nvPr/>
      </p:nvGrpSpPr>
      <p:grpSpPr>
        <a:xfrm>
          <a:off x="0" y="0"/>
          <a:ext cx="0" cy="0"/>
          <a:chOff x="0" y="0"/>
          <a:chExt cx="0" cy="0"/>
        </a:xfrm>
      </p:grpSpPr>
      <p:sp>
        <p:nvSpPr>
          <p:cNvPr id="363" name="Google Shape;363;gae35512e2d_0_3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4" name="Google Shape;364;gae35512e2d_0_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1"/>
        <p:cNvGrpSpPr/>
        <p:nvPr/>
      </p:nvGrpSpPr>
      <p:grpSpPr>
        <a:xfrm>
          <a:off x="0" y="0"/>
          <a:ext cx="0" cy="0"/>
          <a:chOff x="0" y="0"/>
          <a:chExt cx="0" cy="0"/>
        </a:xfrm>
      </p:grpSpPr>
      <p:sp>
        <p:nvSpPr>
          <p:cNvPr id="382" name="Google Shape;382;gb3c82c5b51_0_2098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3" name="Google Shape;383;gb3c82c5b51_0_209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1"/>
        <p:cNvGrpSpPr/>
        <p:nvPr/>
      </p:nvGrpSpPr>
      <p:grpSpPr>
        <a:xfrm>
          <a:off x="0" y="0"/>
          <a:ext cx="0" cy="0"/>
          <a:chOff x="0" y="0"/>
          <a:chExt cx="0" cy="0"/>
        </a:xfrm>
      </p:grpSpPr>
      <p:sp>
        <p:nvSpPr>
          <p:cNvPr id="392" name="Google Shape;392;gae35512e2d_0_5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3" name="Google Shape;393;gae35512e2d_0_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2"/>
        <p:cNvGrpSpPr/>
        <p:nvPr/>
      </p:nvGrpSpPr>
      <p:grpSpPr>
        <a:xfrm>
          <a:off x="0" y="0"/>
          <a:ext cx="0" cy="0"/>
          <a:chOff x="0" y="0"/>
          <a:chExt cx="0" cy="0"/>
        </a:xfrm>
      </p:grpSpPr>
      <p:sp>
        <p:nvSpPr>
          <p:cNvPr id="493" name="Google Shape;493;gb3c82c5b51_0_2085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4" name="Google Shape;494;gb3c82c5b51_0_208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0"/>
        <p:cNvGrpSpPr/>
        <p:nvPr/>
      </p:nvGrpSpPr>
      <p:grpSpPr>
        <a:xfrm>
          <a:off x="0" y="0"/>
          <a:ext cx="0" cy="0"/>
          <a:chOff x="0" y="0"/>
          <a:chExt cx="0" cy="0"/>
        </a:xfrm>
      </p:grpSpPr>
      <p:sp>
        <p:nvSpPr>
          <p:cNvPr id="511" name="Google Shape;511;gb70fc87d0c_0_62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2" name="Google Shape;512;gb70fc87d0c_0_6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9"/>
        <p:cNvGrpSpPr/>
        <p:nvPr/>
      </p:nvGrpSpPr>
      <p:grpSpPr>
        <a:xfrm>
          <a:off x="0" y="0"/>
          <a:ext cx="0" cy="0"/>
          <a:chOff x="0" y="0"/>
          <a:chExt cx="0" cy="0"/>
        </a:xfrm>
      </p:grpSpPr>
      <p:sp>
        <p:nvSpPr>
          <p:cNvPr id="520" name="Google Shape;520;gb70fc87d0c_0_61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21" name="Google Shape;521;gb70fc87d0c_0_6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9"/>
        <p:cNvGrpSpPr/>
        <p:nvPr/>
      </p:nvGrpSpPr>
      <p:grpSpPr>
        <a:xfrm>
          <a:off x="0" y="0"/>
          <a:ext cx="0" cy="0"/>
          <a:chOff x="0" y="0"/>
          <a:chExt cx="0" cy="0"/>
        </a:xfrm>
      </p:grpSpPr>
      <p:sp>
        <p:nvSpPr>
          <p:cNvPr id="530" name="Google Shape;530;gb70fc87d0c_0_10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1" name="Google Shape;531;gb70fc87d0c_0_1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6"/>
        <p:cNvGrpSpPr/>
        <p:nvPr/>
      </p:nvGrpSpPr>
      <p:grpSpPr>
        <a:xfrm>
          <a:off x="0" y="0"/>
          <a:ext cx="0" cy="0"/>
          <a:chOff x="0" y="0"/>
          <a:chExt cx="0" cy="0"/>
        </a:xfrm>
      </p:grpSpPr>
      <p:sp>
        <p:nvSpPr>
          <p:cNvPr id="557" name="Google Shape;557;gb70fc87d0c_0_13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8" name="Google Shape;558;gb70fc87d0c_0_13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
        <p:cNvGrpSpPr/>
        <p:nvPr/>
      </p:nvGrpSpPr>
      <p:grpSpPr>
        <a:xfrm>
          <a:off x="0" y="0"/>
          <a:ext cx="0" cy="0"/>
          <a:chOff x="0" y="0"/>
          <a:chExt cx="0" cy="0"/>
        </a:xfrm>
      </p:grpSpPr>
      <p:sp>
        <p:nvSpPr>
          <p:cNvPr id="190" name="Google Shape;190;gae0c0e2148_1_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1" name="Google Shape;191;gae0c0e2148_1_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4"/>
        <p:cNvGrpSpPr/>
        <p:nvPr/>
      </p:nvGrpSpPr>
      <p:grpSpPr>
        <a:xfrm>
          <a:off x="0" y="0"/>
          <a:ext cx="0" cy="0"/>
          <a:chOff x="0" y="0"/>
          <a:chExt cx="0" cy="0"/>
        </a:xfrm>
      </p:grpSpPr>
      <p:sp>
        <p:nvSpPr>
          <p:cNvPr id="615" name="Google Shape;615;gae35512e2d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6" name="Google Shape;616;gae35512e2d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4"/>
        <p:cNvGrpSpPr/>
        <p:nvPr/>
      </p:nvGrpSpPr>
      <p:grpSpPr>
        <a:xfrm>
          <a:off x="0" y="0"/>
          <a:ext cx="0" cy="0"/>
          <a:chOff x="0" y="0"/>
          <a:chExt cx="0" cy="0"/>
        </a:xfrm>
      </p:grpSpPr>
      <p:sp>
        <p:nvSpPr>
          <p:cNvPr id="625" name="Google Shape;625;gb70fc87d0c_0_22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6" name="Google Shape;626;gb70fc87d0c_0_2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9"/>
        <p:cNvGrpSpPr/>
        <p:nvPr/>
      </p:nvGrpSpPr>
      <p:grpSpPr>
        <a:xfrm>
          <a:off x="0" y="0"/>
          <a:ext cx="0" cy="0"/>
          <a:chOff x="0" y="0"/>
          <a:chExt cx="0" cy="0"/>
        </a:xfrm>
      </p:grpSpPr>
      <p:sp>
        <p:nvSpPr>
          <p:cNvPr id="650" name="Google Shape;650;gb70fc87d0c_0_26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1" name="Google Shape;651;gb70fc87d0c_0_26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4"/>
        <p:cNvGrpSpPr/>
        <p:nvPr/>
      </p:nvGrpSpPr>
      <p:grpSpPr>
        <a:xfrm>
          <a:off x="0" y="0"/>
          <a:ext cx="0" cy="0"/>
          <a:chOff x="0" y="0"/>
          <a:chExt cx="0" cy="0"/>
        </a:xfrm>
      </p:grpSpPr>
      <p:sp>
        <p:nvSpPr>
          <p:cNvPr id="675" name="Google Shape;675;gb70fc87d0c_0_30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6" name="Google Shape;676;gb70fc87d0c_0_3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3"/>
        <p:cNvGrpSpPr/>
        <p:nvPr/>
      </p:nvGrpSpPr>
      <p:grpSpPr>
        <a:xfrm>
          <a:off x="0" y="0"/>
          <a:ext cx="0" cy="0"/>
          <a:chOff x="0" y="0"/>
          <a:chExt cx="0" cy="0"/>
        </a:xfrm>
      </p:grpSpPr>
      <p:sp>
        <p:nvSpPr>
          <p:cNvPr id="694" name="Google Shape;694;gb3c82c5b51_0_2091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5" name="Google Shape;695;gb3c82c5b51_0_209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4"/>
        <p:cNvGrpSpPr/>
        <p:nvPr/>
      </p:nvGrpSpPr>
      <p:grpSpPr>
        <a:xfrm>
          <a:off x="0" y="0"/>
          <a:ext cx="0" cy="0"/>
          <a:chOff x="0" y="0"/>
          <a:chExt cx="0" cy="0"/>
        </a:xfrm>
      </p:grpSpPr>
      <p:sp>
        <p:nvSpPr>
          <p:cNvPr id="725" name="Google Shape;725;gb70fc87d0c_0_32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6" name="Google Shape;726;gb70fc87d0c_0_3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39"/>
        <p:cNvGrpSpPr/>
        <p:nvPr/>
      </p:nvGrpSpPr>
      <p:grpSpPr>
        <a:xfrm>
          <a:off x="0" y="0"/>
          <a:ext cx="0" cy="0"/>
          <a:chOff x="0" y="0"/>
          <a:chExt cx="0" cy="0"/>
        </a:xfrm>
      </p:grpSpPr>
      <p:sp>
        <p:nvSpPr>
          <p:cNvPr id="740" name="Google Shape;740;gae35512e2d_0_1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1" name="Google Shape;741;gae35512e2d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4"/>
        <p:cNvGrpSpPr/>
        <p:nvPr/>
      </p:nvGrpSpPr>
      <p:grpSpPr>
        <a:xfrm>
          <a:off x="0" y="0"/>
          <a:ext cx="0" cy="0"/>
          <a:chOff x="0" y="0"/>
          <a:chExt cx="0" cy="0"/>
        </a:xfrm>
      </p:grpSpPr>
      <p:sp>
        <p:nvSpPr>
          <p:cNvPr id="765" name="Google Shape;765;gb70fc87d0c_0_37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6" name="Google Shape;766;gb70fc87d0c_0_3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3"/>
        <p:cNvGrpSpPr/>
        <p:nvPr/>
      </p:nvGrpSpPr>
      <p:grpSpPr>
        <a:xfrm>
          <a:off x="0" y="0"/>
          <a:ext cx="0" cy="0"/>
          <a:chOff x="0" y="0"/>
          <a:chExt cx="0" cy="0"/>
        </a:xfrm>
      </p:grpSpPr>
      <p:sp>
        <p:nvSpPr>
          <p:cNvPr id="814" name="Google Shape;814;gb70fc87d0c_0_44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5" name="Google Shape;815;gb70fc87d0c_0_4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3"/>
        <p:cNvGrpSpPr/>
        <p:nvPr/>
      </p:nvGrpSpPr>
      <p:grpSpPr>
        <a:xfrm>
          <a:off x="0" y="0"/>
          <a:ext cx="0" cy="0"/>
          <a:chOff x="0" y="0"/>
          <a:chExt cx="0" cy="0"/>
        </a:xfrm>
      </p:grpSpPr>
      <p:sp>
        <p:nvSpPr>
          <p:cNvPr id="824" name="Google Shape;824;gb70fc87d0c_0_45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5" name="Google Shape;825;gb70fc87d0c_0_45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
        <p:cNvGrpSpPr/>
        <p:nvPr/>
      </p:nvGrpSpPr>
      <p:grpSpPr>
        <a:xfrm>
          <a:off x="0" y="0"/>
          <a:ext cx="0" cy="0"/>
          <a:chOff x="0" y="0"/>
          <a:chExt cx="0" cy="0"/>
        </a:xfrm>
      </p:grpSpPr>
      <p:sp>
        <p:nvSpPr>
          <p:cNvPr id="190" name="Google Shape;190;gae0c0e2148_1_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1" name="Google Shape;191;gae0c0e2148_1_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4874035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5"/>
        <p:cNvGrpSpPr/>
        <p:nvPr/>
      </p:nvGrpSpPr>
      <p:grpSpPr>
        <a:xfrm>
          <a:off x="0" y="0"/>
          <a:ext cx="0" cy="0"/>
          <a:chOff x="0" y="0"/>
          <a:chExt cx="0" cy="0"/>
        </a:xfrm>
      </p:grpSpPr>
      <p:sp>
        <p:nvSpPr>
          <p:cNvPr id="846" name="Google Shape;846;gb70fc87d0c_0_51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7" name="Google Shape;847;gb70fc87d0c_0_5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5"/>
        <p:cNvGrpSpPr/>
        <p:nvPr/>
      </p:nvGrpSpPr>
      <p:grpSpPr>
        <a:xfrm>
          <a:off x="0" y="0"/>
          <a:ext cx="0" cy="0"/>
          <a:chOff x="0" y="0"/>
          <a:chExt cx="0" cy="0"/>
        </a:xfrm>
      </p:grpSpPr>
      <p:sp>
        <p:nvSpPr>
          <p:cNvPr id="856" name="Google Shape;856;gb70fc87d0c_0_52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7" name="Google Shape;857;gb70fc87d0c_0_5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4"/>
        <p:cNvGrpSpPr/>
        <p:nvPr/>
      </p:nvGrpSpPr>
      <p:grpSpPr>
        <a:xfrm>
          <a:off x="0" y="0"/>
          <a:ext cx="0" cy="0"/>
          <a:chOff x="0" y="0"/>
          <a:chExt cx="0" cy="0"/>
        </a:xfrm>
      </p:grpSpPr>
      <p:sp>
        <p:nvSpPr>
          <p:cNvPr id="905" name="Google Shape;905;gb70fc87d0c_0_58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6" name="Google Shape;906;gb70fc87d0c_0_5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8"/>
        <p:cNvGrpSpPr/>
        <p:nvPr/>
      </p:nvGrpSpPr>
      <p:grpSpPr>
        <a:xfrm>
          <a:off x="0" y="0"/>
          <a:ext cx="0" cy="0"/>
          <a:chOff x="0" y="0"/>
          <a:chExt cx="0" cy="0"/>
        </a:xfrm>
      </p:grpSpPr>
      <p:sp>
        <p:nvSpPr>
          <p:cNvPr id="929" name="Google Shape;929;gae0c0e2148_1_2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0" name="Google Shape;930;gae0c0e2148_1_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9"/>
        <p:cNvGrpSpPr/>
        <p:nvPr/>
      </p:nvGrpSpPr>
      <p:grpSpPr>
        <a:xfrm>
          <a:off x="0" y="0"/>
          <a:ext cx="0" cy="0"/>
          <a:chOff x="0" y="0"/>
          <a:chExt cx="0" cy="0"/>
        </a:xfrm>
      </p:grpSpPr>
      <p:sp>
        <p:nvSpPr>
          <p:cNvPr id="960" name="Google Shape;960;gae0c0e2148_1_7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1" name="Google Shape;961;gae0c0e2148_1_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1"/>
        <p:cNvGrpSpPr/>
        <p:nvPr/>
      </p:nvGrpSpPr>
      <p:grpSpPr>
        <a:xfrm>
          <a:off x="0" y="0"/>
          <a:ext cx="0" cy="0"/>
          <a:chOff x="0" y="0"/>
          <a:chExt cx="0" cy="0"/>
        </a:xfrm>
      </p:grpSpPr>
      <p:sp>
        <p:nvSpPr>
          <p:cNvPr id="982" name="Google Shape;982;gae0c0e2148_1_11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 name="Google Shape;983;gae0c0e2148_1_1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1"/>
        <p:cNvGrpSpPr/>
        <p:nvPr/>
      </p:nvGrpSpPr>
      <p:grpSpPr>
        <a:xfrm>
          <a:off x="0" y="0"/>
          <a:ext cx="0" cy="0"/>
          <a:chOff x="0" y="0"/>
          <a:chExt cx="0" cy="0"/>
        </a:xfrm>
      </p:grpSpPr>
      <p:sp>
        <p:nvSpPr>
          <p:cNvPr id="992" name="Google Shape;992;gae0c0e2148_1_1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3" name="Google Shape;993;gae0c0e2148_1_1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1"/>
        <p:cNvGrpSpPr/>
        <p:nvPr/>
      </p:nvGrpSpPr>
      <p:grpSpPr>
        <a:xfrm>
          <a:off x="0" y="0"/>
          <a:ext cx="0" cy="0"/>
          <a:chOff x="0" y="0"/>
          <a:chExt cx="0" cy="0"/>
        </a:xfrm>
      </p:grpSpPr>
      <p:sp>
        <p:nvSpPr>
          <p:cNvPr id="1002" name="Google Shape;1002;SLIDES_API1244059535_1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3" name="Google Shape;1003;SLIDES_API1244059535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8"/>
        <p:cNvGrpSpPr/>
        <p:nvPr/>
      </p:nvGrpSpPr>
      <p:grpSpPr>
        <a:xfrm>
          <a:off x="0" y="0"/>
          <a:ext cx="0" cy="0"/>
          <a:chOff x="0" y="0"/>
          <a:chExt cx="0" cy="0"/>
        </a:xfrm>
      </p:grpSpPr>
      <p:sp>
        <p:nvSpPr>
          <p:cNvPr id="1009" name="Google Shape;1009;SLIDES_API1244059535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0" name="Google Shape;1010;SLIDES_API1244059535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5"/>
        <p:cNvGrpSpPr/>
        <p:nvPr/>
      </p:nvGrpSpPr>
      <p:grpSpPr>
        <a:xfrm>
          <a:off x="0" y="0"/>
          <a:ext cx="0" cy="0"/>
          <a:chOff x="0" y="0"/>
          <a:chExt cx="0" cy="0"/>
        </a:xfrm>
      </p:grpSpPr>
      <p:sp>
        <p:nvSpPr>
          <p:cNvPr id="1016" name="Google Shape;1016;gb3c82c5b51_0_1046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7" name="Google Shape;1017;gb3c82c5b51_0_104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2"/>
        <p:cNvGrpSpPr/>
        <p:nvPr/>
      </p:nvGrpSpPr>
      <p:grpSpPr>
        <a:xfrm>
          <a:off x="0" y="0"/>
          <a:ext cx="0" cy="0"/>
          <a:chOff x="0" y="0"/>
          <a:chExt cx="0" cy="0"/>
        </a:xfrm>
      </p:grpSpPr>
      <p:sp>
        <p:nvSpPr>
          <p:cNvPr id="363" name="Google Shape;363;gae35512e2d_0_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4" name="Google Shape;364;gae35512e2d_0_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19175095"/>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3"/>
        <p:cNvGrpSpPr/>
        <p:nvPr/>
      </p:nvGrpSpPr>
      <p:grpSpPr>
        <a:xfrm>
          <a:off x="0" y="0"/>
          <a:ext cx="0" cy="0"/>
          <a:chOff x="0" y="0"/>
          <a:chExt cx="0" cy="0"/>
        </a:xfrm>
      </p:grpSpPr>
      <p:sp>
        <p:nvSpPr>
          <p:cNvPr id="1034" name="Google Shape;1034;gb3c82c5b51_0_1048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5" name="Google Shape;1035;gb3c82c5b51_0_104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9"/>
        <p:cNvGrpSpPr/>
        <p:nvPr/>
      </p:nvGrpSpPr>
      <p:grpSpPr>
        <a:xfrm>
          <a:off x="0" y="0"/>
          <a:ext cx="0" cy="0"/>
          <a:chOff x="0" y="0"/>
          <a:chExt cx="0" cy="0"/>
        </a:xfrm>
      </p:grpSpPr>
      <p:sp>
        <p:nvSpPr>
          <p:cNvPr id="1050" name="Google Shape;1050;gb3c82c5b51_0_1049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1" name="Google Shape;1051;gb3c82c5b51_0_104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86"/>
        <p:cNvGrpSpPr/>
        <p:nvPr/>
      </p:nvGrpSpPr>
      <p:grpSpPr>
        <a:xfrm>
          <a:off x="0" y="0"/>
          <a:ext cx="0" cy="0"/>
          <a:chOff x="0" y="0"/>
          <a:chExt cx="0" cy="0"/>
        </a:xfrm>
      </p:grpSpPr>
      <p:sp>
        <p:nvSpPr>
          <p:cNvPr id="1387" name="Google Shape;1387;gb3c82c5b51_0_1083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88" name="Google Shape;1388;gb3c82c5b51_0_108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86"/>
        <p:cNvGrpSpPr/>
        <p:nvPr/>
      </p:nvGrpSpPr>
      <p:grpSpPr>
        <a:xfrm>
          <a:off x="0" y="0"/>
          <a:ext cx="0" cy="0"/>
          <a:chOff x="0" y="0"/>
          <a:chExt cx="0" cy="0"/>
        </a:xfrm>
      </p:grpSpPr>
      <p:sp>
        <p:nvSpPr>
          <p:cNvPr id="7887" name="Google Shape;7887;gb3c82c5b51_0_1733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88" name="Google Shape;7888;gb3c82c5b51_0_173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13"/>
        <p:cNvGrpSpPr/>
        <p:nvPr/>
      </p:nvGrpSpPr>
      <p:grpSpPr>
        <a:xfrm>
          <a:off x="0" y="0"/>
          <a:ext cx="0" cy="0"/>
          <a:chOff x="0" y="0"/>
          <a:chExt cx="0" cy="0"/>
        </a:xfrm>
      </p:grpSpPr>
      <p:sp>
        <p:nvSpPr>
          <p:cNvPr id="8314" name="Google Shape;8314;gb3c82c5b51_0_1776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15" name="Google Shape;8315;gb3c82c5b51_0_177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76"/>
        <p:cNvGrpSpPr/>
        <p:nvPr/>
      </p:nvGrpSpPr>
      <p:grpSpPr>
        <a:xfrm>
          <a:off x="0" y="0"/>
          <a:ext cx="0" cy="0"/>
          <a:chOff x="0" y="0"/>
          <a:chExt cx="0" cy="0"/>
        </a:xfrm>
      </p:grpSpPr>
      <p:sp>
        <p:nvSpPr>
          <p:cNvPr id="8477" name="Google Shape;8477;gb3c82c5b51_0_1792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78" name="Google Shape;8478;gb3c82c5b51_0_179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78"/>
        <p:cNvGrpSpPr/>
        <p:nvPr/>
      </p:nvGrpSpPr>
      <p:grpSpPr>
        <a:xfrm>
          <a:off x="0" y="0"/>
          <a:ext cx="0" cy="0"/>
          <a:chOff x="0" y="0"/>
          <a:chExt cx="0" cy="0"/>
        </a:xfrm>
      </p:grpSpPr>
      <p:sp>
        <p:nvSpPr>
          <p:cNvPr id="8879" name="Google Shape;8879;gb3c82c5b51_0_1832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80" name="Google Shape;8880;gb3c82c5b51_0_183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49"/>
        <p:cNvGrpSpPr/>
        <p:nvPr/>
      </p:nvGrpSpPr>
      <p:grpSpPr>
        <a:xfrm>
          <a:off x="0" y="0"/>
          <a:ext cx="0" cy="0"/>
          <a:chOff x="0" y="0"/>
          <a:chExt cx="0" cy="0"/>
        </a:xfrm>
      </p:grpSpPr>
      <p:sp>
        <p:nvSpPr>
          <p:cNvPr id="9250" name="Google Shape;9250;gb3c82c5b51_0_1869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51" name="Google Shape;9251;gb3c82c5b51_0_186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51"/>
        <p:cNvGrpSpPr/>
        <p:nvPr/>
      </p:nvGrpSpPr>
      <p:grpSpPr>
        <a:xfrm>
          <a:off x="0" y="0"/>
          <a:ext cx="0" cy="0"/>
          <a:chOff x="0" y="0"/>
          <a:chExt cx="0" cy="0"/>
        </a:xfrm>
      </p:grpSpPr>
      <p:sp>
        <p:nvSpPr>
          <p:cNvPr id="9552" name="Google Shape;9552;gb3c82c5b51_0_1899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53" name="Google Shape;9553;gb3c82c5b51_0_189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43"/>
        <p:cNvGrpSpPr/>
        <p:nvPr/>
      </p:nvGrpSpPr>
      <p:grpSpPr>
        <a:xfrm>
          <a:off x="0" y="0"/>
          <a:ext cx="0" cy="0"/>
          <a:chOff x="0" y="0"/>
          <a:chExt cx="0" cy="0"/>
        </a:xfrm>
      </p:grpSpPr>
      <p:sp>
        <p:nvSpPr>
          <p:cNvPr id="9844" name="Google Shape;9844;gb3c82c5b51_0_1928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45" name="Google Shape;9845;gb3c82c5b51_0_192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6"/>
        <p:cNvGrpSpPr/>
        <p:nvPr/>
      </p:nvGrpSpPr>
      <p:grpSpPr>
        <a:xfrm>
          <a:off x="0" y="0"/>
          <a:ext cx="0" cy="0"/>
          <a:chOff x="0" y="0"/>
          <a:chExt cx="0" cy="0"/>
        </a:xfrm>
      </p:grpSpPr>
      <p:sp>
        <p:nvSpPr>
          <p:cNvPr id="227" name="Google Shape;227;gb3c82c5b51_0_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8" name="Google Shape;228;gb3c82c5b51_0_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02"/>
        <p:cNvGrpSpPr/>
        <p:nvPr/>
      </p:nvGrpSpPr>
      <p:grpSpPr>
        <a:xfrm>
          <a:off x="0" y="0"/>
          <a:ext cx="0" cy="0"/>
          <a:chOff x="0" y="0"/>
          <a:chExt cx="0" cy="0"/>
        </a:xfrm>
      </p:grpSpPr>
      <p:sp>
        <p:nvSpPr>
          <p:cNvPr id="10203" name="Google Shape;10203;gb3c82c5b51_0_1964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04" name="Google Shape;10204;gb3c82c5b51_0_196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19"/>
        <p:cNvGrpSpPr/>
        <p:nvPr/>
      </p:nvGrpSpPr>
      <p:grpSpPr>
        <a:xfrm>
          <a:off x="0" y="0"/>
          <a:ext cx="0" cy="0"/>
          <a:chOff x="0" y="0"/>
          <a:chExt cx="0" cy="0"/>
        </a:xfrm>
      </p:grpSpPr>
      <p:sp>
        <p:nvSpPr>
          <p:cNvPr id="10620" name="Google Shape;10620;gb3c82c5b51_0_2005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21" name="Google Shape;10621;gb3c82c5b51_0_200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58"/>
        <p:cNvGrpSpPr/>
        <p:nvPr/>
      </p:nvGrpSpPr>
      <p:grpSpPr>
        <a:xfrm>
          <a:off x="0" y="0"/>
          <a:ext cx="0" cy="0"/>
          <a:chOff x="0" y="0"/>
          <a:chExt cx="0" cy="0"/>
        </a:xfrm>
      </p:grpSpPr>
      <p:sp>
        <p:nvSpPr>
          <p:cNvPr id="10959" name="Google Shape;10959;gb3c82c5b51_0_2039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60" name="Google Shape;10960;gb3c82c5b51_0_203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46"/>
        <p:cNvGrpSpPr/>
        <p:nvPr/>
      </p:nvGrpSpPr>
      <p:grpSpPr>
        <a:xfrm>
          <a:off x="0" y="0"/>
          <a:ext cx="0" cy="0"/>
          <a:chOff x="0" y="0"/>
          <a:chExt cx="0" cy="0"/>
        </a:xfrm>
      </p:grpSpPr>
      <p:sp>
        <p:nvSpPr>
          <p:cNvPr id="11147" name="Google Shape;11147;gb3c82c5b51_0_2058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48" name="Google Shape;11148;gb3c82c5b51_0_205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89"/>
        <p:cNvGrpSpPr/>
        <p:nvPr/>
      </p:nvGrpSpPr>
      <p:grpSpPr>
        <a:xfrm>
          <a:off x="0" y="0"/>
          <a:ext cx="0" cy="0"/>
          <a:chOff x="0" y="0"/>
          <a:chExt cx="0" cy="0"/>
        </a:xfrm>
      </p:grpSpPr>
      <p:sp>
        <p:nvSpPr>
          <p:cNvPr id="11390" name="Google Shape;11390;gb3c82c5b51_0_2082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91" name="Google Shape;11391;gb3c82c5b51_0_208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3"/>
        <p:cNvGrpSpPr/>
        <p:nvPr/>
      </p:nvGrpSpPr>
      <p:grpSpPr>
        <a:xfrm>
          <a:off x="0" y="0"/>
          <a:ext cx="0" cy="0"/>
          <a:chOff x="0" y="0"/>
          <a:chExt cx="0" cy="0"/>
        </a:xfrm>
      </p:grpSpPr>
      <p:sp>
        <p:nvSpPr>
          <p:cNvPr id="284" name="Google Shape;284;gae0c0e2148_1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5" name="Google Shape;285;gae0c0e2148_1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6"/>
        <p:cNvGrpSpPr/>
        <p:nvPr/>
      </p:nvGrpSpPr>
      <p:grpSpPr>
        <a:xfrm>
          <a:off x="0" y="0"/>
          <a:ext cx="0" cy="0"/>
          <a:chOff x="0" y="0"/>
          <a:chExt cx="0" cy="0"/>
        </a:xfrm>
      </p:grpSpPr>
      <p:sp>
        <p:nvSpPr>
          <p:cNvPr id="227" name="Google Shape;227;gb3c82c5b51_0_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8" name="Google Shape;228;gb3c82c5b51_0_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1621333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6"/>
        <p:cNvGrpSpPr/>
        <p:nvPr/>
      </p:nvGrpSpPr>
      <p:grpSpPr>
        <a:xfrm>
          <a:off x="0" y="0"/>
          <a:ext cx="0" cy="0"/>
          <a:chOff x="0" y="0"/>
          <a:chExt cx="0" cy="0"/>
        </a:xfrm>
      </p:grpSpPr>
      <p:sp>
        <p:nvSpPr>
          <p:cNvPr id="227" name="Google Shape;227;gb3c82c5b51_0_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8" name="Google Shape;228;gb3c82c5b51_0_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04687691"/>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9"/>
        <p:cNvGrpSpPr/>
        <p:nvPr/>
      </p:nvGrpSpPr>
      <p:grpSpPr>
        <a:xfrm>
          <a:off x="0" y="0"/>
          <a:ext cx="0" cy="0"/>
          <a:chOff x="0" y="0"/>
          <a:chExt cx="0" cy="0"/>
        </a:xfrm>
      </p:grpSpPr>
      <p:sp>
        <p:nvSpPr>
          <p:cNvPr id="10" name="Google Shape;10;p2"/>
          <p:cNvSpPr txBox="1">
            <a:spLocks noGrp="1"/>
          </p:cNvSpPr>
          <p:nvPr>
            <p:ph type="ctrTitle"/>
          </p:nvPr>
        </p:nvSpPr>
        <p:spPr>
          <a:xfrm>
            <a:off x="713225" y="1982950"/>
            <a:ext cx="4866000" cy="2052600"/>
          </a:xfrm>
          <a:prstGeom prst="rect">
            <a:avLst/>
          </a:prstGeom>
        </p:spPr>
        <p:txBody>
          <a:bodyPr spcFirstLastPara="1" wrap="square" lIns="91425" tIns="91425" rIns="91425" bIns="91425" anchor="b" anchorCtr="0">
            <a:noAutofit/>
          </a:bodyPr>
          <a:lstStyle>
            <a:lvl1pPr lvl="0">
              <a:spcBef>
                <a:spcPts val="0"/>
              </a:spcBef>
              <a:spcAft>
                <a:spcPts val="0"/>
              </a:spcAft>
              <a:buSzPts val="5200"/>
              <a:buNone/>
              <a:defRPr sz="5200">
                <a:solidFill>
                  <a:schemeClr val="lt1"/>
                </a:solidFill>
                <a:highlight>
                  <a:schemeClr val="accent3"/>
                </a:highlight>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1" name="Google Shape;11;p2"/>
          <p:cNvSpPr txBox="1">
            <a:spLocks noGrp="1"/>
          </p:cNvSpPr>
          <p:nvPr>
            <p:ph type="subTitle" idx="1"/>
          </p:nvPr>
        </p:nvSpPr>
        <p:spPr>
          <a:xfrm>
            <a:off x="713225" y="4072500"/>
            <a:ext cx="4866000" cy="3852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800"/>
              <a:buNone/>
              <a:defRPr sz="1400">
                <a:solidFill>
                  <a:schemeClr val="lt1"/>
                </a:solidFill>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12" name="Google Shape;12;p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
        <p:nvSpPr>
          <p:cNvPr id="13" name="Google Shape;13;p2"/>
          <p:cNvSpPr/>
          <p:nvPr/>
        </p:nvSpPr>
        <p:spPr>
          <a:xfrm>
            <a:off x="-19362" y="-21762"/>
            <a:ext cx="9182715" cy="5187037"/>
          </a:xfrm>
          <a:custGeom>
            <a:avLst/>
            <a:gdLst/>
            <a:ahLst/>
            <a:cxnLst/>
            <a:rect l="l" t="t" r="r" b="b"/>
            <a:pathLst>
              <a:path w="160152" h="90465" extrusionOk="0">
                <a:moveTo>
                  <a:pt x="1" y="1"/>
                </a:moveTo>
                <a:lnTo>
                  <a:pt x="1" y="90464"/>
                </a:lnTo>
                <a:lnTo>
                  <a:pt x="160140" y="90464"/>
                </a:lnTo>
                <a:lnTo>
                  <a:pt x="160152" y="1"/>
                </a:lnTo>
                <a:close/>
              </a:path>
            </a:pathLst>
          </a:custGeom>
          <a:solidFill>
            <a:srgbClr val="AA805D">
              <a:alpha val="25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47"/>
        <p:cNvGrpSpPr/>
        <p:nvPr/>
      </p:nvGrpSpPr>
      <p:grpSpPr>
        <a:xfrm>
          <a:off x="0" y="0"/>
          <a:ext cx="0" cy="0"/>
          <a:chOff x="0" y="0"/>
          <a:chExt cx="0" cy="0"/>
        </a:xfrm>
      </p:grpSpPr>
      <p:sp>
        <p:nvSpPr>
          <p:cNvPr id="48" name="Google Shape;48;p11"/>
          <p:cNvSpPr txBox="1">
            <a:spLocks noGrp="1"/>
          </p:cNvSpPr>
          <p:nvPr>
            <p:ph type="title" hasCustomPrompt="1"/>
          </p:nvPr>
        </p:nvSpPr>
        <p:spPr>
          <a:xfrm>
            <a:off x="537875" y="1631900"/>
            <a:ext cx="8068200" cy="10173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5200">
                <a:solidFill>
                  <a:schemeClr val="accent3"/>
                </a:solidFill>
              </a:defRPr>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49" name="Google Shape;49;p11"/>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
        <p:nvSpPr>
          <p:cNvPr id="50" name="Google Shape;50;p11"/>
          <p:cNvSpPr txBox="1">
            <a:spLocks noGrp="1"/>
          </p:cNvSpPr>
          <p:nvPr>
            <p:ph type="subTitle" idx="1"/>
          </p:nvPr>
        </p:nvSpPr>
        <p:spPr>
          <a:xfrm>
            <a:off x="537900" y="2649300"/>
            <a:ext cx="8068200" cy="519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51"/>
        <p:cNvGrpSpPr/>
        <p:nvPr/>
      </p:nvGrpSpPr>
      <p:grpSpPr>
        <a:xfrm>
          <a:off x="0" y="0"/>
          <a:ext cx="0" cy="0"/>
          <a:chOff x="0" y="0"/>
          <a:chExt cx="0" cy="0"/>
        </a:xfrm>
      </p:grpSpPr>
      <p:sp>
        <p:nvSpPr>
          <p:cNvPr id="52" name="Google Shape;52;p12"/>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Numbers and text">
  <p:cSld name="CUSTOM">
    <p:spTree>
      <p:nvGrpSpPr>
        <p:cNvPr id="1" name="Shape 53"/>
        <p:cNvGrpSpPr/>
        <p:nvPr/>
      </p:nvGrpSpPr>
      <p:grpSpPr>
        <a:xfrm>
          <a:off x="0" y="0"/>
          <a:ext cx="0" cy="0"/>
          <a:chOff x="0" y="0"/>
          <a:chExt cx="0" cy="0"/>
        </a:xfrm>
      </p:grpSpPr>
      <p:sp>
        <p:nvSpPr>
          <p:cNvPr id="54" name="Google Shape;54;p13"/>
          <p:cNvSpPr txBox="1">
            <a:spLocks noGrp="1"/>
          </p:cNvSpPr>
          <p:nvPr>
            <p:ph type="title" hasCustomPrompt="1"/>
          </p:nvPr>
        </p:nvSpPr>
        <p:spPr>
          <a:xfrm>
            <a:off x="5656350" y="1129988"/>
            <a:ext cx="2362800" cy="704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sz="4200">
                <a:solidFill>
                  <a:schemeClr val="accent3"/>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55" name="Google Shape;55;p13"/>
          <p:cNvSpPr txBox="1">
            <a:spLocks noGrp="1"/>
          </p:cNvSpPr>
          <p:nvPr>
            <p:ph type="subTitle" idx="1"/>
          </p:nvPr>
        </p:nvSpPr>
        <p:spPr>
          <a:xfrm>
            <a:off x="5656350" y="1834388"/>
            <a:ext cx="2362800" cy="38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6" name="Google Shape;56;p13"/>
          <p:cNvSpPr txBox="1">
            <a:spLocks noGrp="1"/>
          </p:cNvSpPr>
          <p:nvPr>
            <p:ph type="title" idx="2" hasCustomPrompt="1"/>
          </p:nvPr>
        </p:nvSpPr>
        <p:spPr>
          <a:xfrm>
            <a:off x="5656350" y="2998388"/>
            <a:ext cx="2362800" cy="704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sz="4200">
                <a:solidFill>
                  <a:schemeClr val="accent3"/>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57" name="Google Shape;57;p13"/>
          <p:cNvSpPr txBox="1">
            <a:spLocks noGrp="1"/>
          </p:cNvSpPr>
          <p:nvPr>
            <p:ph type="subTitle" idx="3"/>
          </p:nvPr>
        </p:nvSpPr>
        <p:spPr>
          <a:xfrm>
            <a:off x="5656350" y="3702788"/>
            <a:ext cx="2362800" cy="38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8" name="Google Shape;58;p13"/>
          <p:cNvSpPr txBox="1">
            <a:spLocks noGrp="1"/>
          </p:cNvSpPr>
          <p:nvPr>
            <p:ph type="title" idx="4" hasCustomPrompt="1"/>
          </p:nvPr>
        </p:nvSpPr>
        <p:spPr>
          <a:xfrm>
            <a:off x="3293550" y="1129988"/>
            <a:ext cx="2362800" cy="704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sz="4200">
                <a:solidFill>
                  <a:schemeClr val="accent3"/>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59" name="Google Shape;59;p13"/>
          <p:cNvSpPr txBox="1">
            <a:spLocks noGrp="1"/>
          </p:cNvSpPr>
          <p:nvPr>
            <p:ph type="subTitle" idx="5"/>
          </p:nvPr>
        </p:nvSpPr>
        <p:spPr>
          <a:xfrm>
            <a:off x="3293550" y="1834388"/>
            <a:ext cx="2362800" cy="38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0" name="Google Shape;60;p13"/>
          <p:cNvSpPr txBox="1">
            <a:spLocks noGrp="1"/>
          </p:cNvSpPr>
          <p:nvPr>
            <p:ph type="title" idx="6" hasCustomPrompt="1"/>
          </p:nvPr>
        </p:nvSpPr>
        <p:spPr>
          <a:xfrm>
            <a:off x="3293550" y="2998388"/>
            <a:ext cx="2362800" cy="704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sz="4200">
                <a:solidFill>
                  <a:schemeClr val="accent3"/>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61" name="Google Shape;61;p13"/>
          <p:cNvSpPr txBox="1">
            <a:spLocks noGrp="1"/>
          </p:cNvSpPr>
          <p:nvPr>
            <p:ph type="subTitle" idx="7"/>
          </p:nvPr>
        </p:nvSpPr>
        <p:spPr>
          <a:xfrm>
            <a:off x="3293550" y="3702788"/>
            <a:ext cx="2362800" cy="384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2" name="Google Shape;62;p13"/>
          <p:cNvSpPr txBox="1">
            <a:spLocks noGrp="1"/>
          </p:cNvSpPr>
          <p:nvPr>
            <p:ph type="title" idx="8"/>
          </p:nvPr>
        </p:nvSpPr>
        <p:spPr>
          <a:xfrm>
            <a:off x="930750" y="2219550"/>
            <a:ext cx="2362800" cy="7044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solidFill>
                  <a:schemeClr val="lt1"/>
                </a:solidFill>
                <a:highlight>
                  <a:schemeClr val="accent3"/>
                </a:highligh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four columns">
  <p:cSld name="CUSTOM_1">
    <p:spTree>
      <p:nvGrpSpPr>
        <p:cNvPr id="1" name="Shape 63"/>
        <p:cNvGrpSpPr/>
        <p:nvPr/>
      </p:nvGrpSpPr>
      <p:grpSpPr>
        <a:xfrm>
          <a:off x="0" y="0"/>
          <a:ext cx="0" cy="0"/>
          <a:chOff x="0" y="0"/>
          <a:chExt cx="0" cy="0"/>
        </a:xfrm>
      </p:grpSpPr>
      <p:sp>
        <p:nvSpPr>
          <p:cNvPr id="64" name="Google Shape;64;p14"/>
          <p:cNvSpPr txBox="1">
            <a:spLocks noGrp="1"/>
          </p:cNvSpPr>
          <p:nvPr>
            <p:ph type="subTitle" idx="1"/>
          </p:nvPr>
        </p:nvSpPr>
        <p:spPr>
          <a:xfrm>
            <a:off x="1078650" y="3301425"/>
            <a:ext cx="1456800" cy="818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5" name="Google Shape;65;p14"/>
          <p:cNvSpPr txBox="1">
            <a:spLocks noGrp="1"/>
          </p:cNvSpPr>
          <p:nvPr>
            <p:ph type="subTitle" idx="2"/>
          </p:nvPr>
        </p:nvSpPr>
        <p:spPr>
          <a:xfrm>
            <a:off x="2945637" y="3301436"/>
            <a:ext cx="1456800" cy="818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6" name="Google Shape;66;p14"/>
          <p:cNvSpPr txBox="1">
            <a:spLocks noGrp="1"/>
          </p:cNvSpPr>
          <p:nvPr>
            <p:ph type="subTitle" idx="3"/>
          </p:nvPr>
        </p:nvSpPr>
        <p:spPr>
          <a:xfrm>
            <a:off x="2945574" y="2865675"/>
            <a:ext cx="1456800" cy="38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3"/>
              </a:buClr>
              <a:buSzPts val="2000"/>
              <a:buFont typeface="Oswald"/>
              <a:buNone/>
              <a:defRPr sz="1600">
                <a:solidFill>
                  <a:schemeClr val="accent3"/>
                </a:solidFill>
                <a:latin typeface="Oswald"/>
                <a:ea typeface="Oswald"/>
                <a:cs typeface="Oswald"/>
                <a:sym typeface="Oswald"/>
              </a:defRPr>
            </a:lvl1pPr>
            <a:lvl2pPr lvl="1"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2pPr>
            <a:lvl3pPr lvl="2"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3pPr>
            <a:lvl4pPr lvl="3"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4pPr>
            <a:lvl5pPr lvl="4"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5pPr>
            <a:lvl6pPr lvl="5"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6pPr>
            <a:lvl7pPr lvl="6"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7pPr>
            <a:lvl8pPr lvl="7"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8pPr>
            <a:lvl9pPr lvl="8"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9pPr>
          </a:lstStyle>
          <a:p>
            <a:endParaRPr/>
          </a:p>
        </p:txBody>
      </p:sp>
      <p:sp>
        <p:nvSpPr>
          <p:cNvPr id="67" name="Google Shape;67;p14"/>
          <p:cNvSpPr txBox="1">
            <a:spLocks noGrp="1"/>
          </p:cNvSpPr>
          <p:nvPr>
            <p:ph type="subTitle" idx="4"/>
          </p:nvPr>
        </p:nvSpPr>
        <p:spPr>
          <a:xfrm>
            <a:off x="4812550" y="3301436"/>
            <a:ext cx="1456800" cy="818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8" name="Google Shape;68;p14"/>
          <p:cNvSpPr txBox="1">
            <a:spLocks noGrp="1"/>
          </p:cNvSpPr>
          <p:nvPr>
            <p:ph type="subTitle" idx="5"/>
          </p:nvPr>
        </p:nvSpPr>
        <p:spPr>
          <a:xfrm>
            <a:off x="4812488" y="2865675"/>
            <a:ext cx="1456800" cy="38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3"/>
              </a:buClr>
              <a:buSzPts val="2000"/>
              <a:buFont typeface="Oswald"/>
              <a:buNone/>
              <a:defRPr sz="1600">
                <a:solidFill>
                  <a:schemeClr val="accent3"/>
                </a:solidFill>
                <a:latin typeface="Oswald"/>
                <a:ea typeface="Oswald"/>
                <a:cs typeface="Oswald"/>
                <a:sym typeface="Oswald"/>
              </a:defRPr>
            </a:lvl1pPr>
            <a:lvl2pPr lvl="1"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2pPr>
            <a:lvl3pPr lvl="2"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3pPr>
            <a:lvl4pPr lvl="3"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4pPr>
            <a:lvl5pPr lvl="4"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5pPr>
            <a:lvl6pPr lvl="5"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6pPr>
            <a:lvl7pPr lvl="6"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7pPr>
            <a:lvl8pPr lvl="7"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8pPr>
            <a:lvl9pPr lvl="8"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9pPr>
          </a:lstStyle>
          <a:p>
            <a:endParaRPr/>
          </a:p>
        </p:txBody>
      </p:sp>
      <p:sp>
        <p:nvSpPr>
          <p:cNvPr id="69" name="Google Shape;69;p14"/>
          <p:cNvSpPr txBox="1">
            <a:spLocks noGrp="1"/>
          </p:cNvSpPr>
          <p:nvPr>
            <p:ph type="subTitle" idx="6"/>
          </p:nvPr>
        </p:nvSpPr>
        <p:spPr>
          <a:xfrm>
            <a:off x="6679599" y="3301436"/>
            <a:ext cx="1456800" cy="818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70" name="Google Shape;70;p14"/>
          <p:cNvSpPr txBox="1">
            <a:spLocks noGrp="1"/>
          </p:cNvSpPr>
          <p:nvPr>
            <p:ph type="subTitle" idx="7"/>
          </p:nvPr>
        </p:nvSpPr>
        <p:spPr>
          <a:xfrm>
            <a:off x="6679487" y="2865663"/>
            <a:ext cx="1456800" cy="38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3"/>
              </a:buClr>
              <a:buSzPts val="2000"/>
              <a:buFont typeface="Oswald"/>
              <a:buNone/>
              <a:defRPr sz="1600">
                <a:solidFill>
                  <a:schemeClr val="accent3"/>
                </a:solidFill>
                <a:latin typeface="Oswald"/>
                <a:ea typeface="Oswald"/>
                <a:cs typeface="Oswald"/>
                <a:sym typeface="Oswald"/>
              </a:defRPr>
            </a:lvl1pPr>
            <a:lvl2pPr lvl="1"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2pPr>
            <a:lvl3pPr lvl="2"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3pPr>
            <a:lvl4pPr lvl="3"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4pPr>
            <a:lvl5pPr lvl="4"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5pPr>
            <a:lvl6pPr lvl="5"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6pPr>
            <a:lvl7pPr lvl="6"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7pPr>
            <a:lvl8pPr lvl="7"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8pPr>
            <a:lvl9pPr lvl="8"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9pPr>
          </a:lstStyle>
          <a:p>
            <a:endParaRPr/>
          </a:p>
        </p:txBody>
      </p:sp>
      <p:sp>
        <p:nvSpPr>
          <p:cNvPr id="71" name="Google Shape;71;p14"/>
          <p:cNvSpPr txBox="1">
            <a:spLocks noGrp="1"/>
          </p:cNvSpPr>
          <p:nvPr>
            <p:ph type="title"/>
          </p:nvPr>
        </p:nvSpPr>
        <p:spPr>
          <a:xfrm>
            <a:off x="755550" y="539350"/>
            <a:ext cx="4142700" cy="572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2800"/>
              <a:buNone/>
              <a:defRPr>
                <a:solidFill>
                  <a:schemeClr val="lt1"/>
                </a:solidFill>
                <a:highlight>
                  <a:schemeClr val="accent3"/>
                </a:highlight>
              </a:defRPr>
            </a:lvl1pPr>
            <a:lvl2pPr lvl="1" rtl="0">
              <a:spcBef>
                <a:spcPts val="0"/>
              </a:spcBef>
              <a:spcAft>
                <a:spcPts val="0"/>
              </a:spcAft>
              <a:buClr>
                <a:schemeClr val="lt1"/>
              </a:buClr>
              <a:buSzPts val="2800"/>
              <a:buNone/>
              <a:defRPr>
                <a:solidFill>
                  <a:schemeClr val="lt1"/>
                </a:solidFill>
                <a:highlight>
                  <a:schemeClr val="accent3"/>
                </a:highlight>
              </a:defRPr>
            </a:lvl2pPr>
            <a:lvl3pPr lvl="2" rtl="0">
              <a:spcBef>
                <a:spcPts val="0"/>
              </a:spcBef>
              <a:spcAft>
                <a:spcPts val="0"/>
              </a:spcAft>
              <a:buClr>
                <a:schemeClr val="lt1"/>
              </a:buClr>
              <a:buSzPts val="2800"/>
              <a:buNone/>
              <a:defRPr>
                <a:solidFill>
                  <a:schemeClr val="lt1"/>
                </a:solidFill>
                <a:highlight>
                  <a:schemeClr val="accent3"/>
                </a:highlight>
              </a:defRPr>
            </a:lvl3pPr>
            <a:lvl4pPr lvl="3" rtl="0">
              <a:spcBef>
                <a:spcPts val="0"/>
              </a:spcBef>
              <a:spcAft>
                <a:spcPts val="0"/>
              </a:spcAft>
              <a:buClr>
                <a:schemeClr val="lt1"/>
              </a:buClr>
              <a:buSzPts val="2800"/>
              <a:buNone/>
              <a:defRPr>
                <a:solidFill>
                  <a:schemeClr val="lt1"/>
                </a:solidFill>
                <a:highlight>
                  <a:schemeClr val="accent3"/>
                </a:highlight>
              </a:defRPr>
            </a:lvl4pPr>
            <a:lvl5pPr lvl="4" rtl="0">
              <a:spcBef>
                <a:spcPts val="0"/>
              </a:spcBef>
              <a:spcAft>
                <a:spcPts val="0"/>
              </a:spcAft>
              <a:buClr>
                <a:schemeClr val="lt1"/>
              </a:buClr>
              <a:buSzPts val="2800"/>
              <a:buNone/>
              <a:defRPr>
                <a:solidFill>
                  <a:schemeClr val="lt1"/>
                </a:solidFill>
                <a:highlight>
                  <a:schemeClr val="accent3"/>
                </a:highlight>
              </a:defRPr>
            </a:lvl5pPr>
            <a:lvl6pPr lvl="5" rtl="0">
              <a:spcBef>
                <a:spcPts val="0"/>
              </a:spcBef>
              <a:spcAft>
                <a:spcPts val="0"/>
              </a:spcAft>
              <a:buClr>
                <a:schemeClr val="lt1"/>
              </a:buClr>
              <a:buSzPts val="2800"/>
              <a:buNone/>
              <a:defRPr>
                <a:solidFill>
                  <a:schemeClr val="lt1"/>
                </a:solidFill>
                <a:highlight>
                  <a:schemeClr val="accent3"/>
                </a:highlight>
              </a:defRPr>
            </a:lvl6pPr>
            <a:lvl7pPr lvl="6" rtl="0">
              <a:spcBef>
                <a:spcPts val="0"/>
              </a:spcBef>
              <a:spcAft>
                <a:spcPts val="0"/>
              </a:spcAft>
              <a:buClr>
                <a:schemeClr val="lt1"/>
              </a:buClr>
              <a:buSzPts val="2800"/>
              <a:buNone/>
              <a:defRPr>
                <a:solidFill>
                  <a:schemeClr val="lt1"/>
                </a:solidFill>
                <a:highlight>
                  <a:schemeClr val="accent3"/>
                </a:highlight>
              </a:defRPr>
            </a:lvl7pPr>
            <a:lvl8pPr lvl="7" rtl="0">
              <a:spcBef>
                <a:spcPts val="0"/>
              </a:spcBef>
              <a:spcAft>
                <a:spcPts val="0"/>
              </a:spcAft>
              <a:buClr>
                <a:schemeClr val="lt1"/>
              </a:buClr>
              <a:buSzPts val="2800"/>
              <a:buNone/>
              <a:defRPr>
                <a:solidFill>
                  <a:schemeClr val="lt1"/>
                </a:solidFill>
                <a:highlight>
                  <a:schemeClr val="accent3"/>
                </a:highlight>
              </a:defRPr>
            </a:lvl8pPr>
            <a:lvl9pPr lvl="8" rtl="0">
              <a:spcBef>
                <a:spcPts val="0"/>
              </a:spcBef>
              <a:spcAft>
                <a:spcPts val="0"/>
              </a:spcAft>
              <a:buClr>
                <a:schemeClr val="lt1"/>
              </a:buClr>
              <a:buSzPts val="2800"/>
              <a:buNone/>
              <a:defRPr>
                <a:solidFill>
                  <a:schemeClr val="lt1"/>
                </a:solidFill>
                <a:highlight>
                  <a:schemeClr val="accent3"/>
                </a:highlight>
              </a:defRPr>
            </a:lvl9pPr>
          </a:lstStyle>
          <a:p>
            <a:endParaRPr/>
          </a:p>
        </p:txBody>
      </p:sp>
      <p:sp>
        <p:nvSpPr>
          <p:cNvPr id="72" name="Google Shape;72;p14"/>
          <p:cNvSpPr txBox="1">
            <a:spLocks noGrp="1"/>
          </p:cNvSpPr>
          <p:nvPr>
            <p:ph type="subTitle" idx="8"/>
          </p:nvPr>
        </p:nvSpPr>
        <p:spPr>
          <a:xfrm>
            <a:off x="1078499" y="2865675"/>
            <a:ext cx="1456800" cy="38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3"/>
              </a:buClr>
              <a:buSzPts val="2000"/>
              <a:buFont typeface="Oswald"/>
              <a:buNone/>
              <a:defRPr sz="1600">
                <a:solidFill>
                  <a:schemeClr val="accent3"/>
                </a:solidFill>
                <a:latin typeface="Oswald"/>
                <a:ea typeface="Oswald"/>
                <a:cs typeface="Oswald"/>
                <a:sym typeface="Oswald"/>
              </a:defRPr>
            </a:lvl1pPr>
            <a:lvl2pPr lvl="1"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2pPr>
            <a:lvl3pPr lvl="2"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3pPr>
            <a:lvl4pPr lvl="3"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4pPr>
            <a:lvl5pPr lvl="4"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5pPr>
            <a:lvl6pPr lvl="5"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6pPr>
            <a:lvl7pPr lvl="6"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7pPr>
            <a:lvl8pPr lvl="7"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8pPr>
            <a:lvl9pPr lvl="8"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able of contents">
  <p:cSld name="CUSTOM_2">
    <p:spTree>
      <p:nvGrpSpPr>
        <p:cNvPr id="1" name="Shape 73"/>
        <p:cNvGrpSpPr/>
        <p:nvPr/>
      </p:nvGrpSpPr>
      <p:grpSpPr>
        <a:xfrm>
          <a:off x="0" y="0"/>
          <a:ext cx="0" cy="0"/>
          <a:chOff x="0" y="0"/>
          <a:chExt cx="0" cy="0"/>
        </a:xfrm>
      </p:grpSpPr>
      <p:sp>
        <p:nvSpPr>
          <p:cNvPr id="74" name="Google Shape;74;p15"/>
          <p:cNvSpPr txBox="1">
            <a:spLocks noGrp="1"/>
          </p:cNvSpPr>
          <p:nvPr>
            <p:ph type="title" hasCustomPrompt="1"/>
          </p:nvPr>
        </p:nvSpPr>
        <p:spPr>
          <a:xfrm>
            <a:off x="3172750" y="757850"/>
            <a:ext cx="1752600" cy="704400"/>
          </a:xfrm>
          <a:prstGeom prst="rect">
            <a:avLst/>
          </a:prstGeom>
        </p:spPr>
        <p:txBody>
          <a:bodyPr spcFirstLastPara="1" wrap="square" lIns="91425" tIns="91425" rIns="91425" bIns="91425" anchor="b" anchorCtr="0">
            <a:noAutofit/>
          </a:bodyPr>
          <a:lstStyle>
            <a:lvl1pPr lvl="0" rtl="0">
              <a:spcBef>
                <a:spcPts val="0"/>
              </a:spcBef>
              <a:spcAft>
                <a:spcPts val="0"/>
              </a:spcAft>
              <a:buSzPts val="2800"/>
              <a:buNone/>
              <a:defRPr sz="4200">
                <a:solidFill>
                  <a:schemeClr val="accent3"/>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75" name="Google Shape;75;p15"/>
          <p:cNvSpPr txBox="1">
            <a:spLocks noGrp="1"/>
          </p:cNvSpPr>
          <p:nvPr>
            <p:ph type="subTitle" idx="1"/>
          </p:nvPr>
        </p:nvSpPr>
        <p:spPr>
          <a:xfrm>
            <a:off x="3172750" y="1709375"/>
            <a:ext cx="1752600" cy="786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76" name="Google Shape;76;p15"/>
          <p:cNvSpPr txBox="1">
            <a:spLocks noGrp="1"/>
          </p:cNvSpPr>
          <p:nvPr>
            <p:ph type="title" idx="2" hasCustomPrompt="1"/>
          </p:nvPr>
        </p:nvSpPr>
        <p:spPr>
          <a:xfrm>
            <a:off x="3172750" y="2646150"/>
            <a:ext cx="1752600" cy="704400"/>
          </a:xfrm>
          <a:prstGeom prst="rect">
            <a:avLst/>
          </a:prstGeom>
        </p:spPr>
        <p:txBody>
          <a:bodyPr spcFirstLastPara="1" wrap="square" lIns="91425" tIns="91425" rIns="91425" bIns="91425" anchor="b" anchorCtr="0">
            <a:noAutofit/>
          </a:bodyPr>
          <a:lstStyle>
            <a:lvl1pPr lvl="0" rtl="0">
              <a:spcBef>
                <a:spcPts val="0"/>
              </a:spcBef>
              <a:spcAft>
                <a:spcPts val="0"/>
              </a:spcAft>
              <a:buSzPts val="2800"/>
              <a:buNone/>
              <a:defRPr sz="4200">
                <a:solidFill>
                  <a:schemeClr val="accent3"/>
                </a:solidFill>
              </a:defRPr>
            </a:lvl1pPr>
            <a:lvl2pPr lvl="1" rtl="0">
              <a:spcBef>
                <a:spcPts val="0"/>
              </a:spcBef>
              <a:spcAft>
                <a:spcPts val="0"/>
              </a:spcAft>
              <a:buSzPts val="12000"/>
              <a:buNone/>
              <a:defRPr sz="12000"/>
            </a:lvl2pPr>
            <a:lvl3pPr lvl="2" rtl="0">
              <a:spcBef>
                <a:spcPts val="0"/>
              </a:spcBef>
              <a:spcAft>
                <a:spcPts val="0"/>
              </a:spcAft>
              <a:buSzPts val="12000"/>
              <a:buNone/>
              <a:defRPr sz="12000"/>
            </a:lvl3pPr>
            <a:lvl4pPr lvl="3" rtl="0">
              <a:spcBef>
                <a:spcPts val="0"/>
              </a:spcBef>
              <a:spcAft>
                <a:spcPts val="0"/>
              </a:spcAft>
              <a:buSzPts val="12000"/>
              <a:buNone/>
              <a:defRPr sz="12000"/>
            </a:lvl4pPr>
            <a:lvl5pPr lvl="4" rtl="0">
              <a:spcBef>
                <a:spcPts val="0"/>
              </a:spcBef>
              <a:spcAft>
                <a:spcPts val="0"/>
              </a:spcAft>
              <a:buSzPts val="12000"/>
              <a:buNone/>
              <a:defRPr sz="12000"/>
            </a:lvl5pPr>
            <a:lvl6pPr lvl="5" rtl="0">
              <a:spcBef>
                <a:spcPts val="0"/>
              </a:spcBef>
              <a:spcAft>
                <a:spcPts val="0"/>
              </a:spcAft>
              <a:buSzPts val="12000"/>
              <a:buNone/>
              <a:defRPr sz="12000"/>
            </a:lvl6pPr>
            <a:lvl7pPr lvl="6" rtl="0">
              <a:spcBef>
                <a:spcPts val="0"/>
              </a:spcBef>
              <a:spcAft>
                <a:spcPts val="0"/>
              </a:spcAft>
              <a:buSzPts val="12000"/>
              <a:buNone/>
              <a:defRPr sz="12000"/>
            </a:lvl7pPr>
            <a:lvl8pPr lvl="7" rtl="0">
              <a:spcBef>
                <a:spcPts val="0"/>
              </a:spcBef>
              <a:spcAft>
                <a:spcPts val="0"/>
              </a:spcAft>
              <a:buSzPts val="12000"/>
              <a:buNone/>
              <a:defRPr sz="12000"/>
            </a:lvl8pPr>
            <a:lvl9pPr lvl="8" rtl="0">
              <a:spcBef>
                <a:spcPts val="0"/>
              </a:spcBef>
              <a:spcAft>
                <a:spcPts val="0"/>
              </a:spcAft>
              <a:buSzPts val="12000"/>
              <a:buNone/>
              <a:defRPr sz="12000"/>
            </a:lvl9pPr>
          </a:lstStyle>
          <a:p>
            <a:r>
              <a:t>xx%</a:t>
            </a:r>
          </a:p>
        </p:txBody>
      </p:sp>
      <p:sp>
        <p:nvSpPr>
          <p:cNvPr id="77" name="Google Shape;77;p15"/>
          <p:cNvSpPr txBox="1">
            <a:spLocks noGrp="1"/>
          </p:cNvSpPr>
          <p:nvPr>
            <p:ph type="subTitle" idx="3"/>
          </p:nvPr>
        </p:nvSpPr>
        <p:spPr>
          <a:xfrm>
            <a:off x="713225" y="2219550"/>
            <a:ext cx="2424300" cy="704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800"/>
              <a:buFont typeface="Oswald"/>
              <a:buNone/>
              <a:defRPr sz="2800">
                <a:solidFill>
                  <a:schemeClr val="lt1"/>
                </a:solidFill>
                <a:highlight>
                  <a:schemeClr val="accent3"/>
                </a:highlight>
                <a:latin typeface="Oswald"/>
                <a:ea typeface="Oswald"/>
                <a:cs typeface="Oswald"/>
                <a:sym typeface="Oswald"/>
              </a:defRPr>
            </a:lvl1pPr>
            <a:lvl2pPr lvl="1" algn="ctr" rtl="0">
              <a:lnSpc>
                <a:spcPct val="100000"/>
              </a:lnSpc>
              <a:spcBef>
                <a:spcPts val="0"/>
              </a:spcBef>
              <a:spcAft>
                <a:spcPts val="0"/>
              </a:spcAft>
              <a:buSzPts val="2800"/>
              <a:buFont typeface="Oswald"/>
              <a:buNone/>
              <a:defRPr sz="2800">
                <a:latin typeface="Oswald"/>
                <a:ea typeface="Oswald"/>
                <a:cs typeface="Oswald"/>
                <a:sym typeface="Oswald"/>
              </a:defRPr>
            </a:lvl2pPr>
            <a:lvl3pPr lvl="2" algn="ctr" rtl="0">
              <a:lnSpc>
                <a:spcPct val="100000"/>
              </a:lnSpc>
              <a:spcBef>
                <a:spcPts val="0"/>
              </a:spcBef>
              <a:spcAft>
                <a:spcPts val="0"/>
              </a:spcAft>
              <a:buSzPts val="2800"/>
              <a:buFont typeface="Oswald"/>
              <a:buNone/>
              <a:defRPr sz="2800">
                <a:latin typeface="Oswald"/>
                <a:ea typeface="Oswald"/>
                <a:cs typeface="Oswald"/>
                <a:sym typeface="Oswald"/>
              </a:defRPr>
            </a:lvl3pPr>
            <a:lvl4pPr lvl="3" algn="ctr" rtl="0">
              <a:lnSpc>
                <a:spcPct val="100000"/>
              </a:lnSpc>
              <a:spcBef>
                <a:spcPts val="0"/>
              </a:spcBef>
              <a:spcAft>
                <a:spcPts val="0"/>
              </a:spcAft>
              <a:buSzPts val="2800"/>
              <a:buFont typeface="Oswald"/>
              <a:buNone/>
              <a:defRPr sz="2800">
                <a:latin typeface="Oswald"/>
                <a:ea typeface="Oswald"/>
                <a:cs typeface="Oswald"/>
                <a:sym typeface="Oswald"/>
              </a:defRPr>
            </a:lvl4pPr>
            <a:lvl5pPr lvl="4" algn="ctr" rtl="0">
              <a:lnSpc>
                <a:spcPct val="100000"/>
              </a:lnSpc>
              <a:spcBef>
                <a:spcPts val="0"/>
              </a:spcBef>
              <a:spcAft>
                <a:spcPts val="0"/>
              </a:spcAft>
              <a:buSzPts val="2800"/>
              <a:buFont typeface="Oswald"/>
              <a:buNone/>
              <a:defRPr sz="2800">
                <a:latin typeface="Oswald"/>
                <a:ea typeface="Oswald"/>
                <a:cs typeface="Oswald"/>
                <a:sym typeface="Oswald"/>
              </a:defRPr>
            </a:lvl5pPr>
            <a:lvl6pPr lvl="5" algn="ctr" rtl="0">
              <a:lnSpc>
                <a:spcPct val="100000"/>
              </a:lnSpc>
              <a:spcBef>
                <a:spcPts val="0"/>
              </a:spcBef>
              <a:spcAft>
                <a:spcPts val="0"/>
              </a:spcAft>
              <a:buSzPts val="2800"/>
              <a:buFont typeface="Oswald"/>
              <a:buNone/>
              <a:defRPr sz="2800">
                <a:latin typeface="Oswald"/>
                <a:ea typeface="Oswald"/>
                <a:cs typeface="Oswald"/>
                <a:sym typeface="Oswald"/>
              </a:defRPr>
            </a:lvl6pPr>
            <a:lvl7pPr lvl="6" algn="ctr" rtl="0">
              <a:lnSpc>
                <a:spcPct val="100000"/>
              </a:lnSpc>
              <a:spcBef>
                <a:spcPts val="0"/>
              </a:spcBef>
              <a:spcAft>
                <a:spcPts val="0"/>
              </a:spcAft>
              <a:buSzPts val="2800"/>
              <a:buFont typeface="Oswald"/>
              <a:buNone/>
              <a:defRPr sz="2800">
                <a:latin typeface="Oswald"/>
                <a:ea typeface="Oswald"/>
                <a:cs typeface="Oswald"/>
                <a:sym typeface="Oswald"/>
              </a:defRPr>
            </a:lvl7pPr>
            <a:lvl8pPr lvl="7" algn="ctr" rtl="0">
              <a:lnSpc>
                <a:spcPct val="100000"/>
              </a:lnSpc>
              <a:spcBef>
                <a:spcPts val="0"/>
              </a:spcBef>
              <a:spcAft>
                <a:spcPts val="0"/>
              </a:spcAft>
              <a:buSzPts val="2800"/>
              <a:buFont typeface="Oswald"/>
              <a:buNone/>
              <a:defRPr sz="2800">
                <a:latin typeface="Oswald"/>
                <a:ea typeface="Oswald"/>
                <a:cs typeface="Oswald"/>
                <a:sym typeface="Oswald"/>
              </a:defRPr>
            </a:lvl8pPr>
            <a:lvl9pPr lvl="8" algn="ctr" rtl="0">
              <a:lnSpc>
                <a:spcPct val="100000"/>
              </a:lnSpc>
              <a:spcBef>
                <a:spcPts val="0"/>
              </a:spcBef>
              <a:spcAft>
                <a:spcPts val="0"/>
              </a:spcAft>
              <a:buSzPts val="2800"/>
              <a:buFont typeface="Oswald"/>
              <a:buNone/>
              <a:defRPr sz="2800">
                <a:latin typeface="Oswald"/>
                <a:ea typeface="Oswald"/>
                <a:cs typeface="Oswald"/>
                <a:sym typeface="Oswald"/>
              </a:defRPr>
            </a:lvl9pPr>
          </a:lstStyle>
          <a:p>
            <a:endParaRPr/>
          </a:p>
        </p:txBody>
      </p:sp>
      <p:sp>
        <p:nvSpPr>
          <p:cNvPr id="78" name="Google Shape;78;p15"/>
          <p:cNvSpPr txBox="1">
            <a:spLocks noGrp="1"/>
          </p:cNvSpPr>
          <p:nvPr>
            <p:ph type="subTitle" idx="4"/>
          </p:nvPr>
        </p:nvSpPr>
        <p:spPr>
          <a:xfrm>
            <a:off x="3172750" y="1325375"/>
            <a:ext cx="1752600" cy="384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3"/>
              </a:buClr>
              <a:buSzPts val="1600"/>
              <a:buFont typeface="Oswald"/>
              <a:buNone/>
              <a:defRPr sz="1600">
                <a:solidFill>
                  <a:schemeClr val="accent3"/>
                </a:solidFill>
                <a:latin typeface="Oswald"/>
                <a:ea typeface="Oswald"/>
                <a:cs typeface="Oswald"/>
                <a:sym typeface="Oswald"/>
              </a:defRPr>
            </a:lvl1pPr>
            <a:lvl2pPr lvl="1" rtl="0">
              <a:lnSpc>
                <a:spcPct val="100000"/>
              </a:lnSpc>
              <a:spcBef>
                <a:spcPts val="0"/>
              </a:spcBef>
              <a:spcAft>
                <a:spcPts val="0"/>
              </a:spcAft>
              <a:buClr>
                <a:schemeClr val="accent3"/>
              </a:buClr>
              <a:buSzPts val="1600"/>
              <a:buFont typeface="Oswald"/>
              <a:buNone/>
              <a:defRPr sz="1600" b="1">
                <a:solidFill>
                  <a:schemeClr val="accent3"/>
                </a:solidFill>
                <a:latin typeface="Oswald"/>
                <a:ea typeface="Oswald"/>
                <a:cs typeface="Oswald"/>
                <a:sym typeface="Oswald"/>
              </a:defRPr>
            </a:lvl2pPr>
            <a:lvl3pPr lvl="2" rtl="0">
              <a:lnSpc>
                <a:spcPct val="100000"/>
              </a:lnSpc>
              <a:spcBef>
                <a:spcPts val="0"/>
              </a:spcBef>
              <a:spcAft>
                <a:spcPts val="0"/>
              </a:spcAft>
              <a:buClr>
                <a:schemeClr val="accent3"/>
              </a:buClr>
              <a:buSzPts val="1600"/>
              <a:buFont typeface="Oswald"/>
              <a:buNone/>
              <a:defRPr sz="1600" b="1">
                <a:solidFill>
                  <a:schemeClr val="accent3"/>
                </a:solidFill>
                <a:latin typeface="Oswald"/>
                <a:ea typeface="Oswald"/>
                <a:cs typeface="Oswald"/>
                <a:sym typeface="Oswald"/>
              </a:defRPr>
            </a:lvl3pPr>
            <a:lvl4pPr lvl="3" rtl="0">
              <a:lnSpc>
                <a:spcPct val="100000"/>
              </a:lnSpc>
              <a:spcBef>
                <a:spcPts val="0"/>
              </a:spcBef>
              <a:spcAft>
                <a:spcPts val="0"/>
              </a:spcAft>
              <a:buClr>
                <a:schemeClr val="accent3"/>
              </a:buClr>
              <a:buSzPts val="1600"/>
              <a:buFont typeface="Oswald"/>
              <a:buNone/>
              <a:defRPr sz="1600" b="1">
                <a:solidFill>
                  <a:schemeClr val="accent3"/>
                </a:solidFill>
                <a:latin typeface="Oswald"/>
                <a:ea typeface="Oswald"/>
                <a:cs typeface="Oswald"/>
                <a:sym typeface="Oswald"/>
              </a:defRPr>
            </a:lvl4pPr>
            <a:lvl5pPr lvl="4" rtl="0">
              <a:lnSpc>
                <a:spcPct val="100000"/>
              </a:lnSpc>
              <a:spcBef>
                <a:spcPts val="0"/>
              </a:spcBef>
              <a:spcAft>
                <a:spcPts val="0"/>
              </a:spcAft>
              <a:buClr>
                <a:schemeClr val="accent3"/>
              </a:buClr>
              <a:buSzPts val="1600"/>
              <a:buFont typeface="Oswald"/>
              <a:buNone/>
              <a:defRPr sz="1600" b="1">
                <a:solidFill>
                  <a:schemeClr val="accent3"/>
                </a:solidFill>
                <a:latin typeface="Oswald"/>
                <a:ea typeface="Oswald"/>
                <a:cs typeface="Oswald"/>
                <a:sym typeface="Oswald"/>
              </a:defRPr>
            </a:lvl5pPr>
            <a:lvl6pPr lvl="5" rtl="0">
              <a:lnSpc>
                <a:spcPct val="100000"/>
              </a:lnSpc>
              <a:spcBef>
                <a:spcPts val="0"/>
              </a:spcBef>
              <a:spcAft>
                <a:spcPts val="0"/>
              </a:spcAft>
              <a:buClr>
                <a:schemeClr val="accent3"/>
              </a:buClr>
              <a:buSzPts val="1600"/>
              <a:buFont typeface="Oswald"/>
              <a:buNone/>
              <a:defRPr sz="1600" b="1">
                <a:solidFill>
                  <a:schemeClr val="accent3"/>
                </a:solidFill>
                <a:latin typeface="Oswald"/>
                <a:ea typeface="Oswald"/>
                <a:cs typeface="Oswald"/>
                <a:sym typeface="Oswald"/>
              </a:defRPr>
            </a:lvl6pPr>
            <a:lvl7pPr lvl="6" rtl="0">
              <a:lnSpc>
                <a:spcPct val="100000"/>
              </a:lnSpc>
              <a:spcBef>
                <a:spcPts val="0"/>
              </a:spcBef>
              <a:spcAft>
                <a:spcPts val="0"/>
              </a:spcAft>
              <a:buClr>
                <a:schemeClr val="accent3"/>
              </a:buClr>
              <a:buSzPts val="1600"/>
              <a:buFont typeface="Oswald"/>
              <a:buNone/>
              <a:defRPr sz="1600" b="1">
                <a:solidFill>
                  <a:schemeClr val="accent3"/>
                </a:solidFill>
                <a:latin typeface="Oswald"/>
                <a:ea typeface="Oswald"/>
                <a:cs typeface="Oswald"/>
                <a:sym typeface="Oswald"/>
              </a:defRPr>
            </a:lvl7pPr>
            <a:lvl8pPr lvl="7" rtl="0">
              <a:lnSpc>
                <a:spcPct val="100000"/>
              </a:lnSpc>
              <a:spcBef>
                <a:spcPts val="0"/>
              </a:spcBef>
              <a:spcAft>
                <a:spcPts val="0"/>
              </a:spcAft>
              <a:buClr>
                <a:schemeClr val="accent3"/>
              </a:buClr>
              <a:buSzPts val="1600"/>
              <a:buFont typeface="Oswald"/>
              <a:buNone/>
              <a:defRPr sz="1600" b="1">
                <a:solidFill>
                  <a:schemeClr val="accent3"/>
                </a:solidFill>
                <a:latin typeface="Oswald"/>
                <a:ea typeface="Oswald"/>
                <a:cs typeface="Oswald"/>
                <a:sym typeface="Oswald"/>
              </a:defRPr>
            </a:lvl8pPr>
            <a:lvl9pPr lvl="8" rtl="0">
              <a:lnSpc>
                <a:spcPct val="100000"/>
              </a:lnSpc>
              <a:spcBef>
                <a:spcPts val="0"/>
              </a:spcBef>
              <a:spcAft>
                <a:spcPts val="0"/>
              </a:spcAft>
              <a:buClr>
                <a:schemeClr val="accent3"/>
              </a:buClr>
              <a:buSzPts val="1600"/>
              <a:buFont typeface="Oswald"/>
              <a:buNone/>
              <a:defRPr sz="1600" b="1">
                <a:solidFill>
                  <a:schemeClr val="accent3"/>
                </a:solidFill>
                <a:latin typeface="Oswald"/>
                <a:ea typeface="Oswald"/>
                <a:cs typeface="Oswald"/>
                <a:sym typeface="Oswald"/>
              </a:defRPr>
            </a:lvl9pPr>
          </a:lstStyle>
          <a:p>
            <a:endParaRPr/>
          </a:p>
        </p:txBody>
      </p:sp>
      <p:sp>
        <p:nvSpPr>
          <p:cNvPr id="79" name="Google Shape;79;p15"/>
          <p:cNvSpPr txBox="1">
            <a:spLocks noGrp="1"/>
          </p:cNvSpPr>
          <p:nvPr>
            <p:ph type="subTitle" idx="5"/>
          </p:nvPr>
        </p:nvSpPr>
        <p:spPr>
          <a:xfrm>
            <a:off x="4925417" y="1709375"/>
            <a:ext cx="1752600" cy="786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0" name="Google Shape;80;p15"/>
          <p:cNvSpPr txBox="1">
            <a:spLocks noGrp="1"/>
          </p:cNvSpPr>
          <p:nvPr>
            <p:ph type="subTitle" idx="6"/>
          </p:nvPr>
        </p:nvSpPr>
        <p:spPr>
          <a:xfrm>
            <a:off x="4925417" y="1325375"/>
            <a:ext cx="1752600" cy="384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3"/>
              </a:buClr>
              <a:buSzPts val="1600"/>
              <a:buFont typeface="Oswald"/>
              <a:buNone/>
              <a:defRPr sz="1600">
                <a:solidFill>
                  <a:schemeClr val="accent3"/>
                </a:solidFill>
                <a:latin typeface="Oswald"/>
                <a:ea typeface="Oswald"/>
                <a:cs typeface="Oswald"/>
                <a:sym typeface="Oswald"/>
              </a:defRPr>
            </a:lvl1pPr>
            <a:lvl2pPr lvl="1" rtl="0">
              <a:lnSpc>
                <a:spcPct val="100000"/>
              </a:lnSpc>
              <a:spcBef>
                <a:spcPts val="0"/>
              </a:spcBef>
              <a:spcAft>
                <a:spcPts val="0"/>
              </a:spcAft>
              <a:buClr>
                <a:schemeClr val="accent3"/>
              </a:buClr>
              <a:buSzPts val="1600"/>
              <a:buFont typeface="Oswald"/>
              <a:buNone/>
              <a:defRPr sz="1600" b="1">
                <a:solidFill>
                  <a:schemeClr val="accent3"/>
                </a:solidFill>
                <a:latin typeface="Oswald"/>
                <a:ea typeface="Oswald"/>
                <a:cs typeface="Oswald"/>
                <a:sym typeface="Oswald"/>
              </a:defRPr>
            </a:lvl2pPr>
            <a:lvl3pPr lvl="2" rtl="0">
              <a:lnSpc>
                <a:spcPct val="100000"/>
              </a:lnSpc>
              <a:spcBef>
                <a:spcPts val="0"/>
              </a:spcBef>
              <a:spcAft>
                <a:spcPts val="0"/>
              </a:spcAft>
              <a:buClr>
                <a:schemeClr val="accent3"/>
              </a:buClr>
              <a:buSzPts val="1600"/>
              <a:buFont typeface="Oswald"/>
              <a:buNone/>
              <a:defRPr sz="1600" b="1">
                <a:solidFill>
                  <a:schemeClr val="accent3"/>
                </a:solidFill>
                <a:latin typeface="Oswald"/>
                <a:ea typeface="Oswald"/>
                <a:cs typeface="Oswald"/>
                <a:sym typeface="Oswald"/>
              </a:defRPr>
            </a:lvl3pPr>
            <a:lvl4pPr lvl="3" rtl="0">
              <a:lnSpc>
                <a:spcPct val="100000"/>
              </a:lnSpc>
              <a:spcBef>
                <a:spcPts val="0"/>
              </a:spcBef>
              <a:spcAft>
                <a:spcPts val="0"/>
              </a:spcAft>
              <a:buClr>
                <a:schemeClr val="accent3"/>
              </a:buClr>
              <a:buSzPts val="1600"/>
              <a:buFont typeface="Oswald"/>
              <a:buNone/>
              <a:defRPr sz="1600" b="1">
                <a:solidFill>
                  <a:schemeClr val="accent3"/>
                </a:solidFill>
                <a:latin typeface="Oswald"/>
                <a:ea typeface="Oswald"/>
                <a:cs typeface="Oswald"/>
                <a:sym typeface="Oswald"/>
              </a:defRPr>
            </a:lvl4pPr>
            <a:lvl5pPr lvl="4" rtl="0">
              <a:lnSpc>
                <a:spcPct val="100000"/>
              </a:lnSpc>
              <a:spcBef>
                <a:spcPts val="0"/>
              </a:spcBef>
              <a:spcAft>
                <a:spcPts val="0"/>
              </a:spcAft>
              <a:buClr>
                <a:schemeClr val="accent3"/>
              </a:buClr>
              <a:buSzPts val="1600"/>
              <a:buFont typeface="Oswald"/>
              <a:buNone/>
              <a:defRPr sz="1600" b="1">
                <a:solidFill>
                  <a:schemeClr val="accent3"/>
                </a:solidFill>
                <a:latin typeface="Oswald"/>
                <a:ea typeface="Oswald"/>
                <a:cs typeface="Oswald"/>
                <a:sym typeface="Oswald"/>
              </a:defRPr>
            </a:lvl5pPr>
            <a:lvl6pPr lvl="5" rtl="0">
              <a:lnSpc>
                <a:spcPct val="100000"/>
              </a:lnSpc>
              <a:spcBef>
                <a:spcPts val="0"/>
              </a:spcBef>
              <a:spcAft>
                <a:spcPts val="0"/>
              </a:spcAft>
              <a:buClr>
                <a:schemeClr val="accent3"/>
              </a:buClr>
              <a:buSzPts val="1600"/>
              <a:buFont typeface="Oswald"/>
              <a:buNone/>
              <a:defRPr sz="1600" b="1">
                <a:solidFill>
                  <a:schemeClr val="accent3"/>
                </a:solidFill>
                <a:latin typeface="Oswald"/>
                <a:ea typeface="Oswald"/>
                <a:cs typeface="Oswald"/>
                <a:sym typeface="Oswald"/>
              </a:defRPr>
            </a:lvl6pPr>
            <a:lvl7pPr lvl="6" rtl="0">
              <a:lnSpc>
                <a:spcPct val="100000"/>
              </a:lnSpc>
              <a:spcBef>
                <a:spcPts val="0"/>
              </a:spcBef>
              <a:spcAft>
                <a:spcPts val="0"/>
              </a:spcAft>
              <a:buClr>
                <a:schemeClr val="accent3"/>
              </a:buClr>
              <a:buSzPts val="1600"/>
              <a:buFont typeface="Oswald"/>
              <a:buNone/>
              <a:defRPr sz="1600" b="1">
                <a:solidFill>
                  <a:schemeClr val="accent3"/>
                </a:solidFill>
                <a:latin typeface="Oswald"/>
                <a:ea typeface="Oswald"/>
                <a:cs typeface="Oswald"/>
                <a:sym typeface="Oswald"/>
              </a:defRPr>
            </a:lvl7pPr>
            <a:lvl8pPr lvl="7" rtl="0">
              <a:lnSpc>
                <a:spcPct val="100000"/>
              </a:lnSpc>
              <a:spcBef>
                <a:spcPts val="0"/>
              </a:spcBef>
              <a:spcAft>
                <a:spcPts val="0"/>
              </a:spcAft>
              <a:buClr>
                <a:schemeClr val="accent3"/>
              </a:buClr>
              <a:buSzPts val="1600"/>
              <a:buFont typeface="Oswald"/>
              <a:buNone/>
              <a:defRPr sz="1600" b="1">
                <a:solidFill>
                  <a:schemeClr val="accent3"/>
                </a:solidFill>
                <a:latin typeface="Oswald"/>
                <a:ea typeface="Oswald"/>
                <a:cs typeface="Oswald"/>
                <a:sym typeface="Oswald"/>
              </a:defRPr>
            </a:lvl8pPr>
            <a:lvl9pPr lvl="8" rtl="0">
              <a:lnSpc>
                <a:spcPct val="100000"/>
              </a:lnSpc>
              <a:spcBef>
                <a:spcPts val="0"/>
              </a:spcBef>
              <a:spcAft>
                <a:spcPts val="0"/>
              </a:spcAft>
              <a:buClr>
                <a:schemeClr val="accent3"/>
              </a:buClr>
              <a:buSzPts val="1600"/>
              <a:buFont typeface="Oswald"/>
              <a:buNone/>
              <a:defRPr sz="1600" b="1">
                <a:solidFill>
                  <a:schemeClr val="accent3"/>
                </a:solidFill>
                <a:latin typeface="Oswald"/>
                <a:ea typeface="Oswald"/>
                <a:cs typeface="Oswald"/>
                <a:sym typeface="Oswald"/>
              </a:defRPr>
            </a:lvl9pPr>
          </a:lstStyle>
          <a:p>
            <a:endParaRPr/>
          </a:p>
        </p:txBody>
      </p:sp>
      <p:sp>
        <p:nvSpPr>
          <p:cNvPr id="81" name="Google Shape;81;p15"/>
          <p:cNvSpPr txBox="1">
            <a:spLocks noGrp="1"/>
          </p:cNvSpPr>
          <p:nvPr>
            <p:ph type="subTitle" idx="7"/>
          </p:nvPr>
        </p:nvSpPr>
        <p:spPr>
          <a:xfrm>
            <a:off x="6678084" y="1709375"/>
            <a:ext cx="1752600" cy="786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2" name="Google Shape;82;p15"/>
          <p:cNvSpPr txBox="1">
            <a:spLocks noGrp="1"/>
          </p:cNvSpPr>
          <p:nvPr>
            <p:ph type="subTitle" idx="8"/>
          </p:nvPr>
        </p:nvSpPr>
        <p:spPr>
          <a:xfrm>
            <a:off x="6678084" y="1325375"/>
            <a:ext cx="1752600" cy="384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3"/>
              </a:buClr>
              <a:buSzPts val="1600"/>
              <a:buFont typeface="Oswald"/>
              <a:buNone/>
              <a:defRPr sz="1600">
                <a:solidFill>
                  <a:schemeClr val="accent3"/>
                </a:solidFill>
                <a:latin typeface="Oswald"/>
                <a:ea typeface="Oswald"/>
                <a:cs typeface="Oswald"/>
                <a:sym typeface="Oswald"/>
              </a:defRPr>
            </a:lvl1pPr>
            <a:lvl2pPr lvl="1" rtl="0">
              <a:lnSpc>
                <a:spcPct val="100000"/>
              </a:lnSpc>
              <a:spcBef>
                <a:spcPts val="0"/>
              </a:spcBef>
              <a:spcAft>
                <a:spcPts val="0"/>
              </a:spcAft>
              <a:buClr>
                <a:schemeClr val="accent3"/>
              </a:buClr>
              <a:buSzPts val="1600"/>
              <a:buFont typeface="Oswald"/>
              <a:buNone/>
              <a:defRPr sz="1600" b="1">
                <a:solidFill>
                  <a:schemeClr val="accent3"/>
                </a:solidFill>
                <a:latin typeface="Oswald"/>
                <a:ea typeface="Oswald"/>
                <a:cs typeface="Oswald"/>
                <a:sym typeface="Oswald"/>
              </a:defRPr>
            </a:lvl2pPr>
            <a:lvl3pPr lvl="2" rtl="0">
              <a:lnSpc>
                <a:spcPct val="100000"/>
              </a:lnSpc>
              <a:spcBef>
                <a:spcPts val="0"/>
              </a:spcBef>
              <a:spcAft>
                <a:spcPts val="0"/>
              </a:spcAft>
              <a:buClr>
                <a:schemeClr val="accent3"/>
              </a:buClr>
              <a:buSzPts val="1600"/>
              <a:buFont typeface="Oswald"/>
              <a:buNone/>
              <a:defRPr sz="1600" b="1">
                <a:solidFill>
                  <a:schemeClr val="accent3"/>
                </a:solidFill>
                <a:latin typeface="Oswald"/>
                <a:ea typeface="Oswald"/>
                <a:cs typeface="Oswald"/>
                <a:sym typeface="Oswald"/>
              </a:defRPr>
            </a:lvl3pPr>
            <a:lvl4pPr lvl="3" rtl="0">
              <a:lnSpc>
                <a:spcPct val="100000"/>
              </a:lnSpc>
              <a:spcBef>
                <a:spcPts val="0"/>
              </a:spcBef>
              <a:spcAft>
                <a:spcPts val="0"/>
              </a:spcAft>
              <a:buClr>
                <a:schemeClr val="accent3"/>
              </a:buClr>
              <a:buSzPts val="1600"/>
              <a:buFont typeface="Oswald"/>
              <a:buNone/>
              <a:defRPr sz="1600" b="1">
                <a:solidFill>
                  <a:schemeClr val="accent3"/>
                </a:solidFill>
                <a:latin typeface="Oswald"/>
                <a:ea typeface="Oswald"/>
                <a:cs typeface="Oswald"/>
                <a:sym typeface="Oswald"/>
              </a:defRPr>
            </a:lvl4pPr>
            <a:lvl5pPr lvl="4" rtl="0">
              <a:lnSpc>
                <a:spcPct val="100000"/>
              </a:lnSpc>
              <a:spcBef>
                <a:spcPts val="0"/>
              </a:spcBef>
              <a:spcAft>
                <a:spcPts val="0"/>
              </a:spcAft>
              <a:buClr>
                <a:schemeClr val="accent3"/>
              </a:buClr>
              <a:buSzPts val="1600"/>
              <a:buFont typeface="Oswald"/>
              <a:buNone/>
              <a:defRPr sz="1600" b="1">
                <a:solidFill>
                  <a:schemeClr val="accent3"/>
                </a:solidFill>
                <a:latin typeface="Oswald"/>
                <a:ea typeface="Oswald"/>
                <a:cs typeface="Oswald"/>
                <a:sym typeface="Oswald"/>
              </a:defRPr>
            </a:lvl5pPr>
            <a:lvl6pPr lvl="5" rtl="0">
              <a:lnSpc>
                <a:spcPct val="100000"/>
              </a:lnSpc>
              <a:spcBef>
                <a:spcPts val="0"/>
              </a:spcBef>
              <a:spcAft>
                <a:spcPts val="0"/>
              </a:spcAft>
              <a:buClr>
                <a:schemeClr val="accent3"/>
              </a:buClr>
              <a:buSzPts val="1600"/>
              <a:buFont typeface="Oswald"/>
              <a:buNone/>
              <a:defRPr sz="1600" b="1">
                <a:solidFill>
                  <a:schemeClr val="accent3"/>
                </a:solidFill>
                <a:latin typeface="Oswald"/>
                <a:ea typeface="Oswald"/>
                <a:cs typeface="Oswald"/>
                <a:sym typeface="Oswald"/>
              </a:defRPr>
            </a:lvl6pPr>
            <a:lvl7pPr lvl="6" rtl="0">
              <a:lnSpc>
                <a:spcPct val="100000"/>
              </a:lnSpc>
              <a:spcBef>
                <a:spcPts val="0"/>
              </a:spcBef>
              <a:spcAft>
                <a:spcPts val="0"/>
              </a:spcAft>
              <a:buClr>
                <a:schemeClr val="accent3"/>
              </a:buClr>
              <a:buSzPts val="1600"/>
              <a:buFont typeface="Oswald"/>
              <a:buNone/>
              <a:defRPr sz="1600" b="1">
                <a:solidFill>
                  <a:schemeClr val="accent3"/>
                </a:solidFill>
                <a:latin typeface="Oswald"/>
                <a:ea typeface="Oswald"/>
                <a:cs typeface="Oswald"/>
                <a:sym typeface="Oswald"/>
              </a:defRPr>
            </a:lvl7pPr>
            <a:lvl8pPr lvl="7" rtl="0">
              <a:lnSpc>
                <a:spcPct val="100000"/>
              </a:lnSpc>
              <a:spcBef>
                <a:spcPts val="0"/>
              </a:spcBef>
              <a:spcAft>
                <a:spcPts val="0"/>
              </a:spcAft>
              <a:buClr>
                <a:schemeClr val="accent3"/>
              </a:buClr>
              <a:buSzPts val="1600"/>
              <a:buFont typeface="Oswald"/>
              <a:buNone/>
              <a:defRPr sz="1600" b="1">
                <a:solidFill>
                  <a:schemeClr val="accent3"/>
                </a:solidFill>
                <a:latin typeface="Oswald"/>
                <a:ea typeface="Oswald"/>
                <a:cs typeface="Oswald"/>
                <a:sym typeface="Oswald"/>
              </a:defRPr>
            </a:lvl8pPr>
            <a:lvl9pPr lvl="8" rtl="0">
              <a:lnSpc>
                <a:spcPct val="100000"/>
              </a:lnSpc>
              <a:spcBef>
                <a:spcPts val="0"/>
              </a:spcBef>
              <a:spcAft>
                <a:spcPts val="0"/>
              </a:spcAft>
              <a:buClr>
                <a:schemeClr val="accent3"/>
              </a:buClr>
              <a:buSzPts val="1600"/>
              <a:buFont typeface="Oswald"/>
              <a:buNone/>
              <a:defRPr sz="1600" b="1">
                <a:solidFill>
                  <a:schemeClr val="accent3"/>
                </a:solidFill>
                <a:latin typeface="Oswald"/>
                <a:ea typeface="Oswald"/>
                <a:cs typeface="Oswald"/>
                <a:sym typeface="Oswald"/>
              </a:defRPr>
            </a:lvl9pPr>
          </a:lstStyle>
          <a:p>
            <a:endParaRPr/>
          </a:p>
        </p:txBody>
      </p:sp>
      <p:sp>
        <p:nvSpPr>
          <p:cNvPr id="83" name="Google Shape;83;p15"/>
          <p:cNvSpPr txBox="1">
            <a:spLocks noGrp="1"/>
          </p:cNvSpPr>
          <p:nvPr>
            <p:ph type="subTitle" idx="9"/>
          </p:nvPr>
        </p:nvSpPr>
        <p:spPr>
          <a:xfrm>
            <a:off x="3172762" y="3599075"/>
            <a:ext cx="1752600" cy="786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4" name="Google Shape;84;p15"/>
          <p:cNvSpPr txBox="1">
            <a:spLocks noGrp="1"/>
          </p:cNvSpPr>
          <p:nvPr>
            <p:ph type="subTitle" idx="13"/>
          </p:nvPr>
        </p:nvSpPr>
        <p:spPr>
          <a:xfrm>
            <a:off x="3172762" y="3215075"/>
            <a:ext cx="1752600" cy="384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3"/>
              </a:buClr>
              <a:buSzPts val="1600"/>
              <a:buFont typeface="Oswald"/>
              <a:buNone/>
              <a:defRPr sz="1600">
                <a:solidFill>
                  <a:schemeClr val="accent3"/>
                </a:solidFill>
                <a:latin typeface="Oswald"/>
                <a:ea typeface="Oswald"/>
                <a:cs typeface="Oswald"/>
                <a:sym typeface="Oswald"/>
              </a:defRPr>
            </a:lvl1pPr>
            <a:lvl2pPr lvl="1" rtl="0">
              <a:lnSpc>
                <a:spcPct val="100000"/>
              </a:lnSpc>
              <a:spcBef>
                <a:spcPts val="0"/>
              </a:spcBef>
              <a:spcAft>
                <a:spcPts val="0"/>
              </a:spcAft>
              <a:buClr>
                <a:schemeClr val="accent3"/>
              </a:buClr>
              <a:buSzPts val="1600"/>
              <a:buFont typeface="Oswald"/>
              <a:buNone/>
              <a:defRPr sz="1600" b="1">
                <a:solidFill>
                  <a:schemeClr val="accent3"/>
                </a:solidFill>
                <a:latin typeface="Oswald"/>
                <a:ea typeface="Oswald"/>
                <a:cs typeface="Oswald"/>
                <a:sym typeface="Oswald"/>
              </a:defRPr>
            </a:lvl2pPr>
            <a:lvl3pPr lvl="2" rtl="0">
              <a:lnSpc>
                <a:spcPct val="100000"/>
              </a:lnSpc>
              <a:spcBef>
                <a:spcPts val="0"/>
              </a:spcBef>
              <a:spcAft>
                <a:spcPts val="0"/>
              </a:spcAft>
              <a:buClr>
                <a:schemeClr val="accent3"/>
              </a:buClr>
              <a:buSzPts val="1600"/>
              <a:buFont typeface="Oswald"/>
              <a:buNone/>
              <a:defRPr sz="1600" b="1">
                <a:solidFill>
                  <a:schemeClr val="accent3"/>
                </a:solidFill>
                <a:latin typeface="Oswald"/>
                <a:ea typeface="Oswald"/>
                <a:cs typeface="Oswald"/>
                <a:sym typeface="Oswald"/>
              </a:defRPr>
            </a:lvl3pPr>
            <a:lvl4pPr lvl="3" rtl="0">
              <a:lnSpc>
                <a:spcPct val="100000"/>
              </a:lnSpc>
              <a:spcBef>
                <a:spcPts val="0"/>
              </a:spcBef>
              <a:spcAft>
                <a:spcPts val="0"/>
              </a:spcAft>
              <a:buClr>
                <a:schemeClr val="accent3"/>
              </a:buClr>
              <a:buSzPts val="1600"/>
              <a:buFont typeface="Oswald"/>
              <a:buNone/>
              <a:defRPr sz="1600" b="1">
                <a:solidFill>
                  <a:schemeClr val="accent3"/>
                </a:solidFill>
                <a:latin typeface="Oswald"/>
                <a:ea typeface="Oswald"/>
                <a:cs typeface="Oswald"/>
                <a:sym typeface="Oswald"/>
              </a:defRPr>
            </a:lvl4pPr>
            <a:lvl5pPr lvl="4" rtl="0">
              <a:lnSpc>
                <a:spcPct val="100000"/>
              </a:lnSpc>
              <a:spcBef>
                <a:spcPts val="0"/>
              </a:spcBef>
              <a:spcAft>
                <a:spcPts val="0"/>
              </a:spcAft>
              <a:buClr>
                <a:schemeClr val="accent3"/>
              </a:buClr>
              <a:buSzPts val="1600"/>
              <a:buFont typeface="Oswald"/>
              <a:buNone/>
              <a:defRPr sz="1600" b="1">
                <a:solidFill>
                  <a:schemeClr val="accent3"/>
                </a:solidFill>
                <a:latin typeface="Oswald"/>
                <a:ea typeface="Oswald"/>
                <a:cs typeface="Oswald"/>
                <a:sym typeface="Oswald"/>
              </a:defRPr>
            </a:lvl5pPr>
            <a:lvl6pPr lvl="5" rtl="0">
              <a:lnSpc>
                <a:spcPct val="100000"/>
              </a:lnSpc>
              <a:spcBef>
                <a:spcPts val="0"/>
              </a:spcBef>
              <a:spcAft>
                <a:spcPts val="0"/>
              </a:spcAft>
              <a:buClr>
                <a:schemeClr val="accent3"/>
              </a:buClr>
              <a:buSzPts val="1600"/>
              <a:buFont typeface="Oswald"/>
              <a:buNone/>
              <a:defRPr sz="1600" b="1">
                <a:solidFill>
                  <a:schemeClr val="accent3"/>
                </a:solidFill>
                <a:latin typeface="Oswald"/>
                <a:ea typeface="Oswald"/>
                <a:cs typeface="Oswald"/>
                <a:sym typeface="Oswald"/>
              </a:defRPr>
            </a:lvl6pPr>
            <a:lvl7pPr lvl="6" rtl="0">
              <a:lnSpc>
                <a:spcPct val="100000"/>
              </a:lnSpc>
              <a:spcBef>
                <a:spcPts val="0"/>
              </a:spcBef>
              <a:spcAft>
                <a:spcPts val="0"/>
              </a:spcAft>
              <a:buClr>
                <a:schemeClr val="accent3"/>
              </a:buClr>
              <a:buSzPts val="1600"/>
              <a:buFont typeface="Oswald"/>
              <a:buNone/>
              <a:defRPr sz="1600" b="1">
                <a:solidFill>
                  <a:schemeClr val="accent3"/>
                </a:solidFill>
                <a:latin typeface="Oswald"/>
                <a:ea typeface="Oswald"/>
                <a:cs typeface="Oswald"/>
                <a:sym typeface="Oswald"/>
              </a:defRPr>
            </a:lvl7pPr>
            <a:lvl8pPr lvl="7" rtl="0">
              <a:lnSpc>
                <a:spcPct val="100000"/>
              </a:lnSpc>
              <a:spcBef>
                <a:spcPts val="0"/>
              </a:spcBef>
              <a:spcAft>
                <a:spcPts val="0"/>
              </a:spcAft>
              <a:buClr>
                <a:schemeClr val="accent3"/>
              </a:buClr>
              <a:buSzPts val="1600"/>
              <a:buFont typeface="Oswald"/>
              <a:buNone/>
              <a:defRPr sz="1600" b="1">
                <a:solidFill>
                  <a:schemeClr val="accent3"/>
                </a:solidFill>
                <a:latin typeface="Oswald"/>
                <a:ea typeface="Oswald"/>
                <a:cs typeface="Oswald"/>
                <a:sym typeface="Oswald"/>
              </a:defRPr>
            </a:lvl8pPr>
            <a:lvl9pPr lvl="8" rtl="0">
              <a:lnSpc>
                <a:spcPct val="100000"/>
              </a:lnSpc>
              <a:spcBef>
                <a:spcPts val="0"/>
              </a:spcBef>
              <a:spcAft>
                <a:spcPts val="0"/>
              </a:spcAft>
              <a:buClr>
                <a:schemeClr val="accent3"/>
              </a:buClr>
              <a:buSzPts val="1600"/>
              <a:buFont typeface="Oswald"/>
              <a:buNone/>
              <a:defRPr sz="1600" b="1">
                <a:solidFill>
                  <a:schemeClr val="accent3"/>
                </a:solidFill>
                <a:latin typeface="Oswald"/>
                <a:ea typeface="Oswald"/>
                <a:cs typeface="Oswald"/>
                <a:sym typeface="Oswald"/>
              </a:defRPr>
            </a:lvl9pPr>
          </a:lstStyle>
          <a:p>
            <a:endParaRPr/>
          </a:p>
        </p:txBody>
      </p:sp>
      <p:sp>
        <p:nvSpPr>
          <p:cNvPr id="85" name="Google Shape;85;p15"/>
          <p:cNvSpPr txBox="1">
            <a:spLocks noGrp="1"/>
          </p:cNvSpPr>
          <p:nvPr>
            <p:ph type="subTitle" idx="14"/>
          </p:nvPr>
        </p:nvSpPr>
        <p:spPr>
          <a:xfrm>
            <a:off x="4925429" y="3599075"/>
            <a:ext cx="1752600" cy="786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6" name="Google Shape;86;p15"/>
          <p:cNvSpPr txBox="1">
            <a:spLocks noGrp="1"/>
          </p:cNvSpPr>
          <p:nvPr>
            <p:ph type="subTitle" idx="15"/>
          </p:nvPr>
        </p:nvSpPr>
        <p:spPr>
          <a:xfrm>
            <a:off x="4925429" y="3215075"/>
            <a:ext cx="1752600" cy="384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3"/>
              </a:buClr>
              <a:buSzPts val="1600"/>
              <a:buFont typeface="Oswald"/>
              <a:buNone/>
              <a:defRPr sz="1600">
                <a:solidFill>
                  <a:schemeClr val="accent3"/>
                </a:solidFill>
                <a:latin typeface="Oswald"/>
                <a:ea typeface="Oswald"/>
                <a:cs typeface="Oswald"/>
                <a:sym typeface="Oswald"/>
              </a:defRPr>
            </a:lvl1pPr>
            <a:lvl2pPr lvl="1" rtl="0">
              <a:lnSpc>
                <a:spcPct val="100000"/>
              </a:lnSpc>
              <a:spcBef>
                <a:spcPts val="0"/>
              </a:spcBef>
              <a:spcAft>
                <a:spcPts val="0"/>
              </a:spcAft>
              <a:buClr>
                <a:schemeClr val="accent3"/>
              </a:buClr>
              <a:buSzPts val="1600"/>
              <a:buFont typeface="Oswald"/>
              <a:buNone/>
              <a:defRPr sz="1600" b="1">
                <a:solidFill>
                  <a:schemeClr val="accent3"/>
                </a:solidFill>
                <a:latin typeface="Oswald"/>
                <a:ea typeface="Oswald"/>
                <a:cs typeface="Oswald"/>
                <a:sym typeface="Oswald"/>
              </a:defRPr>
            </a:lvl2pPr>
            <a:lvl3pPr lvl="2" rtl="0">
              <a:lnSpc>
                <a:spcPct val="100000"/>
              </a:lnSpc>
              <a:spcBef>
                <a:spcPts val="0"/>
              </a:spcBef>
              <a:spcAft>
                <a:spcPts val="0"/>
              </a:spcAft>
              <a:buClr>
                <a:schemeClr val="accent3"/>
              </a:buClr>
              <a:buSzPts val="1600"/>
              <a:buFont typeface="Oswald"/>
              <a:buNone/>
              <a:defRPr sz="1600" b="1">
                <a:solidFill>
                  <a:schemeClr val="accent3"/>
                </a:solidFill>
                <a:latin typeface="Oswald"/>
                <a:ea typeface="Oswald"/>
                <a:cs typeface="Oswald"/>
                <a:sym typeface="Oswald"/>
              </a:defRPr>
            </a:lvl3pPr>
            <a:lvl4pPr lvl="3" rtl="0">
              <a:lnSpc>
                <a:spcPct val="100000"/>
              </a:lnSpc>
              <a:spcBef>
                <a:spcPts val="0"/>
              </a:spcBef>
              <a:spcAft>
                <a:spcPts val="0"/>
              </a:spcAft>
              <a:buClr>
                <a:schemeClr val="accent3"/>
              </a:buClr>
              <a:buSzPts val="1600"/>
              <a:buFont typeface="Oswald"/>
              <a:buNone/>
              <a:defRPr sz="1600" b="1">
                <a:solidFill>
                  <a:schemeClr val="accent3"/>
                </a:solidFill>
                <a:latin typeface="Oswald"/>
                <a:ea typeface="Oswald"/>
                <a:cs typeface="Oswald"/>
                <a:sym typeface="Oswald"/>
              </a:defRPr>
            </a:lvl4pPr>
            <a:lvl5pPr lvl="4" rtl="0">
              <a:lnSpc>
                <a:spcPct val="100000"/>
              </a:lnSpc>
              <a:spcBef>
                <a:spcPts val="0"/>
              </a:spcBef>
              <a:spcAft>
                <a:spcPts val="0"/>
              </a:spcAft>
              <a:buClr>
                <a:schemeClr val="accent3"/>
              </a:buClr>
              <a:buSzPts val="1600"/>
              <a:buFont typeface="Oswald"/>
              <a:buNone/>
              <a:defRPr sz="1600" b="1">
                <a:solidFill>
                  <a:schemeClr val="accent3"/>
                </a:solidFill>
                <a:latin typeface="Oswald"/>
                <a:ea typeface="Oswald"/>
                <a:cs typeface="Oswald"/>
                <a:sym typeface="Oswald"/>
              </a:defRPr>
            </a:lvl5pPr>
            <a:lvl6pPr lvl="5" rtl="0">
              <a:lnSpc>
                <a:spcPct val="100000"/>
              </a:lnSpc>
              <a:spcBef>
                <a:spcPts val="0"/>
              </a:spcBef>
              <a:spcAft>
                <a:spcPts val="0"/>
              </a:spcAft>
              <a:buClr>
                <a:schemeClr val="accent3"/>
              </a:buClr>
              <a:buSzPts val="1600"/>
              <a:buFont typeface="Oswald"/>
              <a:buNone/>
              <a:defRPr sz="1600" b="1">
                <a:solidFill>
                  <a:schemeClr val="accent3"/>
                </a:solidFill>
                <a:latin typeface="Oswald"/>
                <a:ea typeface="Oswald"/>
                <a:cs typeface="Oswald"/>
                <a:sym typeface="Oswald"/>
              </a:defRPr>
            </a:lvl6pPr>
            <a:lvl7pPr lvl="6" rtl="0">
              <a:lnSpc>
                <a:spcPct val="100000"/>
              </a:lnSpc>
              <a:spcBef>
                <a:spcPts val="0"/>
              </a:spcBef>
              <a:spcAft>
                <a:spcPts val="0"/>
              </a:spcAft>
              <a:buClr>
                <a:schemeClr val="accent3"/>
              </a:buClr>
              <a:buSzPts val="1600"/>
              <a:buFont typeface="Oswald"/>
              <a:buNone/>
              <a:defRPr sz="1600" b="1">
                <a:solidFill>
                  <a:schemeClr val="accent3"/>
                </a:solidFill>
                <a:latin typeface="Oswald"/>
                <a:ea typeface="Oswald"/>
                <a:cs typeface="Oswald"/>
                <a:sym typeface="Oswald"/>
              </a:defRPr>
            </a:lvl7pPr>
            <a:lvl8pPr lvl="7" rtl="0">
              <a:lnSpc>
                <a:spcPct val="100000"/>
              </a:lnSpc>
              <a:spcBef>
                <a:spcPts val="0"/>
              </a:spcBef>
              <a:spcAft>
                <a:spcPts val="0"/>
              </a:spcAft>
              <a:buClr>
                <a:schemeClr val="accent3"/>
              </a:buClr>
              <a:buSzPts val="1600"/>
              <a:buFont typeface="Oswald"/>
              <a:buNone/>
              <a:defRPr sz="1600" b="1">
                <a:solidFill>
                  <a:schemeClr val="accent3"/>
                </a:solidFill>
                <a:latin typeface="Oswald"/>
                <a:ea typeface="Oswald"/>
                <a:cs typeface="Oswald"/>
                <a:sym typeface="Oswald"/>
              </a:defRPr>
            </a:lvl8pPr>
            <a:lvl9pPr lvl="8" rtl="0">
              <a:lnSpc>
                <a:spcPct val="100000"/>
              </a:lnSpc>
              <a:spcBef>
                <a:spcPts val="0"/>
              </a:spcBef>
              <a:spcAft>
                <a:spcPts val="0"/>
              </a:spcAft>
              <a:buClr>
                <a:schemeClr val="accent3"/>
              </a:buClr>
              <a:buSzPts val="1600"/>
              <a:buFont typeface="Oswald"/>
              <a:buNone/>
              <a:defRPr sz="1600" b="1">
                <a:solidFill>
                  <a:schemeClr val="accent3"/>
                </a:solidFill>
                <a:latin typeface="Oswald"/>
                <a:ea typeface="Oswald"/>
                <a:cs typeface="Oswald"/>
                <a:sym typeface="Oswald"/>
              </a:defRPr>
            </a:lvl9pPr>
          </a:lstStyle>
          <a:p>
            <a:endParaRPr/>
          </a:p>
        </p:txBody>
      </p:sp>
      <p:sp>
        <p:nvSpPr>
          <p:cNvPr id="87" name="Google Shape;87;p15"/>
          <p:cNvSpPr txBox="1">
            <a:spLocks noGrp="1"/>
          </p:cNvSpPr>
          <p:nvPr>
            <p:ph type="subTitle" idx="16"/>
          </p:nvPr>
        </p:nvSpPr>
        <p:spPr>
          <a:xfrm>
            <a:off x="6678096" y="3599075"/>
            <a:ext cx="1752600" cy="786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8" name="Google Shape;88;p15"/>
          <p:cNvSpPr txBox="1">
            <a:spLocks noGrp="1"/>
          </p:cNvSpPr>
          <p:nvPr>
            <p:ph type="subTitle" idx="17"/>
          </p:nvPr>
        </p:nvSpPr>
        <p:spPr>
          <a:xfrm>
            <a:off x="6678096" y="3215075"/>
            <a:ext cx="1752600" cy="384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3"/>
              </a:buClr>
              <a:buSzPts val="1600"/>
              <a:buFont typeface="Oswald"/>
              <a:buNone/>
              <a:defRPr sz="1600">
                <a:solidFill>
                  <a:schemeClr val="accent3"/>
                </a:solidFill>
                <a:latin typeface="Oswald"/>
                <a:ea typeface="Oswald"/>
                <a:cs typeface="Oswald"/>
                <a:sym typeface="Oswald"/>
              </a:defRPr>
            </a:lvl1pPr>
            <a:lvl2pPr lvl="1" rtl="0">
              <a:lnSpc>
                <a:spcPct val="100000"/>
              </a:lnSpc>
              <a:spcBef>
                <a:spcPts val="0"/>
              </a:spcBef>
              <a:spcAft>
                <a:spcPts val="0"/>
              </a:spcAft>
              <a:buClr>
                <a:schemeClr val="accent3"/>
              </a:buClr>
              <a:buSzPts val="1600"/>
              <a:buFont typeface="Oswald"/>
              <a:buNone/>
              <a:defRPr sz="1600">
                <a:solidFill>
                  <a:schemeClr val="accent3"/>
                </a:solidFill>
                <a:latin typeface="Oswald"/>
                <a:ea typeface="Oswald"/>
                <a:cs typeface="Oswald"/>
                <a:sym typeface="Oswald"/>
              </a:defRPr>
            </a:lvl2pPr>
            <a:lvl3pPr lvl="2" rtl="0">
              <a:lnSpc>
                <a:spcPct val="100000"/>
              </a:lnSpc>
              <a:spcBef>
                <a:spcPts val="0"/>
              </a:spcBef>
              <a:spcAft>
                <a:spcPts val="0"/>
              </a:spcAft>
              <a:buClr>
                <a:schemeClr val="accent3"/>
              </a:buClr>
              <a:buSzPts val="1600"/>
              <a:buFont typeface="Oswald"/>
              <a:buNone/>
              <a:defRPr sz="1600">
                <a:solidFill>
                  <a:schemeClr val="accent3"/>
                </a:solidFill>
                <a:latin typeface="Oswald"/>
                <a:ea typeface="Oswald"/>
                <a:cs typeface="Oswald"/>
                <a:sym typeface="Oswald"/>
              </a:defRPr>
            </a:lvl3pPr>
            <a:lvl4pPr lvl="3" rtl="0">
              <a:lnSpc>
                <a:spcPct val="100000"/>
              </a:lnSpc>
              <a:spcBef>
                <a:spcPts val="0"/>
              </a:spcBef>
              <a:spcAft>
                <a:spcPts val="0"/>
              </a:spcAft>
              <a:buClr>
                <a:schemeClr val="accent3"/>
              </a:buClr>
              <a:buSzPts val="1600"/>
              <a:buFont typeface="Oswald"/>
              <a:buNone/>
              <a:defRPr sz="1600">
                <a:solidFill>
                  <a:schemeClr val="accent3"/>
                </a:solidFill>
                <a:latin typeface="Oswald"/>
                <a:ea typeface="Oswald"/>
                <a:cs typeface="Oswald"/>
                <a:sym typeface="Oswald"/>
              </a:defRPr>
            </a:lvl4pPr>
            <a:lvl5pPr lvl="4" rtl="0">
              <a:lnSpc>
                <a:spcPct val="100000"/>
              </a:lnSpc>
              <a:spcBef>
                <a:spcPts val="0"/>
              </a:spcBef>
              <a:spcAft>
                <a:spcPts val="0"/>
              </a:spcAft>
              <a:buClr>
                <a:schemeClr val="accent3"/>
              </a:buClr>
              <a:buSzPts val="1600"/>
              <a:buFont typeface="Oswald"/>
              <a:buNone/>
              <a:defRPr sz="1600">
                <a:solidFill>
                  <a:schemeClr val="accent3"/>
                </a:solidFill>
                <a:latin typeface="Oswald"/>
                <a:ea typeface="Oswald"/>
                <a:cs typeface="Oswald"/>
                <a:sym typeface="Oswald"/>
              </a:defRPr>
            </a:lvl5pPr>
            <a:lvl6pPr lvl="5" rtl="0">
              <a:lnSpc>
                <a:spcPct val="100000"/>
              </a:lnSpc>
              <a:spcBef>
                <a:spcPts val="0"/>
              </a:spcBef>
              <a:spcAft>
                <a:spcPts val="0"/>
              </a:spcAft>
              <a:buClr>
                <a:schemeClr val="accent3"/>
              </a:buClr>
              <a:buSzPts val="1600"/>
              <a:buFont typeface="Oswald"/>
              <a:buNone/>
              <a:defRPr sz="1600">
                <a:solidFill>
                  <a:schemeClr val="accent3"/>
                </a:solidFill>
                <a:latin typeface="Oswald"/>
                <a:ea typeface="Oswald"/>
                <a:cs typeface="Oswald"/>
                <a:sym typeface="Oswald"/>
              </a:defRPr>
            </a:lvl6pPr>
            <a:lvl7pPr lvl="6" rtl="0">
              <a:lnSpc>
                <a:spcPct val="100000"/>
              </a:lnSpc>
              <a:spcBef>
                <a:spcPts val="0"/>
              </a:spcBef>
              <a:spcAft>
                <a:spcPts val="0"/>
              </a:spcAft>
              <a:buClr>
                <a:schemeClr val="accent3"/>
              </a:buClr>
              <a:buSzPts val="1600"/>
              <a:buFont typeface="Oswald"/>
              <a:buNone/>
              <a:defRPr sz="1600">
                <a:solidFill>
                  <a:schemeClr val="accent3"/>
                </a:solidFill>
                <a:latin typeface="Oswald"/>
                <a:ea typeface="Oswald"/>
                <a:cs typeface="Oswald"/>
                <a:sym typeface="Oswald"/>
              </a:defRPr>
            </a:lvl7pPr>
            <a:lvl8pPr lvl="7" rtl="0">
              <a:lnSpc>
                <a:spcPct val="100000"/>
              </a:lnSpc>
              <a:spcBef>
                <a:spcPts val="0"/>
              </a:spcBef>
              <a:spcAft>
                <a:spcPts val="0"/>
              </a:spcAft>
              <a:buClr>
                <a:schemeClr val="accent3"/>
              </a:buClr>
              <a:buSzPts val="1600"/>
              <a:buFont typeface="Oswald"/>
              <a:buNone/>
              <a:defRPr sz="1600">
                <a:solidFill>
                  <a:schemeClr val="accent3"/>
                </a:solidFill>
                <a:latin typeface="Oswald"/>
                <a:ea typeface="Oswald"/>
                <a:cs typeface="Oswald"/>
                <a:sym typeface="Oswald"/>
              </a:defRPr>
            </a:lvl8pPr>
            <a:lvl9pPr lvl="8" rtl="0">
              <a:lnSpc>
                <a:spcPct val="100000"/>
              </a:lnSpc>
              <a:spcBef>
                <a:spcPts val="0"/>
              </a:spcBef>
              <a:spcAft>
                <a:spcPts val="0"/>
              </a:spcAft>
              <a:buClr>
                <a:schemeClr val="accent3"/>
              </a:buClr>
              <a:buSzPts val="1600"/>
              <a:buFont typeface="Oswald"/>
              <a:buNone/>
              <a:defRPr sz="1600">
                <a:solidFill>
                  <a:schemeClr val="accent3"/>
                </a:solidFill>
                <a:latin typeface="Oswald"/>
                <a:ea typeface="Oswald"/>
                <a:cs typeface="Oswald"/>
                <a:sym typeface="Oswald"/>
              </a:defRPr>
            </a:lvl9pPr>
          </a:lstStyle>
          <a:p>
            <a:endParaRPr/>
          </a:p>
        </p:txBody>
      </p:sp>
      <p:sp>
        <p:nvSpPr>
          <p:cNvPr id="89" name="Google Shape;89;p15"/>
          <p:cNvSpPr txBox="1">
            <a:spLocks noGrp="1"/>
          </p:cNvSpPr>
          <p:nvPr>
            <p:ph type="title" idx="18" hasCustomPrompt="1"/>
          </p:nvPr>
        </p:nvSpPr>
        <p:spPr>
          <a:xfrm>
            <a:off x="4925417" y="757850"/>
            <a:ext cx="1752600" cy="704400"/>
          </a:xfrm>
          <a:prstGeom prst="rect">
            <a:avLst/>
          </a:prstGeom>
        </p:spPr>
        <p:txBody>
          <a:bodyPr spcFirstLastPara="1" wrap="square" lIns="91425" tIns="91425" rIns="91425" bIns="91425" anchor="b" anchorCtr="0">
            <a:noAutofit/>
          </a:bodyPr>
          <a:lstStyle>
            <a:lvl1pPr lvl="0" rtl="0">
              <a:spcBef>
                <a:spcPts val="0"/>
              </a:spcBef>
              <a:spcAft>
                <a:spcPts val="0"/>
              </a:spcAft>
              <a:buSzPts val="2800"/>
              <a:buNone/>
              <a:defRPr sz="4200">
                <a:solidFill>
                  <a:schemeClr val="accent3"/>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90" name="Google Shape;90;p15"/>
          <p:cNvSpPr txBox="1">
            <a:spLocks noGrp="1"/>
          </p:cNvSpPr>
          <p:nvPr>
            <p:ph type="title" idx="19" hasCustomPrompt="1"/>
          </p:nvPr>
        </p:nvSpPr>
        <p:spPr>
          <a:xfrm>
            <a:off x="6678084" y="757850"/>
            <a:ext cx="1752600" cy="704400"/>
          </a:xfrm>
          <a:prstGeom prst="rect">
            <a:avLst/>
          </a:prstGeom>
        </p:spPr>
        <p:txBody>
          <a:bodyPr spcFirstLastPara="1" wrap="square" lIns="91425" tIns="91425" rIns="91425" bIns="91425" anchor="b" anchorCtr="0">
            <a:noAutofit/>
          </a:bodyPr>
          <a:lstStyle>
            <a:lvl1pPr lvl="0" rtl="0">
              <a:spcBef>
                <a:spcPts val="0"/>
              </a:spcBef>
              <a:spcAft>
                <a:spcPts val="0"/>
              </a:spcAft>
              <a:buSzPts val="2800"/>
              <a:buNone/>
              <a:defRPr sz="4200">
                <a:solidFill>
                  <a:schemeClr val="accent3"/>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91" name="Google Shape;91;p15"/>
          <p:cNvSpPr txBox="1">
            <a:spLocks noGrp="1"/>
          </p:cNvSpPr>
          <p:nvPr>
            <p:ph type="title" idx="20" hasCustomPrompt="1"/>
          </p:nvPr>
        </p:nvSpPr>
        <p:spPr>
          <a:xfrm>
            <a:off x="4925417" y="2646150"/>
            <a:ext cx="1752600" cy="704400"/>
          </a:xfrm>
          <a:prstGeom prst="rect">
            <a:avLst/>
          </a:prstGeom>
        </p:spPr>
        <p:txBody>
          <a:bodyPr spcFirstLastPara="1" wrap="square" lIns="91425" tIns="91425" rIns="91425" bIns="91425" anchor="b" anchorCtr="0">
            <a:noAutofit/>
          </a:bodyPr>
          <a:lstStyle>
            <a:lvl1pPr lvl="0" rtl="0">
              <a:spcBef>
                <a:spcPts val="0"/>
              </a:spcBef>
              <a:spcAft>
                <a:spcPts val="0"/>
              </a:spcAft>
              <a:buSzPts val="2800"/>
              <a:buNone/>
              <a:defRPr sz="4200">
                <a:solidFill>
                  <a:schemeClr val="accent3"/>
                </a:solidFill>
              </a:defRPr>
            </a:lvl1pPr>
            <a:lvl2pPr lvl="1" rtl="0">
              <a:spcBef>
                <a:spcPts val="0"/>
              </a:spcBef>
              <a:spcAft>
                <a:spcPts val="0"/>
              </a:spcAft>
              <a:buSzPts val="12000"/>
              <a:buNone/>
              <a:defRPr sz="12000"/>
            </a:lvl2pPr>
            <a:lvl3pPr lvl="2" rtl="0">
              <a:spcBef>
                <a:spcPts val="0"/>
              </a:spcBef>
              <a:spcAft>
                <a:spcPts val="0"/>
              </a:spcAft>
              <a:buSzPts val="12000"/>
              <a:buNone/>
              <a:defRPr sz="12000"/>
            </a:lvl3pPr>
            <a:lvl4pPr lvl="3" rtl="0">
              <a:spcBef>
                <a:spcPts val="0"/>
              </a:spcBef>
              <a:spcAft>
                <a:spcPts val="0"/>
              </a:spcAft>
              <a:buSzPts val="12000"/>
              <a:buNone/>
              <a:defRPr sz="12000"/>
            </a:lvl4pPr>
            <a:lvl5pPr lvl="4" rtl="0">
              <a:spcBef>
                <a:spcPts val="0"/>
              </a:spcBef>
              <a:spcAft>
                <a:spcPts val="0"/>
              </a:spcAft>
              <a:buSzPts val="12000"/>
              <a:buNone/>
              <a:defRPr sz="12000"/>
            </a:lvl5pPr>
            <a:lvl6pPr lvl="5" rtl="0">
              <a:spcBef>
                <a:spcPts val="0"/>
              </a:spcBef>
              <a:spcAft>
                <a:spcPts val="0"/>
              </a:spcAft>
              <a:buSzPts val="12000"/>
              <a:buNone/>
              <a:defRPr sz="12000"/>
            </a:lvl6pPr>
            <a:lvl7pPr lvl="6" rtl="0">
              <a:spcBef>
                <a:spcPts val="0"/>
              </a:spcBef>
              <a:spcAft>
                <a:spcPts val="0"/>
              </a:spcAft>
              <a:buSzPts val="12000"/>
              <a:buNone/>
              <a:defRPr sz="12000"/>
            </a:lvl7pPr>
            <a:lvl8pPr lvl="7" rtl="0">
              <a:spcBef>
                <a:spcPts val="0"/>
              </a:spcBef>
              <a:spcAft>
                <a:spcPts val="0"/>
              </a:spcAft>
              <a:buSzPts val="12000"/>
              <a:buNone/>
              <a:defRPr sz="12000"/>
            </a:lvl8pPr>
            <a:lvl9pPr lvl="8" rtl="0">
              <a:spcBef>
                <a:spcPts val="0"/>
              </a:spcBef>
              <a:spcAft>
                <a:spcPts val="0"/>
              </a:spcAft>
              <a:buSzPts val="12000"/>
              <a:buNone/>
              <a:defRPr sz="12000"/>
            </a:lvl9pPr>
          </a:lstStyle>
          <a:p>
            <a:r>
              <a:t>xx%</a:t>
            </a:r>
          </a:p>
        </p:txBody>
      </p:sp>
      <p:sp>
        <p:nvSpPr>
          <p:cNvPr id="92" name="Google Shape;92;p15"/>
          <p:cNvSpPr txBox="1">
            <a:spLocks noGrp="1"/>
          </p:cNvSpPr>
          <p:nvPr>
            <p:ph type="title" idx="21" hasCustomPrompt="1"/>
          </p:nvPr>
        </p:nvSpPr>
        <p:spPr>
          <a:xfrm>
            <a:off x="6678108" y="2646150"/>
            <a:ext cx="1752600" cy="704400"/>
          </a:xfrm>
          <a:prstGeom prst="rect">
            <a:avLst/>
          </a:prstGeom>
        </p:spPr>
        <p:txBody>
          <a:bodyPr spcFirstLastPara="1" wrap="square" lIns="91425" tIns="91425" rIns="91425" bIns="91425" anchor="b" anchorCtr="0">
            <a:noAutofit/>
          </a:bodyPr>
          <a:lstStyle>
            <a:lvl1pPr lvl="0" rtl="0">
              <a:spcBef>
                <a:spcPts val="0"/>
              </a:spcBef>
              <a:spcAft>
                <a:spcPts val="0"/>
              </a:spcAft>
              <a:buSzPts val="2800"/>
              <a:buNone/>
              <a:defRPr sz="4200">
                <a:solidFill>
                  <a:schemeClr val="accent3"/>
                </a:solidFill>
              </a:defRPr>
            </a:lvl1pPr>
            <a:lvl2pPr lvl="1" rtl="0">
              <a:spcBef>
                <a:spcPts val="0"/>
              </a:spcBef>
              <a:spcAft>
                <a:spcPts val="0"/>
              </a:spcAft>
              <a:buSzPts val="12000"/>
              <a:buNone/>
              <a:defRPr sz="12000"/>
            </a:lvl2pPr>
            <a:lvl3pPr lvl="2" rtl="0">
              <a:spcBef>
                <a:spcPts val="0"/>
              </a:spcBef>
              <a:spcAft>
                <a:spcPts val="0"/>
              </a:spcAft>
              <a:buSzPts val="12000"/>
              <a:buNone/>
              <a:defRPr sz="12000"/>
            </a:lvl3pPr>
            <a:lvl4pPr lvl="3" rtl="0">
              <a:spcBef>
                <a:spcPts val="0"/>
              </a:spcBef>
              <a:spcAft>
                <a:spcPts val="0"/>
              </a:spcAft>
              <a:buSzPts val="12000"/>
              <a:buNone/>
              <a:defRPr sz="12000"/>
            </a:lvl4pPr>
            <a:lvl5pPr lvl="4" rtl="0">
              <a:spcBef>
                <a:spcPts val="0"/>
              </a:spcBef>
              <a:spcAft>
                <a:spcPts val="0"/>
              </a:spcAft>
              <a:buSzPts val="12000"/>
              <a:buNone/>
              <a:defRPr sz="12000"/>
            </a:lvl5pPr>
            <a:lvl6pPr lvl="5" rtl="0">
              <a:spcBef>
                <a:spcPts val="0"/>
              </a:spcBef>
              <a:spcAft>
                <a:spcPts val="0"/>
              </a:spcAft>
              <a:buSzPts val="12000"/>
              <a:buNone/>
              <a:defRPr sz="12000"/>
            </a:lvl6pPr>
            <a:lvl7pPr lvl="6" rtl="0">
              <a:spcBef>
                <a:spcPts val="0"/>
              </a:spcBef>
              <a:spcAft>
                <a:spcPts val="0"/>
              </a:spcAft>
              <a:buSzPts val="12000"/>
              <a:buNone/>
              <a:defRPr sz="12000"/>
            </a:lvl7pPr>
            <a:lvl8pPr lvl="7" rtl="0">
              <a:spcBef>
                <a:spcPts val="0"/>
              </a:spcBef>
              <a:spcAft>
                <a:spcPts val="0"/>
              </a:spcAft>
              <a:buSzPts val="12000"/>
              <a:buNone/>
              <a:defRPr sz="12000"/>
            </a:lvl8pPr>
            <a:lvl9pPr lvl="8" rtl="0">
              <a:spcBef>
                <a:spcPts val="0"/>
              </a:spcBef>
              <a:spcAft>
                <a:spcPts val="0"/>
              </a:spcAft>
              <a:buSzPts val="12000"/>
              <a:buNone/>
              <a:defRPr sz="12000"/>
            </a:lvl9pPr>
          </a:lstStyle>
          <a:p>
            <a:r>
              <a:t>xx%</a:t>
            </a: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Section header 2">
  <p:cSld name="CUSTOM_3">
    <p:spTree>
      <p:nvGrpSpPr>
        <p:cNvPr id="1" name="Shape 93"/>
        <p:cNvGrpSpPr/>
        <p:nvPr/>
      </p:nvGrpSpPr>
      <p:grpSpPr>
        <a:xfrm>
          <a:off x="0" y="0"/>
          <a:ext cx="0" cy="0"/>
          <a:chOff x="0" y="0"/>
          <a:chExt cx="0" cy="0"/>
        </a:xfrm>
      </p:grpSpPr>
      <p:sp>
        <p:nvSpPr>
          <p:cNvPr id="94" name="Google Shape;94;p16"/>
          <p:cNvSpPr txBox="1">
            <a:spLocks noGrp="1"/>
          </p:cNvSpPr>
          <p:nvPr>
            <p:ph type="title"/>
          </p:nvPr>
        </p:nvSpPr>
        <p:spPr>
          <a:xfrm>
            <a:off x="713225" y="2947725"/>
            <a:ext cx="4829100" cy="8025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520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95" name="Google Shape;95;p16"/>
          <p:cNvSpPr txBox="1">
            <a:spLocks noGrp="1"/>
          </p:cNvSpPr>
          <p:nvPr>
            <p:ph type="title" idx="2" hasCustomPrompt="1"/>
          </p:nvPr>
        </p:nvSpPr>
        <p:spPr>
          <a:xfrm>
            <a:off x="713320" y="1380513"/>
            <a:ext cx="4113600" cy="1300800"/>
          </a:xfrm>
          <a:prstGeom prst="rect">
            <a:avLst/>
          </a:prstGeom>
        </p:spPr>
        <p:txBody>
          <a:bodyPr spcFirstLastPara="1" wrap="square" lIns="91425" tIns="91425" rIns="91425" bIns="91425" anchor="ctr" anchorCtr="0">
            <a:noAutofit/>
          </a:bodyPr>
          <a:lstStyle>
            <a:lvl1pPr lvl="0" rtl="0">
              <a:spcBef>
                <a:spcPts val="0"/>
              </a:spcBef>
              <a:spcAft>
                <a:spcPts val="0"/>
              </a:spcAft>
              <a:buSzPts val="10000"/>
              <a:buNone/>
              <a:defRPr sz="10000">
                <a:solidFill>
                  <a:schemeClr val="lt1"/>
                </a:solidFill>
                <a:highlight>
                  <a:schemeClr val="accent3"/>
                </a:highlight>
              </a:defRPr>
            </a:lvl1pPr>
            <a:lvl2pPr lvl="1" rtl="0">
              <a:spcBef>
                <a:spcPts val="0"/>
              </a:spcBef>
              <a:spcAft>
                <a:spcPts val="0"/>
              </a:spcAft>
              <a:buSzPts val="10000"/>
              <a:buNone/>
              <a:defRPr sz="10000"/>
            </a:lvl2pPr>
            <a:lvl3pPr lvl="2" rtl="0">
              <a:spcBef>
                <a:spcPts val="0"/>
              </a:spcBef>
              <a:spcAft>
                <a:spcPts val="0"/>
              </a:spcAft>
              <a:buSzPts val="10000"/>
              <a:buNone/>
              <a:defRPr sz="10000"/>
            </a:lvl3pPr>
            <a:lvl4pPr lvl="3" rtl="0">
              <a:spcBef>
                <a:spcPts val="0"/>
              </a:spcBef>
              <a:spcAft>
                <a:spcPts val="0"/>
              </a:spcAft>
              <a:buSzPts val="10000"/>
              <a:buNone/>
              <a:defRPr sz="10000"/>
            </a:lvl4pPr>
            <a:lvl5pPr lvl="4" rtl="0">
              <a:spcBef>
                <a:spcPts val="0"/>
              </a:spcBef>
              <a:spcAft>
                <a:spcPts val="0"/>
              </a:spcAft>
              <a:buSzPts val="10000"/>
              <a:buNone/>
              <a:defRPr sz="10000"/>
            </a:lvl5pPr>
            <a:lvl6pPr lvl="5" rtl="0">
              <a:spcBef>
                <a:spcPts val="0"/>
              </a:spcBef>
              <a:spcAft>
                <a:spcPts val="0"/>
              </a:spcAft>
              <a:buSzPts val="10000"/>
              <a:buNone/>
              <a:defRPr sz="10000"/>
            </a:lvl6pPr>
            <a:lvl7pPr lvl="6" rtl="0">
              <a:spcBef>
                <a:spcPts val="0"/>
              </a:spcBef>
              <a:spcAft>
                <a:spcPts val="0"/>
              </a:spcAft>
              <a:buSzPts val="10000"/>
              <a:buNone/>
              <a:defRPr sz="10000"/>
            </a:lvl7pPr>
            <a:lvl8pPr lvl="7" rtl="0">
              <a:spcBef>
                <a:spcPts val="0"/>
              </a:spcBef>
              <a:spcAft>
                <a:spcPts val="0"/>
              </a:spcAft>
              <a:buSzPts val="10000"/>
              <a:buNone/>
              <a:defRPr sz="10000"/>
            </a:lvl8pPr>
            <a:lvl9pPr lvl="8" rtl="0">
              <a:spcBef>
                <a:spcPts val="0"/>
              </a:spcBef>
              <a:spcAft>
                <a:spcPts val="0"/>
              </a:spcAft>
              <a:buSzPts val="10000"/>
              <a:buNone/>
              <a:defRPr sz="10000"/>
            </a:lvl9pPr>
          </a:lstStyle>
          <a:p>
            <a:r>
              <a:t>xx%</a:t>
            </a: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hree columns">
  <p:cSld name="CUSTOM_4">
    <p:spTree>
      <p:nvGrpSpPr>
        <p:cNvPr id="1" name="Shape 96"/>
        <p:cNvGrpSpPr/>
        <p:nvPr/>
      </p:nvGrpSpPr>
      <p:grpSpPr>
        <a:xfrm>
          <a:off x="0" y="0"/>
          <a:ext cx="0" cy="0"/>
          <a:chOff x="0" y="0"/>
          <a:chExt cx="0" cy="0"/>
        </a:xfrm>
      </p:grpSpPr>
      <p:sp>
        <p:nvSpPr>
          <p:cNvPr id="97" name="Google Shape;97;p17"/>
          <p:cNvSpPr txBox="1">
            <a:spLocks noGrp="1"/>
          </p:cNvSpPr>
          <p:nvPr>
            <p:ph type="subTitle" idx="1"/>
          </p:nvPr>
        </p:nvSpPr>
        <p:spPr>
          <a:xfrm>
            <a:off x="1169225" y="2346700"/>
            <a:ext cx="2160900" cy="569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98" name="Google Shape;98;p17"/>
          <p:cNvSpPr txBox="1">
            <a:spLocks noGrp="1"/>
          </p:cNvSpPr>
          <p:nvPr>
            <p:ph type="subTitle" idx="2"/>
          </p:nvPr>
        </p:nvSpPr>
        <p:spPr>
          <a:xfrm>
            <a:off x="3491600" y="3543175"/>
            <a:ext cx="21609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99" name="Google Shape;99;p17"/>
          <p:cNvSpPr txBox="1">
            <a:spLocks noGrp="1"/>
          </p:cNvSpPr>
          <p:nvPr>
            <p:ph type="subTitle" idx="3"/>
          </p:nvPr>
        </p:nvSpPr>
        <p:spPr>
          <a:xfrm>
            <a:off x="3843574" y="3161050"/>
            <a:ext cx="1456800" cy="38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3"/>
              </a:buClr>
              <a:buSzPts val="2000"/>
              <a:buFont typeface="Oswald"/>
              <a:buNone/>
              <a:defRPr sz="1600">
                <a:solidFill>
                  <a:schemeClr val="accent3"/>
                </a:solidFill>
                <a:latin typeface="Oswald"/>
                <a:ea typeface="Oswald"/>
                <a:cs typeface="Oswald"/>
                <a:sym typeface="Oswald"/>
              </a:defRPr>
            </a:lvl1pPr>
            <a:lvl2pPr lvl="1"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2pPr>
            <a:lvl3pPr lvl="2"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3pPr>
            <a:lvl4pPr lvl="3"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4pPr>
            <a:lvl5pPr lvl="4"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5pPr>
            <a:lvl6pPr lvl="5"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6pPr>
            <a:lvl7pPr lvl="6"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7pPr>
            <a:lvl8pPr lvl="7"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8pPr>
            <a:lvl9pPr lvl="8"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9pPr>
          </a:lstStyle>
          <a:p>
            <a:endParaRPr/>
          </a:p>
        </p:txBody>
      </p:sp>
      <p:sp>
        <p:nvSpPr>
          <p:cNvPr id="100" name="Google Shape;100;p17"/>
          <p:cNvSpPr txBox="1">
            <a:spLocks noGrp="1"/>
          </p:cNvSpPr>
          <p:nvPr>
            <p:ph type="subTitle" idx="4"/>
          </p:nvPr>
        </p:nvSpPr>
        <p:spPr>
          <a:xfrm>
            <a:off x="5827925" y="2343275"/>
            <a:ext cx="2160900" cy="569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01" name="Google Shape;101;p17"/>
          <p:cNvSpPr txBox="1">
            <a:spLocks noGrp="1"/>
          </p:cNvSpPr>
          <p:nvPr>
            <p:ph type="subTitle" idx="5"/>
          </p:nvPr>
        </p:nvSpPr>
        <p:spPr>
          <a:xfrm>
            <a:off x="6179963" y="1961125"/>
            <a:ext cx="1456800" cy="38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3"/>
              </a:buClr>
              <a:buSzPts val="2000"/>
              <a:buFont typeface="Oswald"/>
              <a:buNone/>
              <a:defRPr sz="1600">
                <a:solidFill>
                  <a:schemeClr val="accent3"/>
                </a:solidFill>
                <a:latin typeface="Oswald"/>
                <a:ea typeface="Oswald"/>
                <a:cs typeface="Oswald"/>
                <a:sym typeface="Oswald"/>
              </a:defRPr>
            </a:lvl1pPr>
            <a:lvl2pPr lvl="1"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2pPr>
            <a:lvl3pPr lvl="2"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3pPr>
            <a:lvl4pPr lvl="3"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4pPr>
            <a:lvl5pPr lvl="4"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5pPr>
            <a:lvl6pPr lvl="5"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6pPr>
            <a:lvl7pPr lvl="6"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7pPr>
            <a:lvl8pPr lvl="7"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8pPr>
            <a:lvl9pPr lvl="8"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9pPr>
          </a:lstStyle>
          <a:p>
            <a:endParaRPr/>
          </a:p>
        </p:txBody>
      </p:sp>
      <p:sp>
        <p:nvSpPr>
          <p:cNvPr id="102" name="Google Shape;102;p17"/>
          <p:cNvSpPr txBox="1">
            <a:spLocks noGrp="1"/>
          </p:cNvSpPr>
          <p:nvPr>
            <p:ph type="title"/>
          </p:nvPr>
        </p:nvSpPr>
        <p:spPr>
          <a:xfrm>
            <a:off x="755550" y="539350"/>
            <a:ext cx="4142700" cy="572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2800"/>
              <a:buNone/>
              <a:defRPr>
                <a:solidFill>
                  <a:schemeClr val="lt1"/>
                </a:solidFill>
                <a:highlight>
                  <a:schemeClr val="accent3"/>
                </a:highlight>
              </a:defRPr>
            </a:lvl1pPr>
            <a:lvl2pPr lvl="1" rtl="0">
              <a:spcBef>
                <a:spcPts val="0"/>
              </a:spcBef>
              <a:spcAft>
                <a:spcPts val="0"/>
              </a:spcAft>
              <a:buClr>
                <a:schemeClr val="lt1"/>
              </a:buClr>
              <a:buSzPts val="2800"/>
              <a:buNone/>
              <a:defRPr>
                <a:solidFill>
                  <a:schemeClr val="lt1"/>
                </a:solidFill>
                <a:highlight>
                  <a:schemeClr val="accent3"/>
                </a:highlight>
              </a:defRPr>
            </a:lvl2pPr>
            <a:lvl3pPr lvl="2" rtl="0">
              <a:spcBef>
                <a:spcPts val="0"/>
              </a:spcBef>
              <a:spcAft>
                <a:spcPts val="0"/>
              </a:spcAft>
              <a:buClr>
                <a:schemeClr val="lt1"/>
              </a:buClr>
              <a:buSzPts val="2800"/>
              <a:buNone/>
              <a:defRPr>
                <a:solidFill>
                  <a:schemeClr val="lt1"/>
                </a:solidFill>
                <a:highlight>
                  <a:schemeClr val="accent3"/>
                </a:highlight>
              </a:defRPr>
            </a:lvl3pPr>
            <a:lvl4pPr lvl="3" rtl="0">
              <a:spcBef>
                <a:spcPts val="0"/>
              </a:spcBef>
              <a:spcAft>
                <a:spcPts val="0"/>
              </a:spcAft>
              <a:buClr>
                <a:schemeClr val="lt1"/>
              </a:buClr>
              <a:buSzPts val="2800"/>
              <a:buNone/>
              <a:defRPr>
                <a:solidFill>
                  <a:schemeClr val="lt1"/>
                </a:solidFill>
                <a:highlight>
                  <a:schemeClr val="accent3"/>
                </a:highlight>
              </a:defRPr>
            </a:lvl4pPr>
            <a:lvl5pPr lvl="4" rtl="0">
              <a:spcBef>
                <a:spcPts val="0"/>
              </a:spcBef>
              <a:spcAft>
                <a:spcPts val="0"/>
              </a:spcAft>
              <a:buClr>
                <a:schemeClr val="lt1"/>
              </a:buClr>
              <a:buSzPts val="2800"/>
              <a:buNone/>
              <a:defRPr>
                <a:solidFill>
                  <a:schemeClr val="lt1"/>
                </a:solidFill>
                <a:highlight>
                  <a:schemeClr val="accent3"/>
                </a:highlight>
              </a:defRPr>
            </a:lvl5pPr>
            <a:lvl6pPr lvl="5" rtl="0">
              <a:spcBef>
                <a:spcPts val="0"/>
              </a:spcBef>
              <a:spcAft>
                <a:spcPts val="0"/>
              </a:spcAft>
              <a:buClr>
                <a:schemeClr val="lt1"/>
              </a:buClr>
              <a:buSzPts val="2800"/>
              <a:buNone/>
              <a:defRPr>
                <a:solidFill>
                  <a:schemeClr val="lt1"/>
                </a:solidFill>
                <a:highlight>
                  <a:schemeClr val="accent3"/>
                </a:highlight>
              </a:defRPr>
            </a:lvl6pPr>
            <a:lvl7pPr lvl="6" rtl="0">
              <a:spcBef>
                <a:spcPts val="0"/>
              </a:spcBef>
              <a:spcAft>
                <a:spcPts val="0"/>
              </a:spcAft>
              <a:buClr>
                <a:schemeClr val="lt1"/>
              </a:buClr>
              <a:buSzPts val="2800"/>
              <a:buNone/>
              <a:defRPr>
                <a:solidFill>
                  <a:schemeClr val="lt1"/>
                </a:solidFill>
                <a:highlight>
                  <a:schemeClr val="accent3"/>
                </a:highlight>
              </a:defRPr>
            </a:lvl7pPr>
            <a:lvl8pPr lvl="7" rtl="0">
              <a:spcBef>
                <a:spcPts val="0"/>
              </a:spcBef>
              <a:spcAft>
                <a:spcPts val="0"/>
              </a:spcAft>
              <a:buClr>
                <a:schemeClr val="lt1"/>
              </a:buClr>
              <a:buSzPts val="2800"/>
              <a:buNone/>
              <a:defRPr>
                <a:solidFill>
                  <a:schemeClr val="lt1"/>
                </a:solidFill>
                <a:highlight>
                  <a:schemeClr val="accent3"/>
                </a:highlight>
              </a:defRPr>
            </a:lvl8pPr>
            <a:lvl9pPr lvl="8" rtl="0">
              <a:spcBef>
                <a:spcPts val="0"/>
              </a:spcBef>
              <a:spcAft>
                <a:spcPts val="0"/>
              </a:spcAft>
              <a:buClr>
                <a:schemeClr val="lt1"/>
              </a:buClr>
              <a:buSzPts val="2800"/>
              <a:buNone/>
              <a:defRPr>
                <a:solidFill>
                  <a:schemeClr val="lt1"/>
                </a:solidFill>
                <a:highlight>
                  <a:schemeClr val="accent3"/>
                </a:highlight>
              </a:defRPr>
            </a:lvl9pPr>
          </a:lstStyle>
          <a:p>
            <a:endParaRPr/>
          </a:p>
        </p:txBody>
      </p:sp>
      <p:sp>
        <p:nvSpPr>
          <p:cNvPr id="103" name="Google Shape;103;p17"/>
          <p:cNvSpPr txBox="1">
            <a:spLocks noGrp="1"/>
          </p:cNvSpPr>
          <p:nvPr>
            <p:ph type="subTitle" idx="6"/>
          </p:nvPr>
        </p:nvSpPr>
        <p:spPr>
          <a:xfrm>
            <a:off x="1507424" y="1961125"/>
            <a:ext cx="1456800" cy="38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3"/>
              </a:buClr>
              <a:buSzPts val="2000"/>
              <a:buFont typeface="Oswald"/>
              <a:buNone/>
              <a:defRPr sz="1600">
                <a:solidFill>
                  <a:schemeClr val="accent3"/>
                </a:solidFill>
                <a:latin typeface="Oswald"/>
                <a:ea typeface="Oswald"/>
                <a:cs typeface="Oswald"/>
                <a:sym typeface="Oswald"/>
              </a:defRPr>
            </a:lvl1pPr>
            <a:lvl2pPr lvl="1"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2pPr>
            <a:lvl3pPr lvl="2"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3pPr>
            <a:lvl4pPr lvl="3"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4pPr>
            <a:lvl5pPr lvl="4"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5pPr>
            <a:lvl6pPr lvl="5"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6pPr>
            <a:lvl7pPr lvl="6"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7pPr>
            <a:lvl8pPr lvl="7"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8pPr>
            <a:lvl9pPr lvl="8"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hree columns 2">
  <p:cSld name="CUSTOM_17">
    <p:spTree>
      <p:nvGrpSpPr>
        <p:cNvPr id="1" name="Shape 104"/>
        <p:cNvGrpSpPr/>
        <p:nvPr/>
      </p:nvGrpSpPr>
      <p:grpSpPr>
        <a:xfrm>
          <a:off x="0" y="0"/>
          <a:ext cx="0" cy="0"/>
          <a:chOff x="0" y="0"/>
          <a:chExt cx="0" cy="0"/>
        </a:xfrm>
      </p:grpSpPr>
      <p:sp>
        <p:nvSpPr>
          <p:cNvPr id="105" name="Google Shape;105;p18"/>
          <p:cNvSpPr txBox="1">
            <a:spLocks noGrp="1"/>
          </p:cNvSpPr>
          <p:nvPr>
            <p:ph type="subTitle" idx="1"/>
          </p:nvPr>
        </p:nvSpPr>
        <p:spPr>
          <a:xfrm>
            <a:off x="755550" y="2346700"/>
            <a:ext cx="3375600" cy="569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06" name="Google Shape;106;p18"/>
          <p:cNvSpPr txBox="1">
            <a:spLocks noGrp="1"/>
          </p:cNvSpPr>
          <p:nvPr>
            <p:ph type="subTitle" idx="2"/>
          </p:nvPr>
        </p:nvSpPr>
        <p:spPr>
          <a:xfrm>
            <a:off x="2884250" y="3543175"/>
            <a:ext cx="33756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07" name="Google Shape;107;p18"/>
          <p:cNvSpPr txBox="1">
            <a:spLocks noGrp="1"/>
          </p:cNvSpPr>
          <p:nvPr>
            <p:ph type="subTitle" idx="3"/>
          </p:nvPr>
        </p:nvSpPr>
        <p:spPr>
          <a:xfrm>
            <a:off x="3843574" y="3161050"/>
            <a:ext cx="1456800" cy="38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3"/>
              </a:buClr>
              <a:buSzPts val="2000"/>
              <a:buFont typeface="Oswald"/>
              <a:buNone/>
              <a:defRPr sz="1600">
                <a:solidFill>
                  <a:schemeClr val="accent3"/>
                </a:solidFill>
                <a:latin typeface="Oswald"/>
                <a:ea typeface="Oswald"/>
                <a:cs typeface="Oswald"/>
                <a:sym typeface="Oswald"/>
              </a:defRPr>
            </a:lvl1pPr>
            <a:lvl2pPr lvl="1"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2pPr>
            <a:lvl3pPr lvl="2"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3pPr>
            <a:lvl4pPr lvl="3"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4pPr>
            <a:lvl5pPr lvl="4"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5pPr>
            <a:lvl6pPr lvl="5"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6pPr>
            <a:lvl7pPr lvl="6"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7pPr>
            <a:lvl8pPr lvl="7"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8pPr>
            <a:lvl9pPr lvl="8"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9pPr>
          </a:lstStyle>
          <a:p>
            <a:endParaRPr/>
          </a:p>
        </p:txBody>
      </p:sp>
      <p:sp>
        <p:nvSpPr>
          <p:cNvPr id="108" name="Google Shape;108;p18"/>
          <p:cNvSpPr txBox="1">
            <a:spLocks noGrp="1"/>
          </p:cNvSpPr>
          <p:nvPr>
            <p:ph type="subTitle" idx="4"/>
          </p:nvPr>
        </p:nvSpPr>
        <p:spPr>
          <a:xfrm>
            <a:off x="5055175" y="2343275"/>
            <a:ext cx="3375600" cy="569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09" name="Google Shape;109;p18"/>
          <p:cNvSpPr txBox="1">
            <a:spLocks noGrp="1"/>
          </p:cNvSpPr>
          <p:nvPr>
            <p:ph type="subTitle" idx="5"/>
          </p:nvPr>
        </p:nvSpPr>
        <p:spPr>
          <a:xfrm>
            <a:off x="6014563" y="1961125"/>
            <a:ext cx="1456800" cy="38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3"/>
              </a:buClr>
              <a:buSzPts val="2000"/>
              <a:buFont typeface="Oswald"/>
              <a:buNone/>
              <a:defRPr sz="1600">
                <a:solidFill>
                  <a:schemeClr val="accent3"/>
                </a:solidFill>
                <a:latin typeface="Oswald"/>
                <a:ea typeface="Oswald"/>
                <a:cs typeface="Oswald"/>
                <a:sym typeface="Oswald"/>
              </a:defRPr>
            </a:lvl1pPr>
            <a:lvl2pPr lvl="1"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2pPr>
            <a:lvl3pPr lvl="2"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3pPr>
            <a:lvl4pPr lvl="3"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4pPr>
            <a:lvl5pPr lvl="4"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5pPr>
            <a:lvl6pPr lvl="5"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6pPr>
            <a:lvl7pPr lvl="6"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7pPr>
            <a:lvl8pPr lvl="7"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8pPr>
            <a:lvl9pPr lvl="8"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9pPr>
          </a:lstStyle>
          <a:p>
            <a:endParaRPr/>
          </a:p>
        </p:txBody>
      </p:sp>
      <p:sp>
        <p:nvSpPr>
          <p:cNvPr id="110" name="Google Shape;110;p18"/>
          <p:cNvSpPr txBox="1">
            <a:spLocks noGrp="1"/>
          </p:cNvSpPr>
          <p:nvPr>
            <p:ph type="title"/>
          </p:nvPr>
        </p:nvSpPr>
        <p:spPr>
          <a:xfrm>
            <a:off x="755550" y="539350"/>
            <a:ext cx="4142700" cy="572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2800"/>
              <a:buNone/>
              <a:defRPr>
                <a:solidFill>
                  <a:schemeClr val="lt1"/>
                </a:solidFill>
                <a:highlight>
                  <a:schemeClr val="accent3"/>
                </a:highlight>
              </a:defRPr>
            </a:lvl1pPr>
            <a:lvl2pPr lvl="1" rtl="0">
              <a:spcBef>
                <a:spcPts val="0"/>
              </a:spcBef>
              <a:spcAft>
                <a:spcPts val="0"/>
              </a:spcAft>
              <a:buClr>
                <a:schemeClr val="lt1"/>
              </a:buClr>
              <a:buSzPts val="2800"/>
              <a:buNone/>
              <a:defRPr>
                <a:solidFill>
                  <a:schemeClr val="lt1"/>
                </a:solidFill>
                <a:highlight>
                  <a:schemeClr val="accent3"/>
                </a:highlight>
              </a:defRPr>
            </a:lvl2pPr>
            <a:lvl3pPr lvl="2" rtl="0">
              <a:spcBef>
                <a:spcPts val="0"/>
              </a:spcBef>
              <a:spcAft>
                <a:spcPts val="0"/>
              </a:spcAft>
              <a:buClr>
                <a:schemeClr val="lt1"/>
              </a:buClr>
              <a:buSzPts val="2800"/>
              <a:buNone/>
              <a:defRPr>
                <a:solidFill>
                  <a:schemeClr val="lt1"/>
                </a:solidFill>
                <a:highlight>
                  <a:schemeClr val="accent3"/>
                </a:highlight>
              </a:defRPr>
            </a:lvl3pPr>
            <a:lvl4pPr lvl="3" rtl="0">
              <a:spcBef>
                <a:spcPts val="0"/>
              </a:spcBef>
              <a:spcAft>
                <a:spcPts val="0"/>
              </a:spcAft>
              <a:buClr>
                <a:schemeClr val="lt1"/>
              </a:buClr>
              <a:buSzPts val="2800"/>
              <a:buNone/>
              <a:defRPr>
                <a:solidFill>
                  <a:schemeClr val="lt1"/>
                </a:solidFill>
                <a:highlight>
                  <a:schemeClr val="accent3"/>
                </a:highlight>
              </a:defRPr>
            </a:lvl4pPr>
            <a:lvl5pPr lvl="4" rtl="0">
              <a:spcBef>
                <a:spcPts val="0"/>
              </a:spcBef>
              <a:spcAft>
                <a:spcPts val="0"/>
              </a:spcAft>
              <a:buClr>
                <a:schemeClr val="lt1"/>
              </a:buClr>
              <a:buSzPts val="2800"/>
              <a:buNone/>
              <a:defRPr>
                <a:solidFill>
                  <a:schemeClr val="lt1"/>
                </a:solidFill>
                <a:highlight>
                  <a:schemeClr val="accent3"/>
                </a:highlight>
              </a:defRPr>
            </a:lvl5pPr>
            <a:lvl6pPr lvl="5" rtl="0">
              <a:spcBef>
                <a:spcPts val="0"/>
              </a:spcBef>
              <a:spcAft>
                <a:spcPts val="0"/>
              </a:spcAft>
              <a:buClr>
                <a:schemeClr val="lt1"/>
              </a:buClr>
              <a:buSzPts val="2800"/>
              <a:buNone/>
              <a:defRPr>
                <a:solidFill>
                  <a:schemeClr val="lt1"/>
                </a:solidFill>
                <a:highlight>
                  <a:schemeClr val="accent3"/>
                </a:highlight>
              </a:defRPr>
            </a:lvl6pPr>
            <a:lvl7pPr lvl="6" rtl="0">
              <a:spcBef>
                <a:spcPts val="0"/>
              </a:spcBef>
              <a:spcAft>
                <a:spcPts val="0"/>
              </a:spcAft>
              <a:buClr>
                <a:schemeClr val="lt1"/>
              </a:buClr>
              <a:buSzPts val="2800"/>
              <a:buNone/>
              <a:defRPr>
                <a:solidFill>
                  <a:schemeClr val="lt1"/>
                </a:solidFill>
                <a:highlight>
                  <a:schemeClr val="accent3"/>
                </a:highlight>
              </a:defRPr>
            </a:lvl7pPr>
            <a:lvl8pPr lvl="7" rtl="0">
              <a:spcBef>
                <a:spcPts val="0"/>
              </a:spcBef>
              <a:spcAft>
                <a:spcPts val="0"/>
              </a:spcAft>
              <a:buClr>
                <a:schemeClr val="lt1"/>
              </a:buClr>
              <a:buSzPts val="2800"/>
              <a:buNone/>
              <a:defRPr>
                <a:solidFill>
                  <a:schemeClr val="lt1"/>
                </a:solidFill>
                <a:highlight>
                  <a:schemeClr val="accent3"/>
                </a:highlight>
              </a:defRPr>
            </a:lvl8pPr>
            <a:lvl9pPr lvl="8" rtl="0">
              <a:spcBef>
                <a:spcPts val="0"/>
              </a:spcBef>
              <a:spcAft>
                <a:spcPts val="0"/>
              </a:spcAft>
              <a:buClr>
                <a:schemeClr val="lt1"/>
              </a:buClr>
              <a:buSzPts val="2800"/>
              <a:buNone/>
              <a:defRPr>
                <a:solidFill>
                  <a:schemeClr val="lt1"/>
                </a:solidFill>
                <a:highlight>
                  <a:schemeClr val="accent3"/>
                </a:highlight>
              </a:defRPr>
            </a:lvl9pPr>
          </a:lstStyle>
          <a:p>
            <a:endParaRPr/>
          </a:p>
        </p:txBody>
      </p:sp>
      <p:sp>
        <p:nvSpPr>
          <p:cNvPr id="111" name="Google Shape;111;p18"/>
          <p:cNvSpPr txBox="1">
            <a:spLocks noGrp="1"/>
          </p:cNvSpPr>
          <p:nvPr>
            <p:ph type="subTitle" idx="6"/>
          </p:nvPr>
        </p:nvSpPr>
        <p:spPr>
          <a:xfrm>
            <a:off x="1701124" y="1961125"/>
            <a:ext cx="1456800" cy="38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3"/>
              </a:buClr>
              <a:buSzPts val="2000"/>
              <a:buFont typeface="Oswald"/>
              <a:buNone/>
              <a:defRPr sz="1600">
                <a:solidFill>
                  <a:schemeClr val="accent3"/>
                </a:solidFill>
                <a:latin typeface="Oswald"/>
                <a:ea typeface="Oswald"/>
                <a:cs typeface="Oswald"/>
                <a:sym typeface="Oswald"/>
              </a:defRPr>
            </a:lvl1pPr>
            <a:lvl2pPr lvl="1"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2pPr>
            <a:lvl3pPr lvl="2"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3pPr>
            <a:lvl4pPr lvl="3"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4pPr>
            <a:lvl5pPr lvl="4"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5pPr>
            <a:lvl6pPr lvl="5"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6pPr>
            <a:lvl7pPr lvl="6"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7pPr>
            <a:lvl8pPr lvl="7"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8pPr>
            <a:lvl9pPr lvl="8"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wo columns 2">
  <p:cSld name="CUSTOM_5">
    <p:spTree>
      <p:nvGrpSpPr>
        <p:cNvPr id="1" name="Shape 112"/>
        <p:cNvGrpSpPr/>
        <p:nvPr/>
      </p:nvGrpSpPr>
      <p:grpSpPr>
        <a:xfrm>
          <a:off x="0" y="0"/>
          <a:ext cx="0" cy="0"/>
          <a:chOff x="0" y="0"/>
          <a:chExt cx="0" cy="0"/>
        </a:xfrm>
      </p:grpSpPr>
      <p:sp>
        <p:nvSpPr>
          <p:cNvPr id="113" name="Google Shape;113;p19"/>
          <p:cNvSpPr txBox="1">
            <a:spLocks noGrp="1"/>
          </p:cNvSpPr>
          <p:nvPr>
            <p:ph type="title"/>
          </p:nvPr>
        </p:nvSpPr>
        <p:spPr>
          <a:xfrm>
            <a:off x="1860388" y="2473188"/>
            <a:ext cx="2313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solidFill>
                  <a:schemeClr val="lt1"/>
                </a:solidFill>
                <a:highlight>
                  <a:schemeClr val="accent3"/>
                </a:highligh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14" name="Google Shape;114;p19"/>
          <p:cNvSpPr txBox="1">
            <a:spLocks noGrp="1"/>
          </p:cNvSpPr>
          <p:nvPr>
            <p:ph type="subTitle" idx="1"/>
          </p:nvPr>
        </p:nvSpPr>
        <p:spPr>
          <a:xfrm>
            <a:off x="1860400" y="3045888"/>
            <a:ext cx="2313900" cy="843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15" name="Google Shape;115;p19"/>
          <p:cNvSpPr txBox="1">
            <a:spLocks noGrp="1"/>
          </p:cNvSpPr>
          <p:nvPr>
            <p:ph type="subTitle" idx="2"/>
          </p:nvPr>
        </p:nvSpPr>
        <p:spPr>
          <a:xfrm>
            <a:off x="4969700" y="3047647"/>
            <a:ext cx="2313900" cy="843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16" name="Google Shape;116;p19"/>
          <p:cNvSpPr txBox="1">
            <a:spLocks noGrp="1"/>
          </p:cNvSpPr>
          <p:nvPr>
            <p:ph type="subTitle" idx="3"/>
          </p:nvPr>
        </p:nvSpPr>
        <p:spPr>
          <a:xfrm>
            <a:off x="4969588" y="2473188"/>
            <a:ext cx="23139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Font typeface="Oswald"/>
              <a:buNone/>
              <a:defRPr sz="2800">
                <a:solidFill>
                  <a:schemeClr val="lt1"/>
                </a:solidFill>
                <a:highlight>
                  <a:schemeClr val="accent3"/>
                </a:highlight>
                <a:latin typeface="Oswald"/>
                <a:ea typeface="Oswald"/>
                <a:cs typeface="Oswald"/>
                <a:sym typeface="Oswald"/>
              </a:defRPr>
            </a:lvl1pPr>
            <a:lvl2pPr lvl="1" rtl="0">
              <a:lnSpc>
                <a:spcPct val="100000"/>
              </a:lnSpc>
              <a:spcBef>
                <a:spcPts val="0"/>
              </a:spcBef>
              <a:spcAft>
                <a:spcPts val="0"/>
              </a:spcAft>
              <a:buSzPts val="2800"/>
              <a:buFont typeface="Oswald"/>
              <a:buNone/>
              <a:defRPr sz="2800">
                <a:latin typeface="Oswald"/>
                <a:ea typeface="Oswald"/>
                <a:cs typeface="Oswald"/>
                <a:sym typeface="Oswald"/>
              </a:defRPr>
            </a:lvl2pPr>
            <a:lvl3pPr lvl="2" rtl="0">
              <a:lnSpc>
                <a:spcPct val="100000"/>
              </a:lnSpc>
              <a:spcBef>
                <a:spcPts val="0"/>
              </a:spcBef>
              <a:spcAft>
                <a:spcPts val="0"/>
              </a:spcAft>
              <a:buSzPts val="2800"/>
              <a:buFont typeface="Oswald"/>
              <a:buNone/>
              <a:defRPr sz="2800">
                <a:latin typeface="Oswald"/>
                <a:ea typeface="Oswald"/>
                <a:cs typeface="Oswald"/>
                <a:sym typeface="Oswald"/>
              </a:defRPr>
            </a:lvl3pPr>
            <a:lvl4pPr lvl="3" rtl="0">
              <a:lnSpc>
                <a:spcPct val="100000"/>
              </a:lnSpc>
              <a:spcBef>
                <a:spcPts val="0"/>
              </a:spcBef>
              <a:spcAft>
                <a:spcPts val="0"/>
              </a:spcAft>
              <a:buSzPts val="2800"/>
              <a:buFont typeface="Oswald"/>
              <a:buNone/>
              <a:defRPr sz="2800">
                <a:latin typeface="Oswald"/>
                <a:ea typeface="Oswald"/>
                <a:cs typeface="Oswald"/>
                <a:sym typeface="Oswald"/>
              </a:defRPr>
            </a:lvl4pPr>
            <a:lvl5pPr lvl="4" rtl="0">
              <a:lnSpc>
                <a:spcPct val="100000"/>
              </a:lnSpc>
              <a:spcBef>
                <a:spcPts val="0"/>
              </a:spcBef>
              <a:spcAft>
                <a:spcPts val="0"/>
              </a:spcAft>
              <a:buSzPts val="2800"/>
              <a:buFont typeface="Oswald"/>
              <a:buNone/>
              <a:defRPr sz="2800">
                <a:latin typeface="Oswald"/>
                <a:ea typeface="Oswald"/>
                <a:cs typeface="Oswald"/>
                <a:sym typeface="Oswald"/>
              </a:defRPr>
            </a:lvl5pPr>
            <a:lvl6pPr lvl="5" rtl="0">
              <a:lnSpc>
                <a:spcPct val="100000"/>
              </a:lnSpc>
              <a:spcBef>
                <a:spcPts val="0"/>
              </a:spcBef>
              <a:spcAft>
                <a:spcPts val="0"/>
              </a:spcAft>
              <a:buSzPts val="2800"/>
              <a:buFont typeface="Oswald"/>
              <a:buNone/>
              <a:defRPr sz="2800">
                <a:latin typeface="Oswald"/>
                <a:ea typeface="Oswald"/>
                <a:cs typeface="Oswald"/>
                <a:sym typeface="Oswald"/>
              </a:defRPr>
            </a:lvl6pPr>
            <a:lvl7pPr lvl="6" rtl="0">
              <a:lnSpc>
                <a:spcPct val="100000"/>
              </a:lnSpc>
              <a:spcBef>
                <a:spcPts val="0"/>
              </a:spcBef>
              <a:spcAft>
                <a:spcPts val="0"/>
              </a:spcAft>
              <a:buSzPts val="2800"/>
              <a:buFont typeface="Oswald"/>
              <a:buNone/>
              <a:defRPr sz="2800">
                <a:latin typeface="Oswald"/>
                <a:ea typeface="Oswald"/>
                <a:cs typeface="Oswald"/>
                <a:sym typeface="Oswald"/>
              </a:defRPr>
            </a:lvl7pPr>
            <a:lvl8pPr lvl="7" rtl="0">
              <a:lnSpc>
                <a:spcPct val="100000"/>
              </a:lnSpc>
              <a:spcBef>
                <a:spcPts val="0"/>
              </a:spcBef>
              <a:spcAft>
                <a:spcPts val="0"/>
              </a:spcAft>
              <a:buSzPts val="2800"/>
              <a:buFont typeface="Oswald"/>
              <a:buNone/>
              <a:defRPr sz="2800">
                <a:latin typeface="Oswald"/>
                <a:ea typeface="Oswald"/>
                <a:cs typeface="Oswald"/>
                <a:sym typeface="Oswald"/>
              </a:defRPr>
            </a:lvl8pPr>
            <a:lvl9pPr lvl="8" rtl="0">
              <a:lnSpc>
                <a:spcPct val="100000"/>
              </a:lnSpc>
              <a:spcBef>
                <a:spcPts val="0"/>
              </a:spcBef>
              <a:spcAft>
                <a:spcPts val="0"/>
              </a:spcAft>
              <a:buSzPts val="2800"/>
              <a:buFont typeface="Oswald"/>
              <a:buNone/>
              <a:defRPr sz="2800">
                <a:latin typeface="Oswald"/>
                <a:ea typeface="Oswald"/>
                <a:cs typeface="Oswald"/>
                <a:sym typeface="Oswald"/>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Section title and description 2">
  <p:cSld name="CUSTOM_6">
    <p:spTree>
      <p:nvGrpSpPr>
        <p:cNvPr id="1" name="Shape 117"/>
        <p:cNvGrpSpPr/>
        <p:nvPr/>
      </p:nvGrpSpPr>
      <p:grpSpPr>
        <a:xfrm>
          <a:off x="0" y="0"/>
          <a:ext cx="0" cy="0"/>
          <a:chOff x="0" y="0"/>
          <a:chExt cx="0" cy="0"/>
        </a:xfrm>
      </p:grpSpPr>
      <p:sp>
        <p:nvSpPr>
          <p:cNvPr id="118" name="Google Shape;118;p20"/>
          <p:cNvSpPr txBox="1">
            <a:spLocks noGrp="1"/>
          </p:cNvSpPr>
          <p:nvPr>
            <p:ph type="title"/>
          </p:nvPr>
        </p:nvSpPr>
        <p:spPr>
          <a:xfrm>
            <a:off x="2634150" y="2196275"/>
            <a:ext cx="3875700" cy="794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4200"/>
              <a:buNone/>
              <a:defRPr sz="4200">
                <a:solidFill>
                  <a:schemeClr val="lt1"/>
                </a:solidFill>
                <a:highlight>
                  <a:schemeClr val="accent3"/>
                </a:highlight>
              </a:defRPr>
            </a:lvl1pPr>
            <a:lvl2pPr lvl="1" algn="ctr" rtl="0">
              <a:spcBef>
                <a:spcPts val="0"/>
              </a:spcBef>
              <a:spcAft>
                <a:spcPts val="0"/>
              </a:spcAft>
              <a:buSzPts val="4200"/>
              <a:buNone/>
              <a:defRPr sz="4200"/>
            </a:lvl2pPr>
            <a:lvl3pPr lvl="2" algn="ctr" rtl="0">
              <a:spcBef>
                <a:spcPts val="0"/>
              </a:spcBef>
              <a:spcAft>
                <a:spcPts val="0"/>
              </a:spcAft>
              <a:buSzPts val="4200"/>
              <a:buNone/>
              <a:defRPr sz="4200"/>
            </a:lvl3pPr>
            <a:lvl4pPr lvl="3" algn="ctr" rtl="0">
              <a:spcBef>
                <a:spcPts val="0"/>
              </a:spcBef>
              <a:spcAft>
                <a:spcPts val="0"/>
              </a:spcAft>
              <a:buSzPts val="4200"/>
              <a:buNone/>
              <a:defRPr sz="4200"/>
            </a:lvl4pPr>
            <a:lvl5pPr lvl="4" algn="ctr" rtl="0">
              <a:spcBef>
                <a:spcPts val="0"/>
              </a:spcBef>
              <a:spcAft>
                <a:spcPts val="0"/>
              </a:spcAft>
              <a:buSzPts val="4200"/>
              <a:buNone/>
              <a:defRPr sz="4200"/>
            </a:lvl5pPr>
            <a:lvl6pPr lvl="5" algn="ctr" rtl="0">
              <a:spcBef>
                <a:spcPts val="0"/>
              </a:spcBef>
              <a:spcAft>
                <a:spcPts val="0"/>
              </a:spcAft>
              <a:buSzPts val="4200"/>
              <a:buNone/>
              <a:defRPr sz="4200"/>
            </a:lvl6pPr>
            <a:lvl7pPr lvl="6" algn="ctr" rtl="0">
              <a:spcBef>
                <a:spcPts val="0"/>
              </a:spcBef>
              <a:spcAft>
                <a:spcPts val="0"/>
              </a:spcAft>
              <a:buSzPts val="4200"/>
              <a:buNone/>
              <a:defRPr sz="4200"/>
            </a:lvl7pPr>
            <a:lvl8pPr lvl="7" algn="ctr" rtl="0">
              <a:spcBef>
                <a:spcPts val="0"/>
              </a:spcBef>
              <a:spcAft>
                <a:spcPts val="0"/>
              </a:spcAft>
              <a:buSzPts val="4200"/>
              <a:buNone/>
              <a:defRPr sz="4200"/>
            </a:lvl8pPr>
            <a:lvl9pPr lvl="8" algn="ctr" rtl="0">
              <a:spcBef>
                <a:spcPts val="0"/>
              </a:spcBef>
              <a:spcAft>
                <a:spcPts val="0"/>
              </a:spcAft>
              <a:buSzPts val="4200"/>
              <a:buNone/>
              <a:defRPr sz="4200"/>
            </a:lvl9pPr>
          </a:lstStyle>
          <a:p>
            <a:endParaRPr/>
          </a:p>
        </p:txBody>
      </p:sp>
      <p:sp>
        <p:nvSpPr>
          <p:cNvPr id="119" name="Google Shape;119;p20"/>
          <p:cNvSpPr txBox="1">
            <a:spLocks noGrp="1"/>
          </p:cNvSpPr>
          <p:nvPr>
            <p:ph type="subTitle" idx="1"/>
          </p:nvPr>
        </p:nvSpPr>
        <p:spPr>
          <a:xfrm>
            <a:off x="2634150" y="3077975"/>
            <a:ext cx="3875700" cy="794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4"/>
        <p:cNvGrpSpPr/>
        <p:nvPr/>
      </p:nvGrpSpPr>
      <p:grpSpPr>
        <a:xfrm>
          <a:off x="0" y="0"/>
          <a:ext cx="0" cy="0"/>
          <a:chOff x="0" y="0"/>
          <a:chExt cx="0" cy="0"/>
        </a:xfrm>
      </p:grpSpPr>
      <p:sp>
        <p:nvSpPr>
          <p:cNvPr id="15" name="Google Shape;15;p3"/>
          <p:cNvSpPr txBox="1">
            <a:spLocks noGrp="1"/>
          </p:cNvSpPr>
          <p:nvPr>
            <p:ph type="title"/>
          </p:nvPr>
        </p:nvSpPr>
        <p:spPr>
          <a:xfrm>
            <a:off x="3897275" y="2947725"/>
            <a:ext cx="4533300" cy="802500"/>
          </a:xfrm>
          <a:prstGeom prst="rect">
            <a:avLst/>
          </a:prstGeom>
        </p:spPr>
        <p:txBody>
          <a:bodyPr spcFirstLastPara="1" wrap="square" lIns="91425" tIns="91425" rIns="91425" bIns="91425" anchor="ctr" anchorCtr="0">
            <a:noAutofit/>
          </a:bodyPr>
          <a:lstStyle>
            <a:lvl1pPr lvl="0" algn="r">
              <a:spcBef>
                <a:spcPts val="0"/>
              </a:spcBef>
              <a:spcAft>
                <a:spcPts val="0"/>
              </a:spcAft>
              <a:buSzPts val="3600"/>
              <a:buNone/>
              <a:defRPr sz="52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6" name="Google Shape;16;p3"/>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
        <p:nvSpPr>
          <p:cNvPr id="17" name="Google Shape;17;p3"/>
          <p:cNvSpPr txBox="1">
            <a:spLocks noGrp="1"/>
          </p:cNvSpPr>
          <p:nvPr>
            <p:ph type="title" idx="2" hasCustomPrompt="1"/>
          </p:nvPr>
        </p:nvSpPr>
        <p:spPr>
          <a:xfrm>
            <a:off x="4317170" y="1380513"/>
            <a:ext cx="4113600" cy="1300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0000"/>
              <a:buNone/>
              <a:defRPr sz="10000">
                <a:solidFill>
                  <a:schemeClr val="lt1"/>
                </a:solidFill>
                <a:highlight>
                  <a:schemeClr val="accent3"/>
                </a:highlight>
              </a:defRPr>
            </a:lvl1pPr>
            <a:lvl2pPr lvl="1" algn="ctr" rtl="0">
              <a:spcBef>
                <a:spcPts val="0"/>
              </a:spcBef>
              <a:spcAft>
                <a:spcPts val="0"/>
              </a:spcAft>
              <a:buSzPts val="10000"/>
              <a:buNone/>
              <a:defRPr sz="10000"/>
            </a:lvl2pPr>
            <a:lvl3pPr lvl="2" algn="ctr" rtl="0">
              <a:spcBef>
                <a:spcPts val="0"/>
              </a:spcBef>
              <a:spcAft>
                <a:spcPts val="0"/>
              </a:spcAft>
              <a:buSzPts val="10000"/>
              <a:buNone/>
              <a:defRPr sz="10000"/>
            </a:lvl3pPr>
            <a:lvl4pPr lvl="3" algn="ctr" rtl="0">
              <a:spcBef>
                <a:spcPts val="0"/>
              </a:spcBef>
              <a:spcAft>
                <a:spcPts val="0"/>
              </a:spcAft>
              <a:buSzPts val="10000"/>
              <a:buNone/>
              <a:defRPr sz="10000"/>
            </a:lvl4pPr>
            <a:lvl5pPr lvl="4" algn="ctr" rtl="0">
              <a:spcBef>
                <a:spcPts val="0"/>
              </a:spcBef>
              <a:spcAft>
                <a:spcPts val="0"/>
              </a:spcAft>
              <a:buSzPts val="10000"/>
              <a:buNone/>
              <a:defRPr sz="10000"/>
            </a:lvl5pPr>
            <a:lvl6pPr lvl="5" algn="ctr" rtl="0">
              <a:spcBef>
                <a:spcPts val="0"/>
              </a:spcBef>
              <a:spcAft>
                <a:spcPts val="0"/>
              </a:spcAft>
              <a:buSzPts val="10000"/>
              <a:buNone/>
              <a:defRPr sz="10000"/>
            </a:lvl6pPr>
            <a:lvl7pPr lvl="6" algn="ctr" rtl="0">
              <a:spcBef>
                <a:spcPts val="0"/>
              </a:spcBef>
              <a:spcAft>
                <a:spcPts val="0"/>
              </a:spcAft>
              <a:buSzPts val="10000"/>
              <a:buNone/>
              <a:defRPr sz="10000"/>
            </a:lvl7pPr>
            <a:lvl8pPr lvl="7" algn="ctr" rtl="0">
              <a:spcBef>
                <a:spcPts val="0"/>
              </a:spcBef>
              <a:spcAft>
                <a:spcPts val="0"/>
              </a:spcAft>
              <a:buSzPts val="10000"/>
              <a:buNone/>
              <a:defRPr sz="10000"/>
            </a:lvl8pPr>
            <a:lvl9pPr lvl="8" algn="ctr" rtl="0">
              <a:spcBef>
                <a:spcPts val="0"/>
              </a:spcBef>
              <a:spcAft>
                <a:spcPts val="0"/>
              </a:spcAft>
              <a:buSzPts val="10000"/>
              <a:buNone/>
              <a:defRPr sz="10000"/>
            </a:lvl9pPr>
          </a:lstStyle>
          <a:p>
            <a:r>
              <a:t>xx%</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only 2">
  <p:cSld name="CUSTOM_7">
    <p:spTree>
      <p:nvGrpSpPr>
        <p:cNvPr id="1" name="Shape 120"/>
        <p:cNvGrpSpPr/>
        <p:nvPr/>
      </p:nvGrpSpPr>
      <p:grpSpPr>
        <a:xfrm>
          <a:off x="0" y="0"/>
          <a:ext cx="0" cy="0"/>
          <a:chOff x="0" y="0"/>
          <a:chExt cx="0" cy="0"/>
        </a:xfrm>
      </p:grpSpPr>
      <p:sp>
        <p:nvSpPr>
          <p:cNvPr id="121" name="Google Shape;121;p21"/>
          <p:cNvSpPr txBox="1">
            <a:spLocks noGrp="1"/>
          </p:cNvSpPr>
          <p:nvPr>
            <p:ph type="title"/>
          </p:nvPr>
        </p:nvSpPr>
        <p:spPr>
          <a:xfrm>
            <a:off x="755550" y="539350"/>
            <a:ext cx="3195900" cy="7044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solidFill>
                  <a:schemeClr val="lt1"/>
                </a:solidFill>
                <a:highlight>
                  <a:schemeClr val="accent3"/>
                </a:highligh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six columns">
  <p:cSld name="CUSTOM_8">
    <p:spTree>
      <p:nvGrpSpPr>
        <p:cNvPr id="1" name="Shape 122"/>
        <p:cNvGrpSpPr/>
        <p:nvPr/>
      </p:nvGrpSpPr>
      <p:grpSpPr>
        <a:xfrm>
          <a:off x="0" y="0"/>
          <a:ext cx="0" cy="0"/>
          <a:chOff x="0" y="0"/>
          <a:chExt cx="0" cy="0"/>
        </a:xfrm>
      </p:grpSpPr>
      <p:sp>
        <p:nvSpPr>
          <p:cNvPr id="123" name="Google Shape;123;p22"/>
          <p:cNvSpPr txBox="1">
            <a:spLocks noGrp="1"/>
          </p:cNvSpPr>
          <p:nvPr>
            <p:ph type="subTitle" idx="1"/>
          </p:nvPr>
        </p:nvSpPr>
        <p:spPr>
          <a:xfrm>
            <a:off x="1880825" y="1993013"/>
            <a:ext cx="1456800" cy="818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24" name="Google Shape;124;p22"/>
          <p:cNvSpPr txBox="1">
            <a:spLocks noGrp="1"/>
          </p:cNvSpPr>
          <p:nvPr>
            <p:ph type="subTitle" idx="2"/>
          </p:nvPr>
        </p:nvSpPr>
        <p:spPr>
          <a:xfrm>
            <a:off x="4070187" y="1988686"/>
            <a:ext cx="1456800" cy="818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25" name="Google Shape;125;p22"/>
          <p:cNvSpPr txBox="1">
            <a:spLocks noGrp="1"/>
          </p:cNvSpPr>
          <p:nvPr>
            <p:ph type="subTitle" idx="3"/>
          </p:nvPr>
        </p:nvSpPr>
        <p:spPr>
          <a:xfrm>
            <a:off x="4070124" y="1606550"/>
            <a:ext cx="1456800" cy="38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3"/>
              </a:buClr>
              <a:buSzPts val="2000"/>
              <a:buFont typeface="Oswald"/>
              <a:buNone/>
              <a:defRPr sz="1600">
                <a:solidFill>
                  <a:schemeClr val="accent3"/>
                </a:solidFill>
                <a:latin typeface="Oswald"/>
                <a:ea typeface="Oswald"/>
                <a:cs typeface="Oswald"/>
                <a:sym typeface="Oswald"/>
              </a:defRPr>
            </a:lvl1pPr>
            <a:lvl2pPr lvl="1"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2pPr>
            <a:lvl3pPr lvl="2"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3pPr>
            <a:lvl4pPr lvl="3"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4pPr>
            <a:lvl5pPr lvl="4"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5pPr>
            <a:lvl6pPr lvl="5"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6pPr>
            <a:lvl7pPr lvl="6"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7pPr>
            <a:lvl8pPr lvl="7"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8pPr>
            <a:lvl9pPr lvl="8"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9pPr>
          </a:lstStyle>
          <a:p>
            <a:endParaRPr/>
          </a:p>
        </p:txBody>
      </p:sp>
      <p:sp>
        <p:nvSpPr>
          <p:cNvPr id="126" name="Google Shape;126;p22"/>
          <p:cNvSpPr txBox="1">
            <a:spLocks noGrp="1"/>
          </p:cNvSpPr>
          <p:nvPr>
            <p:ph type="subTitle" idx="4"/>
          </p:nvPr>
        </p:nvSpPr>
        <p:spPr>
          <a:xfrm>
            <a:off x="6259525" y="1988673"/>
            <a:ext cx="1456800" cy="818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27" name="Google Shape;127;p22"/>
          <p:cNvSpPr txBox="1">
            <a:spLocks noGrp="1"/>
          </p:cNvSpPr>
          <p:nvPr>
            <p:ph type="subTitle" idx="5"/>
          </p:nvPr>
        </p:nvSpPr>
        <p:spPr>
          <a:xfrm>
            <a:off x="6259463" y="1606538"/>
            <a:ext cx="1456800" cy="38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3"/>
              </a:buClr>
              <a:buSzPts val="2000"/>
              <a:buFont typeface="Oswald"/>
              <a:buNone/>
              <a:defRPr sz="1600">
                <a:solidFill>
                  <a:schemeClr val="accent3"/>
                </a:solidFill>
                <a:latin typeface="Oswald"/>
                <a:ea typeface="Oswald"/>
                <a:cs typeface="Oswald"/>
                <a:sym typeface="Oswald"/>
              </a:defRPr>
            </a:lvl1pPr>
            <a:lvl2pPr lvl="1"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2pPr>
            <a:lvl3pPr lvl="2"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3pPr>
            <a:lvl4pPr lvl="3"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4pPr>
            <a:lvl5pPr lvl="4"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5pPr>
            <a:lvl6pPr lvl="5"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6pPr>
            <a:lvl7pPr lvl="6"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7pPr>
            <a:lvl8pPr lvl="7"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8pPr>
            <a:lvl9pPr lvl="8"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9pPr>
          </a:lstStyle>
          <a:p>
            <a:endParaRPr/>
          </a:p>
        </p:txBody>
      </p:sp>
      <p:sp>
        <p:nvSpPr>
          <p:cNvPr id="128" name="Google Shape;128;p22"/>
          <p:cNvSpPr txBox="1">
            <a:spLocks noGrp="1"/>
          </p:cNvSpPr>
          <p:nvPr>
            <p:ph type="subTitle" idx="6"/>
          </p:nvPr>
        </p:nvSpPr>
        <p:spPr>
          <a:xfrm>
            <a:off x="1880824" y="1612613"/>
            <a:ext cx="1456800" cy="38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3"/>
              </a:buClr>
              <a:buSzPts val="2000"/>
              <a:buFont typeface="Oswald"/>
              <a:buNone/>
              <a:defRPr sz="1600">
                <a:solidFill>
                  <a:schemeClr val="accent3"/>
                </a:solidFill>
                <a:latin typeface="Oswald"/>
                <a:ea typeface="Oswald"/>
                <a:cs typeface="Oswald"/>
                <a:sym typeface="Oswald"/>
              </a:defRPr>
            </a:lvl1pPr>
            <a:lvl2pPr lvl="1"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2pPr>
            <a:lvl3pPr lvl="2"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3pPr>
            <a:lvl4pPr lvl="3"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4pPr>
            <a:lvl5pPr lvl="4"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5pPr>
            <a:lvl6pPr lvl="5"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6pPr>
            <a:lvl7pPr lvl="6"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7pPr>
            <a:lvl8pPr lvl="7"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8pPr>
            <a:lvl9pPr lvl="8"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9pPr>
          </a:lstStyle>
          <a:p>
            <a:endParaRPr/>
          </a:p>
        </p:txBody>
      </p:sp>
      <p:sp>
        <p:nvSpPr>
          <p:cNvPr id="129" name="Google Shape;129;p22"/>
          <p:cNvSpPr txBox="1">
            <a:spLocks noGrp="1"/>
          </p:cNvSpPr>
          <p:nvPr>
            <p:ph type="subTitle" idx="7"/>
          </p:nvPr>
        </p:nvSpPr>
        <p:spPr>
          <a:xfrm>
            <a:off x="1880825" y="3637875"/>
            <a:ext cx="1456800" cy="818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30" name="Google Shape;130;p22"/>
          <p:cNvSpPr txBox="1">
            <a:spLocks noGrp="1"/>
          </p:cNvSpPr>
          <p:nvPr>
            <p:ph type="subTitle" idx="8"/>
          </p:nvPr>
        </p:nvSpPr>
        <p:spPr>
          <a:xfrm>
            <a:off x="4070199" y="3639611"/>
            <a:ext cx="1456800" cy="818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31" name="Google Shape;131;p22"/>
          <p:cNvSpPr txBox="1">
            <a:spLocks noGrp="1"/>
          </p:cNvSpPr>
          <p:nvPr>
            <p:ph type="subTitle" idx="9"/>
          </p:nvPr>
        </p:nvSpPr>
        <p:spPr>
          <a:xfrm>
            <a:off x="4070137" y="3257475"/>
            <a:ext cx="1456800" cy="38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3"/>
              </a:buClr>
              <a:buSzPts val="2000"/>
              <a:buFont typeface="Oswald"/>
              <a:buNone/>
              <a:defRPr sz="1600">
                <a:solidFill>
                  <a:schemeClr val="accent3"/>
                </a:solidFill>
                <a:latin typeface="Oswald"/>
                <a:ea typeface="Oswald"/>
                <a:cs typeface="Oswald"/>
                <a:sym typeface="Oswald"/>
              </a:defRPr>
            </a:lvl1pPr>
            <a:lvl2pPr lvl="1"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2pPr>
            <a:lvl3pPr lvl="2"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3pPr>
            <a:lvl4pPr lvl="3"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4pPr>
            <a:lvl5pPr lvl="4"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5pPr>
            <a:lvl6pPr lvl="5"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6pPr>
            <a:lvl7pPr lvl="6"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7pPr>
            <a:lvl8pPr lvl="7"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8pPr>
            <a:lvl9pPr lvl="8"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9pPr>
          </a:lstStyle>
          <a:p>
            <a:endParaRPr/>
          </a:p>
        </p:txBody>
      </p:sp>
      <p:sp>
        <p:nvSpPr>
          <p:cNvPr id="132" name="Google Shape;132;p22"/>
          <p:cNvSpPr txBox="1">
            <a:spLocks noGrp="1"/>
          </p:cNvSpPr>
          <p:nvPr>
            <p:ph type="subTitle" idx="13"/>
          </p:nvPr>
        </p:nvSpPr>
        <p:spPr>
          <a:xfrm>
            <a:off x="6259525" y="3639598"/>
            <a:ext cx="1456800" cy="818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33" name="Google Shape;133;p22"/>
          <p:cNvSpPr txBox="1">
            <a:spLocks noGrp="1"/>
          </p:cNvSpPr>
          <p:nvPr>
            <p:ph type="subTitle" idx="14"/>
          </p:nvPr>
        </p:nvSpPr>
        <p:spPr>
          <a:xfrm>
            <a:off x="6259463" y="3257463"/>
            <a:ext cx="1456800" cy="38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3"/>
              </a:buClr>
              <a:buSzPts val="2000"/>
              <a:buFont typeface="Oswald"/>
              <a:buNone/>
              <a:defRPr sz="1600">
                <a:solidFill>
                  <a:schemeClr val="accent3"/>
                </a:solidFill>
                <a:latin typeface="Oswald"/>
                <a:ea typeface="Oswald"/>
                <a:cs typeface="Oswald"/>
                <a:sym typeface="Oswald"/>
              </a:defRPr>
            </a:lvl1pPr>
            <a:lvl2pPr lvl="1"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2pPr>
            <a:lvl3pPr lvl="2"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3pPr>
            <a:lvl4pPr lvl="3"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4pPr>
            <a:lvl5pPr lvl="4"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5pPr>
            <a:lvl6pPr lvl="5"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6pPr>
            <a:lvl7pPr lvl="6"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7pPr>
            <a:lvl8pPr lvl="7"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8pPr>
            <a:lvl9pPr lvl="8"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9pPr>
          </a:lstStyle>
          <a:p>
            <a:endParaRPr/>
          </a:p>
        </p:txBody>
      </p:sp>
      <p:sp>
        <p:nvSpPr>
          <p:cNvPr id="134" name="Google Shape;134;p22"/>
          <p:cNvSpPr txBox="1">
            <a:spLocks noGrp="1"/>
          </p:cNvSpPr>
          <p:nvPr>
            <p:ph type="subTitle" idx="15"/>
          </p:nvPr>
        </p:nvSpPr>
        <p:spPr>
          <a:xfrm>
            <a:off x="1880824" y="3257475"/>
            <a:ext cx="1456800" cy="38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3"/>
              </a:buClr>
              <a:buSzPts val="2000"/>
              <a:buFont typeface="Oswald"/>
              <a:buNone/>
              <a:defRPr sz="1600">
                <a:solidFill>
                  <a:schemeClr val="accent3"/>
                </a:solidFill>
                <a:latin typeface="Oswald"/>
                <a:ea typeface="Oswald"/>
                <a:cs typeface="Oswald"/>
                <a:sym typeface="Oswald"/>
              </a:defRPr>
            </a:lvl1pPr>
            <a:lvl2pPr lvl="1"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2pPr>
            <a:lvl3pPr lvl="2"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3pPr>
            <a:lvl4pPr lvl="3"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4pPr>
            <a:lvl5pPr lvl="4"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5pPr>
            <a:lvl6pPr lvl="5"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6pPr>
            <a:lvl7pPr lvl="6"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7pPr>
            <a:lvl8pPr lvl="7"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8pPr>
            <a:lvl9pPr lvl="8"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9pPr>
          </a:lstStyle>
          <a:p>
            <a:endParaRPr/>
          </a:p>
        </p:txBody>
      </p:sp>
      <p:sp>
        <p:nvSpPr>
          <p:cNvPr id="135" name="Google Shape;135;p22"/>
          <p:cNvSpPr txBox="1">
            <a:spLocks noGrp="1"/>
          </p:cNvSpPr>
          <p:nvPr>
            <p:ph type="title"/>
          </p:nvPr>
        </p:nvSpPr>
        <p:spPr>
          <a:xfrm>
            <a:off x="755550" y="532675"/>
            <a:ext cx="4142700" cy="572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2800"/>
              <a:buNone/>
              <a:defRPr>
                <a:solidFill>
                  <a:schemeClr val="lt1"/>
                </a:solidFill>
                <a:highlight>
                  <a:schemeClr val="accent3"/>
                </a:highlight>
              </a:defRPr>
            </a:lvl1pPr>
            <a:lvl2pPr lvl="1" rtl="0">
              <a:spcBef>
                <a:spcPts val="0"/>
              </a:spcBef>
              <a:spcAft>
                <a:spcPts val="0"/>
              </a:spcAft>
              <a:buClr>
                <a:schemeClr val="lt1"/>
              </a:buClr>
              <a:buSzPts val="2800"/>
              <a:buNone/>
              <a:defRPr>
                <a:solidFill>
                  <a:schemeClr val="lt1"/>
                </a:solidFill>
                <a:highlight>
                  <a:schemeClr val="accent3"/>
                </a:highlight>
              </a:defRPr>
            </a:lvl2pPr>
            <a:lvl3pPr lvl="2" rtl="0">
              <a:spcBef>
                <a:spcPts val="0"/>
              </a:spcBef>
              <a:spcAft>
                <a:spcPts val="0"/>
              </a:spcAft>
              <a:buClr>
                <a:schemeClr val="lt1"/>
              </a:buClr>
              <a:buSzPts val="2800"/>
              <a:buNone/>
              <a:defRPr>
                <a:solidFill>
                  <a:schemeClr val="lt1"/>
                </a:solidFill>
                <a:highlight>
                  <a:schemeClr val="accent3"/>
                </a:highlight>
              </a:defRPr>
            </a:lvl3pPr>
            <a:lvl4pPr lvl="3" rtl="0">
              <a:spcBef>
                <a:spcPts val="0"/>
              </a:spcBef>
              <a:spcAft>
                <a:spcPts val="0"/>
              </a:spcAft>
              <a:buClr>
                <a:schemeClr val="lt1"/>
              </a:buClr>
              <a:buSzPts val="2800"/>
              <a:buNone/>
              <a:defRPr>
                <a:solidFill>
                  <a:schemeClr val="lt1"/>
                </a:solidFill>
                <a:highlight>
                  <a:schemeClr val="accent3"/>
                </a:highlight>
              </a:defRPr>
            </a:lvl4pPr>
            <a:lvl5pPr lvl="4" rtl="0">
              <a:spcBef>
                <a:spcPts val="0"/>
              </a:spcBef>
              <a:spcAft>
                <a:spcPts val="0"/>
              </a:spcAft>
              <a:buClr>
                <a:schemeClr val="lt1"/>
              </a:buClr>
              <a:buSzPts val="2800"/>
              <a:buNone/>
              <a:defRPr>
                <a:solidFill>
                  <a:schemeClr val="lt1"/>
                </a:solidFill>
                <a:highlight>
                  <a:schemeClr val="accent3"/>
                </a:highlight>
              </a:defRPr>
            </a:lvl5pPr>
            <a:lvl6pPr lvl="5" rtl="0">
              <a:spcBef>
                <a:spcPts val="0"/>
              </a:spcBef>
              <a:spcAft>
                <a:spcPts val="0"/>
              </a:spcAft>
              <a:buClr>
                <a:schemeClr val="lt1"/>
              </a:buClr>
              <a:buSzPts val="2800"/>
              <a:buNone/>
              <a:defRPr>
                <a:solidFill>
                  <a:schemeClr val="lt1"/>
                </a:solidFill>
                <a:highlight>
                  <a:schemeClr val="accent3"/>
                </a:highlight>
              </a:defRPr>
            </a:lvl6pPr>
            <a:lvl7pPr lvl="6" rtl="0">
              <a:spcBef>
                <a:spcPts val="0"/>
              </a:spcBef>
              <a:spcAft>
                <a:spcPts val="0"/>
              </a:spcAft>
              <a:buClr>
                <a:schemeClr val="lt1"/>
              </a:buClr>
              <a:buSzPts val="2800"/>
              <a:buNone/>
              <a:defRPr>
                <a:solidFill>
                  <a:schemeClr val="lt1"/>
                </a:solidFill>
                <a:highlight>
                  <a:schemeClr val="accent3"/>
                </a:highlight>
              </a:defRPr>
            </a:lvl7pPr>
            <a:lvl8pPr lvl="7" rtl="0">
              <a:spcBef>
                <a:spcPts val="0"/>
              </a:spcBef>
              <a:spcAft>
                <a:spcPts val="0"/>
              </a:spcAft>
              <a:buClr>
                <a:schemeClr val="lt1"/>
              </a:buClr>
              <a:buSzPts val="2800"/>
              <a:buNone/>
              <a:defRPr>
                <a:solidFill>
                  <a:schemeClr val="lt1"/>
                </a:solidFill>
                <a:highlight>
                  <a:schemeClr val="accent3"/>
                </a:highlight>
              </a:defRPr>
            </a:lvl8pPr>
            <a:lvl9pPr lvl="8" rtl="0">
              <a:spcBef>
                <a:spcPts val="0"/>
              </a:spcBef>
              <a:spcAft>
                <a:spcPts val="0"/>
              </a:spcAft>
              <a:buClr>
                <a:schemeClr val="lt1"/>
              </a:buClr>
              <a:buSzPts val="2800"/>
              <a:buNone/>
              <a:defRPr>
                <a:solidFill>
                  <a:schemeClr val="lt1"/>
                </a:solidFill>
                <a:highlight>
                  <a:schemeClr val="accent3"/>
                </a:highlight>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hree columns 3">
  <p:cSld name="CUSTOM_9">
    <p:spTree>
      <p:nvGrpSpPr>
        <p:cNvPr id="1" name="Shape 136"/>
        <p:cNvGrpSpPr/>
        <p:nvPr/>
      </p:nvGrpSpPr>
      <p:grpSpPr>
        <a:xfrm>
          <a:off x="0" y="0"/>
          <a:ext cx="0" cy="0"/>
          <a:chOff x="0" y="0"/>
          <a:chExt cx="0" cy="0"/>
        </a:xfrm>
      </p:grpSpPr>
      <p:sp>
        <p:nvSpPr>
          <p:cNvPr id="137" name="Google Shape;137;p23"/>
          <p:cNvSpPr txBox="1">
            <a:spLocks noGrp="1"/>
          </p:cNvSpPr>
          <p:nvPr>
            <p:ph type="subTitle" idx="1"/>
          </p:nvPr>
        </p:nvSpPr>
        <p:spPr>
          <a:xfrm>
            <a:off x="1152138" y="1785512"/>
            <a:ext cx="30558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38" name="Google Shape;138;p23"/>
          <p:cNvSpPr txBox="1">
            <a:spLocks noGrp="1"/>
          </p:cNvSpPr>
          <p:nvPr>
            <p:ph type="subTitle" idx="2"/>
          </p:nvPr>
        </p:nvSpPr>
        <p:spPr>
          <a:xfrm>
            <a:off x="1152213" y="2838610"/>
            <a:ext cx="30558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39" name="Google Shape;139;p23"/>
          <p:cNvSpPr txBox="1">
            <a:spLocks noGrp="1"/>
          </p:cNvSpPr>
          <p:nvPr>
            <p:ph type="subTitle" idx="3"/>
          </p:nvPr>
        </p:nvSpPr>
        <p:spPr>
          <a:xfrm>
            <a:off x="1152089" y="2456471"/>
            <a:ext cx="3055800" cy="38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3"/>
              </a:buClr>
              <a:buSzPts val="2000"/>
              <a:buFont typeface="Oswald"/>
              <a:buNone/>
              <a:defRPr sz="1600">
                <a:solidFill>
                  <a:schemeClr val="accent3"/>
                </a:solidFill>
                <a:latin typeface="Oswald"/>
                <a:ea typeface="Oswald"/>
                <a:cs typeface="Oswald"/>
                <a:sym typeface="Oswald"/>
              </a:defRPr>
            </a:lvl1pPr>
            <a:lvl2pPr lvl="1"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2pPr>
            <a:lvl3pPr lvl="2"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3pPr>
            <a:lvl4pPr lvl="3"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4pPr>
            <a:lvl5pPr lvl="4"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5pPr>
            <a:lvl6pPr lvl="5"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6pPr>
            <a:lvl7pPr lvl="6"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7pPr>
            <a:lvl8pPr lvl="7"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8pPr>
            <a:lvl9pPr lvl="8"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9pPr>
          </a:lstStyle>
          <a:p>
            <a:endParaRPr/>
          </a:p>
        </p:txBody>
      </p:sp>
      <p:sp>
        <p:nvSpPr>
          <p:cNvPr id="140" name="Google Shape;140;p23"/>
          <p:cNvSpPr txBox="1">
            <a:spLocks noGrp="1"/>
          </p:cNvSpPr>
          <p:nvPr>
            <p:ph type="subTitle" idx="4"/>
          </p:nvPr>
        </p:nvSpPr>
        <p:spPr>
          <a:xfrm>
            <a:off x="1152213" y="3891688"/>
            <a:ext cx="30558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41" name="Google Shape;141;p23"/>
          <p:cNvSpPr txBox="1">
            <a:spLocks noGrp="1"/>
          </p:cNvSpPr>
          <p:nvPr>
            <p:ph type="subTitle" idx="5"/>
          </p:nvPr>
        </p:nvSpPr>
        <p:spPr>
          <a:xfrm>
            <a:off x="1152079" y="3509555"/>
            <a:ext cx="3055800" cy="38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3"/>
              </a:buClr>
              <a:buSzPts val="2000"/>
              <a:buFont typeface="Oswald"/>
              <a:buNone/>
              <a:defRPr sz="1600">
                <a:solidFill>
                  <a:schemeClr val="accent3"/>
                </a:solidFill>
                <a:latin typeface="Oswald"/>
                <a:ea typeface="Oswald"/>
                <a:cs typeface="Oswald"/>
                <a:sym typeface="Oswald"/>
              </a:defRPr>
            </a:lvl1pPr>
            <a:lvl2pPr lvl="1"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2pPr>
            <a:lvl3pPr lvl="2"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3pPr>
            <a:lvl4pPr lvl="3"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4pPr>
            <a:lvl5pPr lvl="4"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5pPr>
            <a:lvl6pPr lvl="5"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6pPr>
            <a:lvl7pPr lvl="6"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7pPr>
            <a:lvl8pPr lvl="7"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8pPr>
            <a:lvl9pPr lvl="8"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9pPr>
          </a:lstStyle>
          <a:p>
            <a:endParaRPr/>
          </a:p>
        </p:txBody>
      </p:sp>
      <p:sp>
        <p:nvSpPr>
          <p:cNvPr id="142" name="Google Shape;142;p23"/>
          <p:cNvSpPr txBox="1">
            <a:spLocks noGrp="1"/>
          </p:cNvSpPr>
          <p:nvPr>
            <p:ph type="subTitle" idx="6"/>
          </p:nvPr>
        </p:nvSpPr>
        <p:spPr>
          <a:xfrm>
            <a:off x="1152141" y="1405113"/>
            <a:ext cx="3055800" cy="38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3"/>
              </a:buClr>
              <a:buSzPts val="2000"/>
              <a:buFont typeface="Oswald"/>
              <a:buNone/>
              <a:defRPr sz="1600">
                <a:solidFill>
                  <a:schemeClr val="accent3"/>
                </a:solidFill>
                <a:latin typeface="Oswald"/>
                <a:ea typeface="Oswald"/>
                <a:cs typeface="Oswald"/>
                <a:sym typeface="Oswald"/>
              </a:defRPr>
            </a:lvl1pPr>
            <a:lvl2pPr lvl="1"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2pPr>
            <a:lvl3pPr lvl="2"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3pPr>
            <a:lvl4pPr lvl="3"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4pPr>
            <a:lvl5pPr lvl="4"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5pPr>
            <a:lvl6pPr lvl="5"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6pPr>
            <a:lvl7pPr lvl="6"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7pPr>
            <a:lvl8pPr lvl="7"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8pPr>
            <a:lvl9pPr lvl="8"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9pPr>
          </a:lstStyle>
          <a:p>
            <a:endParaRPr/>
          </a:p>
        </p:txBody>
      </p:sp>
      <p:sp>
        <p:nvSpPr>
          <p:cNvPr id="143" name="Google Shape;143;p23"/>
          <p:cNvSpPr txBox="1">
            <a:spLocks noGrp="1"/>
          </p:cNvSpPr>
          <p:nvPr>
            <p:ph type="title"/>
          </p:nvPr>
        </p:nvSpPr>
        <p:spPr>
          <a:xfrm>
            <a:off x="762500" y="539350"/>
            <a:ext cx="4142700" cy="572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2800"/>
              <a:buNone/>
              <a:defRPr>
                <a:solidFill>
                  <a:schemeClr val="lt1"/>
                </a:solidFill>
                <a:highlight>
                  <a:schemeClr val="accent3"/>
                </a:highlight>
              </a:defRPr>
            </a:lvl1pPr>
            <a:lvl2pPr lvl="1" rtl="0">
              <a:spcBef>
                <a:spcPts val="0"/>
              </a:spcBef>
              <a:spcAft>
                <a:spcPts val="0"/>
              </a:spcAft>
              <a:buClr>
                <a:schemeClr val="lt1"/>
              </a:buClr>
              <a:buSzPts val="2800"/>
              <a:buNone/>
              <a:defRPr>
                <a:solidFill>
                  <a:schemeClr val="lt1"/>
                </a:solidFill>
                <a:highlight>
                  <a:schemeClr val="accent3"/>
                </a:highlight>
              </a:defRPr>
            </a:lvl2pPr>
            <a:lvl3pPr lvl="2" rtl="0">
              <a:spcBef>
                <a:spcPts val="0"/>
              </a:spcBef>
              <a:spcAft>
                <a:spcPts val="0"/>
              </a:spcAft>
              <a:buClr>
                <a:schemeClr val="lt1"/>
              </a:buClr>
              <a:buSzPts val="2800"/>
              <a:buNone/>
              <a:defRPr>
                <a:solidFill>
                  <a:schemeClr val="lt1"/>
                </a:solidFill>
                <a:highlight>
                  <a:schemeClr val="accent3"/>
                </a:highlight>
              </a:defRPr>
            </a:lvl3pPr>
            <a:lvl4pPr lvl="3" rtl="0">
              <a:spcBef>
                <a:spcPts val="0"/>
              </a:spcBef>
              <a:spcAft>
                <a:spcPts val="0"/>
              </a:spcAft>
              <a:buClr>
                <a:schemeClr val="lt1"/>
              </a:buClr>
              <a:buSzPts val="2800"/>
              <a:buNone/>
              <a:defRPr>
                <a:solidFill>
                  <a:schemeClr val="lt1"/>
                </a:solidFill>
                <a:highlight>
                  <a:schemeClr val="accent3"/>
                </a:highlight>
              </a:defRPr>
            </a:lvl4pPr>
            <a:lvl5pPr lvl="4" rtl="0">
              <a:spcBef>
                <a:spcPts val="0"/>
              </a:spcBef>
              <a:spcAft>
                <a:spcPts val="0"/>
              </a:spcAft>
              <a:buClr>
                <a:schemeClr val="lt1"/>
              </a:buClr>
              <a:buSzPts val="2800"/>
              <a:buNone/>
              <a:defRPr>
                <a:solidFill>
                  <a:schemeClr val="lt1"/>
                </a:solidFill>
                <a:highlight>
                  <a:schemeClr val="accent3"/>
                </a:highlight>
              </a:defRPr>
            </a:lvl5pPr>
            <a:lvl6pPr lvl="5" rtl="0">
              <a:spcBef>
                <a:spcPts val="0"/>
              </a:spcBef>
              <a:spcAft>
                <a:spcPts val="0"/>
              </a:spcAft>
              <a:buClr>
                <a:schemeClr val="lt1"/>
              </a:buClr>
              <a:buSzPts val="2800"/>
              <a:buNone/>
              <a:defRPr>
                <a:solidFill>
                  <a:schemeClr val="lt1"/>
                </a:solidFill>
                <a:highlight>
                  <a:schemeClr val="accent3"/>
                </a:highlight>
              </a:defRPr>
            </a:lvl6pPr>
            <a:lvl7pPr lvl="6" rtl="0">
              <a:spcBef>
                <a:spcPts val="0"/>
              </a:spcBef>
              <a:spcAft>
                <a:spcPts val="0"/>
              </a:spcAft>
              <a:buClr>
                <a:schemeClr val="lt1"/>
              </a:buClr>
              <a:buSzPts val="2800"/>
              <a:buNone/>
              <a:defRPr>
                <a:solidFill>
                  <a:schemeClr val="lt1"/>
                </a:solidFill>
                <a:highlight>
                  <a:schemeClr val="accent3"/>
                </a:highlight>
              </a:defRPr>
            </a:lvl7pPr>
            <a:lvl8pPr lvl="7" rtl="0">
              <a:spcBef>
                <a:spcPts val="0"/>
              </a:spcBef>
              <a:spcAft>
                <a:spcPts val="0"/>
              </a:spcAft>
              <a:buClr>
                <a:schemeClr val="lt1"/>
              </a:buClr>
              <a:buSzPts val="2800"/>
              <a:buNone/>
              <a:defRPr>
                <a:solidFill>
                  <a:schemeClr val="lt1"/>
                </a:solidFill>
                <a:highlight>
                  <a:schemeClr val="accent3"/>
                </a:highlight>
              </a:defRPr>
            </a:lvl8pPr>
            <a:lvl9pPr lvl="8" rtl="0">
              <a:spcBef>
                <a:spcPts val="0"/>
              </a:spcBef>
              <a:spcAft>
                <a:spcPts val="0"/>
              </a:spcAft>
              <a:buClr>
                <a:schemeClr val="lt1"/>
              </a:buClr>
              <a:buSzPts val="2800"/>
              <a:buNone/>
              <a:defRPr>
                <a:solidFill>
                  <a:schemeClr val="lt1"/>
                </a:solidFill>
                <a:highlight>
                  <a:schemeClr val="accent3"/>
                </a:highlight>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wo columns 3">
  <p:cSld name="CUSTOM_10">
    <p:spTree>
      <p:nvGrpSpPr>
        <p:cNvPr id="1" name="Shape 144"/>
        <p:cNvGrpSpPr/>
        <p:nvPr/>
      </p:nvGrpSpPr>
      <p:grpSpPr>
        <a:xfrm>
          <a:off x="0" y="0"/>
          <a:ext cx="0" cy="0"/>
          <a:chOff x="0" y="0"/>
          <a:chExt cx="0" cy="0"/>
        </a:xfrm>
      </p:grpSpPr>
      <p:sp>
        <p:nvSpPr>
          <p:cNvPr id="145" name="Google Shape;145;p24"/>
          <p:cNvSpPr txBox="1">
            <a:spLocks noGrp="1"/>
          </p:cNvSpPr>
          <p:nvPr>
            <p:ph type="subTitle" idx="1"/>
          </p:nvPr>
        </p:nvSpPr>
        <p:spPr>
          <a:xfrm>
            <a:off x="4846419" y="3574900"/>
            <a:ext cx="2634600" cy="620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46" name="Google Shape;146;p24"/>
          <p:cNvSpPr txBox="1">
            <a:spLocks noGrp="1"/>
          </p:cNvSpPr>
          <p:nvPr>
            <p:ph type="subTitle" idx="2"/>
          </p:nvPr>
        </p:nvSpPr>
        <p:spPr>
          <a:xfrm>
            <a:off x="4846300" y="3118575"/>
            <a:ext cx="2634600" cy="454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000"/>
              <a:buFont typeface="Oswald"/>
              <a:buNone/>
              <a:defRPr sz="2000">
                <a:solidFill>
                  <a:schemeClr val="lt1"/>
                </a:solidFill>
                <a:highlight>
                  <a:schemeClr val="accent3"/>
                </a:highlight>
                <a:latin typeface="Oswald"/>
                <a:ea typeface="Oswald"/>
                <a:cs typeface="Oswald"/>
                <a:sym typeface="Oswald"/>
              </a:defRPr>
            </a:lvl1pPr>
            <a:lvl2pPr lvl="1" rtl="0">
              <a:lnSpc>
                <a:spcPct val="100000"/>
              </a:lnSpc>
              <a:spcBef>
                <a:spcPts val="0"/>
              </a:spcBef>
              <a:spcAft>
                <a:spcPts val="0"/>
              </a:spcAft>
              <a:buSzPts val="2000"/>
              <a:buFont typeface="Oswald"/>
              <a:buNone/>
              <a:defRPr sz="2000">
                <a:latin typeface="Oswald"/>
                <a:ea typeface="Oswald"/>
                <a:cs typeface="Oswald"/>
                <a:sym typeface="Oswald"/>
              </a:defRPr>
            </a:lvl2pPr>
            <a:lvl3pPr lvl="2" rtl="0">
              <a:lnSpc>
                <a:spcPct val="100000"/>
              </a:lnSpc>
              <a:spcBef>
                <a:spcPts val="0"/>
              </a:spcBef>
              <a:spcAft>
                <a:spcPts val="0"/>
              </a:spcAft>
              <a:buSzPts val="2000"/>
              <a:buFont typeface="Oswald"/>
              <a:buNone/>
              <a:defRPr sz="2000">
                <a:latin typeface="Oswald"/>
                <a:ea typeface="Oswald"/>
                <a:cs typeface="Oswald"/>
                <a:sym typeface="Oswald"/>
              </a:defRPr>
            </a:lvl3pPr>
            <a:lvl4pPr lvl="3" rtl="0">
              <a:lnSpc>
                <a:spcPct val="100000"/>
              </a:lnSpc>
              <a:spcBef>
                <a:spcPts val="0"/>
              </a:spcBef>
              <a:spcAft>
                <a:spcPts val="0"/>
              </a:spcAft>
              <a:buSzPts val="2000"/>
              <a:buFont typeface="Oswald"/>
              <a:buNone/>
              <a:defRPr sz="2000">
                <a:latin typeface="Oswald"/>
                <a:ea typeface="Oswald"/>
                <a:cs typeface="Oswald"/>
                <a:sym typeface="Oswald"/>
              </a:defRPr>
            </a:lvl4pPr>
            <a:lvl5pPr lvl="4" rtl="0">
              <a:lnSpc>
                <a:spcPct val="100000"/>
              </a:lnSpc>
              <a:spcBef>
                <a:spcPts val="0"/>
              </a:spcBef>
              <a:spcAft>
                <a:spcPts val="0"/>
              </a:spcAft>
              <a:buSzPts val="2000"/>
              <a:buFont typeface="Oswald"/>
              <a:buNone/>
              <a:defRPr sz="2000">
                <a:latin typeface="Oswald"/>
                <a:ea typeface="Oswald"/>
                <a:cs typeface="Oswald"/>
                <a:sym typeface="Oswald"/>
              </a:defRPr>
            </a:lvl5pPr>
            <a:lvl6pPr lvl="5" rtl="0">
              <a:lnSpc>
                <a:spcPct val="100000"/>
              </a:lnSpc>
              <a:spcBef>
                <a:spcPts val="0"/>
              </a:spcBef>
              <a:spcAft>
                <a:spcPts val="0"/>
              </a:spcAft>
              <a:buSzPts val="2000"/>
              <a:buFont typeface="Oswald"/>
              <a:buNone/>
              <a:defRPr sz="2000">
                <a:latin typeface="Oswald"/>
                <a:ea typeface="Oswald"/>
                <a:cs typeface="Oswald"/>
                <a:sym typeface="Oswald"/>
              </a:defRPr>
            </a:lvl6pPr>
            <a:lvl7pPr lvl="6" rtl="0">
              <a:lnSpc>
                <a:spcPct val="100000"/>
              </a:lnSpc>
              <a:spcBef>
                <a:spcPts val="0"/>
              </a:spcBef>
              <a:spcAft>
                <a:spcPts val="0"/>
              </a:spcAft>
              <a:buSzPts val="2000"/>
              <a:buFont typeface="Oswald"/>
              <a:buNone/>
              <a:defRPr sz="2000">
                <a:latin typeface="Oswald"/>
                <a:ea typeface="Oswald"/>
                <a:cs typeface="Oswald"/>
                <a:sym typeface="Oswald"/>
              </a:defRPr>
            </a:lvl7pPr>
            <a:lvl8pPr lvl="7" rtl="0">
              <a:lnSpc>
                <a:spcPct val="100000"/>
              </a:lnSpc>
              <a:spcBef>
                <a:spcPts val="0"/>
              </a:spcBef>
              <a:spcAft>
                <a:spcPts val="0"/>
              </a:spcAft>
              <a:buSzPts val="2000"/>
              <a:buFont typeface="Oswald"/>
              <a:buNone/>
              <a:defRPr sz="2000">
                <a:latin typeface="Oswald"/>
                <a:ea typeface="Oswald"/>
                <a:cs typeface="Oswald"/>
                <a:sym typeface="Oswald"/>
              </a:defRPr>
            </a:lvl8pPr>
            <a:lvl9pPr lvl="8" rtl="0">
              <a:lnSpc>
                <a:spcPct val="100000"/>
              </a:lnSpc>
              <a:spcBef>
                <a:spcPts val="0"/>
              </a:spcBef>
              <a:spcAft>
                <a:spcPts val="0"/>
              </a:spcAft>
              <a:buSzPts val="2000"/>
              <a:buFont typeface="Oswald"/>
              <a:buNone/>
              <a:defRPr sz="2000">
                <a:latin typeface="Oswald"/>
                <a:ea typeface="Oswald"/>
                <a:cs typeface="Oswald"/>
                <a:sym typeface="Oswald"/>
              </a:defRPr>
            </a:lvl9pPr>
          </a:lstStyle>
          <a:p>
            <a:endParaRPr/>
          </a:p>
        </p:txBody>
      </p:sp>
      <p:sp>
        <p:nvSpPr>
          <p:cNvPr id="147" name="Google Shape;147;p24"/>
          <p:cNvSpPr txBox="1">
            <a:spLocks noGrp="1"/>
          </p:cNvSpPr>
          <p:nvPr>
            <p:ph type="subTitle" idx="3"/>
          </p:nvPr>
        </p:nvSpPr>
        <p:spPr>
          <a:xfrm>
            <a:off x="1663125" y="3574900"/>
            <a:ext cx="2634600" cy="620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48" name="Google Shape;148;p24"/>
          <p:cNvSpPr txBox="1">
            <a:spLocks noGrp="1"/>
          </p:cNvSpPr>
          <p:nvPr>
            <p:ph type="subTitle" idx="4"/>
          </p:nvPr>
        </p:nvSpPr>
        <p:spPr>
          <a:xfrm>
            <a:off x="1662975" y="3118575"/>
            <a:ext cx="2634600" cy="454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000"/>
              <a:buFont typeface="Oswald"/>
              <a:buNone/>
              <a:defRPr sz="2000">
                <a:solidFill>
                  <a:schemeClr val="lt1"/>
                </a:solidFill>
                <a:highlight>
                  <a:schemeClr val="accent3"/>
                </a:highlight>
                <a:latin typeface="Oswald"/>
                <a:ea typeface="Oswald"/>
                <a:cs typeface="Oswald"/>
                <a:sym typeface="Oswald"/>
              </a:defRPr>
            </a:lvl1pPr>
            <a:lvl2pPr lvl="1" rtl="0">
              <a:lnSpc>
                <a:spcPct val="100000"/>
              </a:lnSpc>
              <a:spcBef>
                <a:spcPts val="0"/>
              </a:spcBef>
              <a:spcAft>
                <a:spcPts val="0"/>
              </a:spcAft>
              <a:buSzPts val="2000"/>
              <a:buFont typeface="Oswald"/>
              <a:buNone/>
              <a:defRPr sz="2000">
                <a:latin typeface="Oswald"/>
                <a:ea typeface="Oswald"/>
                <a:cs typeface="Oswald"/>
                <a:sym typeface="Oswald"/>
              </a:defRPr>
            </a:lvl2pPr>
            <a:lvl3pPr lvl="2" rtl="0">
              <a:lnSpc>
                <a:spcPct val="100000"/>
              </a:lnSpc>
              <a:spcBef>
                <a:spcPts val="0"/>
              </a:spcBef>
              <a:spcAft>
                <a:spcPts val="0"/>
              </a:spcAft>
              <a:buSzPts val="2000"/>
              <a:buFont typeface="Oswald"/>
              <a:buNone/>
              <a:defRPr sz="2000">
                <a:latin typeface="Oswald"/>
                <a:ea typeface="Oswald"/>
                <a:cs typeface="Oswald"/>
                <a:sym typeface="Oswald"/>
              </a:defRPr>
            </a:lvl3pPr>
            <a:lvl4pPr lvl="3" rtl="0">
              <a:lnSpc>
                <a:spcPct val="100000"/>
              </a:lnSpc>
              <a:spcBef>
                <a:spcPts val="0"/>
              </a:spcBef>
              <a:spcAft>
                <a:spcPts val="0"/>
              </a:spcAft>
              <a:buSzPts val="2000"/>
              <a:buFont typeface="Oswald"/>
              <a:buNone/>
              <a:defRPr sz="2000">
                <a:latin typeface="Oswald"/>
                <a:ea typeface="Oswald"/>
                <a:cs typeface="Oswald"/>
                <a:sym typeface="Oswald"/>
              </a:defRPr>
            </a:lvl4pPr>
            <a:lvl5pPr lvl="4" rtl="0">
              <a:lnSpc>
                <a:spcPct val="100000"/>
              </a:lnSpc>
              <a:spcBef>
                <a:spcPts val="0"/>
              </a:spcBef>
              <a:spcAft>
                <a:spcPts val="0"/>
              </a:spcAft>
              <a:buSzPts val="2000"/>
              <a:buFont typeface="Oswald"/>
              <a:buNone/>
              <a:defRPr sz="2000">
                <a:latin typeface="Oswald"/>
                <a:ea typeface="Oswald"/>
                <a:cs typeface="Oswald"/>
                <a:sym typeface="Oswald"/>
              </a:defRPr>
            </a:lvl5pPr>
            <a:lvl6pPr lvl="5" rtl="0">
              <a:lnSpc>
                <a:spcPct val="100000"/>
              </a:lnSpc>
              <a:spcBef>
                <a:spcPts val="0"/>
              </a:spcBef>
              <a:spcAft>
                <a:spcPts val="0"/>
              </a:spcAft>
              <a:buSzPts val="2000"/>
              <a:buFont typeface="Oswald"/>
              <a:buNone/>
              <a:defRPr sz="2000">
                <a:latin typeface="Oswald"/>
                <a:ea typeface="Oswald"/>
                <a:cs typeface="Oswald"/>
                <a:sym typeface="Oswald"/>
              </a:defRPr>
            </a:lvl6pPr>
            <a:lvl7pPr lvl="6" rtl="0">
              <a:lnSpc>
                <a:spcPct val="100000"/>
              </a:lnSpc>
              <a:spcBef>
                <a:spcPts val="0"/>
              </a:spcBef>
              <a:spcAft>
                <a:spcPts val="0"/>
              </a:spcAft>
              <a:buSzPts val="2000"/>
              <a:buFont typeface="Oswald"/>
              <a:buNone/>
              <a:defRPr sz="2000">
                <a:latin typeface="Oswald"/>
                <a:ea typeface="Oswald"/>
                <a:cs typeface="Oswald"/>
                <a:sym typeface="Oswald"/>
              </a:defRPr>
            </a:lvl7pPr>
            <a:lvl8pPr lvl="7" rtl="0">
              <a:lnSpc>
                <a:spcPct val="100000"/>
              </a:lnSpc>
              <a:spcBef>
                <a:spcPts val="0"/>
              </a:spcBef>
              <a:spcAft>
                <a:spcPts val="0"/>
              </a:spcAft>
              <a:buSzPts val="2000"/>
              <a:buFont typeface="Oswald"/>
              <a:buNone/>
              <a:defRPr sz="2000">
                <a:latin typeface="Oswald"/>
                <a:ea typeface="Oswald"/>
                <a:cs typeface="Oswald"/>
                <a:sym typeface="Oswald"/>
              </a:defRPr>
            </a:lvl8pPr>
            <a:lvl9pPr lvl="8" rtl="0">
              <a:lnSpc>
                <a:spcPct val="100000"/>
              </a:lnSpc>
              <a:spcBef>
                <a:spcPts val="0"/>
              </a:spcBef>
              <a:spcAft>
                <a:spcPts val="0"/>
              </a:spcAft>
              <a:buSzPts val="2000"/>
              <a:buFont typeface="Oswald"/>
              <a:buNone/>
              <a:defRPr sz="2000">
                <a:latin typeface="Oswald"/>
                <a:ea typeface="Oswald"/>
                <a:cs typeface="Oswald"/>
                <a:sym typeface="Oswald"/>
              </a:defRPr>
            </a:lvl9pPr>
          </a:lstStyle>
          <a:p>
            <a:endParaRPr/>
          </a:p>
        </p:txBody>
      </p:sp>
      <p:sp>
        <p:nvSpPr>
          <p:cNvPr id="149" name="Google Shape;149;p24"/>
          <p:cNvSpPr txBox="1">
            <a:spLocks noGrp="1"/>
          </p:cNvSpPr>
          <p:nvPr>
            <p:ph type="title"/>
          </p:nvPr>
        </p:nvSpPr>
        <p:spPr>
          <a:xfrm>
            <a:off x="755550" y="539350"/>
            <a:ext cx="4142700" cy="572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2800"/>
              <a:buNone/>
              <a:defRPr>
                <a:solidFill>
                  <a:schemeClr val="lt1"/>
                </a:solidFill>
                <a:highlight>
                  <a:schemeClr val="accent3"/>
                </a:highlight>
              </a:defRPr>
            </a:lvl1pPr>
            <a:lvl2pPr lvl="1" rtl="0">
              <a:spcBef>
                <a:spcPts val="0"/>
              </a:spcBef>
              <a:spcAft>
                <a:spcPts val="0"/>
              </a:spcAft>
              <a:buClr>
                <a:schemeClr val="lt1"/>
              </a:buClr>
              <a:buSzPts val="2800"/>
              <a:buNone/>
              <a:defRPr>
                <a:solidFill>
                  <a:schemeClr val="lt1"/>
                </a:solidFill>
                <a:highlight>
                  <a:schemeClr val="accent3"/>
                </a:highlight>
              </a:defRPr>
            </a:lvl2pPr>
            <a:lvl3pPr lvl="2" rtl="0">
              <a:spcBef>
                <a:spcPts val="0"/>
              </a:spcBef>
              <a:spcAft>
                <a:spcPts val="0"/>
              </a:spcAft>
              <a:buClr>
                <a:schemeClr val="lt1"/>
              </a:buClr>
              <a:buSzPts val="2800"/>
              <a:buNone/>
              <a:defRPr>
                <a:solidFill>
                  <a:schemeClr val="lt1"/>
                </a:solidFill>
                <a:highlight>
                  <a:schemeClr val="accent3"/>
                </a:highlight>
              </a:defRPr>
            </a:lvl3pPr>
            <a:lvl4pPr lvl="3" rtl="0">
              <a:spcBef>
                <a:spcPts val="0"/>
              </a:spcBef>
              <a:spcAft>
                <a:spcPts val="0"/>
              </a:spcAft>
              <a:buClr>
                <a:schemeClr val="lt1"/>
              </a:buClr>
              <a:buSzPts val="2800"/>
              <a:buNone/>
              <a:defRPr>
                <a:solidFill>
                  <a:schemeClr val="lt1"/>
                </a:solidFill>
                <a:highlight>
                  <a:schemeClr val="accent3"/>
                </a:highlight>
              </a:defRPr>
            </a:lvl4pPr>
            <a:lvl5pPr lvl="4" rtl="0">
              <a:spcBef>
                <a:spcPts val="0"/>
              </a:spcBef>
              <a:spcAft>
                <a:spcPts val="0"/>
              </a:spcAft>
              <a:buClr>
                <a:schemeClr val="lt1"/>
              </a:buClr>
              <a:buSzPts val="2800"/>
              <a:buNone/>
              <a:defRPr>
                <a:solidFill>
                  <a:schemeClr val="lt1"/>
                </a:solidFill>
                <a:highlight>
                  <a:schemeClr val="accent3"/>
                </a:highlight>
              </a:defRPr>
            </a:lvl5pPr>
            <a:lvl6pPr lvl="5" rtl="0">
              <a:spcBef>
                <a:spcPts val="0"/>
              </a:spcBef>
              <a:spcAft>
                <a:spcPts val="0"/>
              </a:spcAft>
              <a:buClr>
                <a:schemeClr val="lt1"/>
              </a:buClr>
              <a:buSzPts val="2800"/>
              <a:buNone/>
              <a:defRPr>
                <a:solidFill>
                  <a:schemeClr val="lt1"/>
                </a:solidFill>
                <a:highlight>
                  <a:schemeClr val="accent3"/>
                </a:highlight>
              </a:defRPr>
            </a:lvl6pPr>
            <a:lvl7pPr lvl="6" rtl="0">
              <a:spcBef>
                <a:spcPts val="0"/>
              </a:spcBef>
              <a:spcAft>
                <a:spcPts val="0"/>
              </a:spcAft>
              <a:buClr>
                <a:schemeClr val="lt1"/>
              </a:buClr>
              <a:buSzPts val="2800"/>
              <a:buNone/>
              <a:defRPr>
                <a:solidFill>
                  <a:schemeClr val="lt1"/>
                </a:solidFill>
                <a:highlight>
                  <a:schemeClr val="accent3"/>
                </a:highlight>
              </a:defRPr>
            </a:lvl7pPr>
            <a:lvl8pPr lvl="7" rtl="0">
              <a:spcBef>
                <a:spcPts val="0"/>
              </a:spcBef>
              <a:spcAft>
                <a:spcPts val="0"/>
              </a:spcAft>
              <a:buClr>
                <a:schemeClr val="lt1"/>
              </a:buClr>
              <a:buSzPts val="2800"/>
              <a:buNone/>
              <a:defRPr>
                <a:solidFill>
                  <a:schemeClr val="lt1"/>
                </a:solidFill>
                <a:highlight>
                  <a:schemeClr val="accent3"/>
                </a:highlight>
              </a:defRPr>
            </a:lvl8pPr>
            <a:lvl9pPr lvl="8" rtl="0">
              <a:spcBef>
                <a:spcPts val="0"/>
              </a:spcBef>
              <a:spcAft>
                <a:spcPts val="0"/>
              </a:spcAft>
              <a:buClr>
                <a:schemeClr val="lt1"/>
              </a:buClr>
              <a:buSzPts val="2800"/>
              <a:buNone/>
              <a:defRPr>
                <a:solidFill>
                  <a:schemeClr val="lt1"/>
                </a:solidFill>
                <a:highlight>
                  <a:schemeClr val="accent3"/>
                </a:highlight>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hree columns 4">
  <p:cSld name="CUSTOM_11">
    <p:spTree>
      <p:nvGrpSpPr>
        <p:cNvPr id="1" name="Shape 150"/>
        <p:cNvGrpSpPr/>
        <p:nvPr/>
      </p:nvGrpSpPr>
      <p:grpSpPr>
        <a:xfrm>
          <a:off x="0" y="0"/>
          <a:ext cx="0" cy="0"/>
          <a:chOff x="0" y="0"/>
          <a:chExt cx="0" cy="0"/>
        </a:xfrm>
      </p:grpSpPr>
      <p:sp>
        <p:nvSpPr>
          <p:cNvPr id="151" name="Google Shape;151;p25"/>
          <p:cNvSpPr txBox="1">
            <a:spLocks noGrp="1"/>
          </p:cNvSpPr>
          <p:nvPr>
            <p:ph type="subTitle" idx="1"/>
          </p:nvPr>
        </p:nvSpPr>
        <p:spPr>
          <a:xfrm>
            <a:off x="1654250" y="2627425"/>
            <a:ext cx="14568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52" name="Google Shape;152;p25"/>
          <p:cNvSpPr txBox="1">
            <a:spLocks noGrp="1"/>
          </p:cNvSpPr>
          <p:nvPr>
            <p:ph type="subTitle" idx="2"/>
          </p:nvPr>
        </p:nvSpPr>
        <p:spPr>
          <a:xfrm>
            <a:off x="3843600" y="2623100"/>
            <a:ext cx="14568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53" name="Google Shape;153;p25"/>
          <p:cNvSpPr txBox="1">
            <a:spLocks noGrp="1"/>
          </p:cNvSpPr>
          <p:nvPr>
            <p:ph type="subTitle" idx="3"/>
          </p:nvPr>
        </p:nvSpPr>
        <p:spPr>
          <a:xfrm>
            <a:off x="3843549" y="2240963"/>
            <a:ext cx="1456800" cy="38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3"/>
              </a:buClr>
              <a:buSzPts val="2000"/>
              <a:buFont typeface="Oswald"/>
              <a:buNone/>
              <a:defRPr sz="1600">
                <a:solidFill>
                  <a:schemeClr val="accent3"/>
                </a:solidFill>
                <a:latin typeface="Oswald"/>
                <a:ea typeface="Oswald"/>
                <a:cs typeface="Oswald"/>
                <a:sym typeface="Oswald"/>
              </a:defRPr>
            </a:lvl1pPr>
            <a:lvl2pPr lvl="1"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2pPr>
            <a:lvl3pPr lvl="2"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3pPr>
            <a:lvl4pPr lvl="3"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4pPr>
            <a:lvl5pPr lvl="4"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5pPr>
            <a:lvl6pPr lvl="5"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6pPr>
            <a:lvl7pPr lvl="6"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7pPr>
            <a:lvl8pPr lvl="7"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8pPr>
            <a:lvl9pPr lvl="8"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9pPr>
          </a:lstStyle>
          <a:p>
            <a:endParaRPr/>
          </a:p>
        </p:txBody>
      </p:sp>
      <p:sp>
        <p:nvSpPr>
          <p:cNvPr id="154" name="Google Shape;154;p25"/>
          <p:cNvSpPr txBox="1">
            <a:spLocks noGrp="1"/>
          </p:cNvSpPr>
          <p:nvPr>
            <p:ph type="subTitle" idx="4"/>
          </p:nvPr>
        </p:nvSpPr>
        <p:spPr>
          <a:xfrm>
            <a:off x="5714750" y="2623075"/>
            <a:ext cx="20934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55" name="Google Shape;155;p25"/>
          <p:cNvSpPr txBox="1">
            <a:spLocks noGrp="1"/>
          </p:cNvSpPr>
          <p:nvPr>
            <p:ph type="subTitle" idx="5"/>
          </p:nvPr>
        </p:nvSpPr>
        <p:spPr>
          <a:xfrm>
            <a:off x="6032888" y="2240950"/>
            <a:ext cx="1456800" cy="38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3"/>
              </a:buClr>
              <a:buSzPts val="2000"/>
              <a:buFont typeface="Oswald"/>
              <a:buNone/>
              <a:defRPr sz="1600">
                <a:solidFill>
                  <a:schemeClr val="accent3"/>
                </a:solidFill>
                <a:latin typeface="Oswald"/>
                <a:ea typeface="Oswald"/>
                <a:cs typeface="Oswald"/>
                <a:sym typeface="Oswald"/>
              </a:defRPr>
            </a:lvl1pPr>
            <a:lvl2pPr lvl="1"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2pPr>
            <a:lvl3pPr lvl="2"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3pPr>
            <a:lvl4pPr lvl="3"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4pPr>
            <a:lvl5pPr lvl="4"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5pPr>
            <a:lvl6pPr lvl="5"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6pPr>
            <a:lvl7pPr lvl="6"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7pPr>
            <a:lvl8pPr lvl="7"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8pPr>
            <a:lvl9pPr lvl="8"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9pPr>
          </a:lstStyle>
          <a:p>
            <a:endParaRPr/>
          </a:p>
        </p:txBody>
      </p:sp>
      <p:sp>
        <p:nvSpPr>
          <p:cNvPr id="156" name="Google Shape;156;p25"/>
          <p:cNvSpPr txBox="1">
            <a:spLocks noGrp="1"/>
          </p:cNvSpPr>
          <p:nvPr>
            <p:ph type="subTitle" idx="6"/>
          </p:nvPr>
        </p:nvSpPr>
        <p:spPr>
          <a:xfrm>
            <a:off x="1654249" y="2247025"/>
            <a:ext cx="1456800" cy="380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accent3"/>
              </a:buClr>
              <a:buSzPts val="2000"/>
              <a:buFont typeface="Oswald"/>
              <a:buNone/>
              <a:defRPr sz="1600">
                <a:solidFill>
                  <a:schemeClr val="accent3"/>
                </a:solidFill>
                <a:latin typeface="Oswald"/>
                <a:ea typeface="Oswald"/>
                <a:cs typeface="Oswald"/>
                <a:sym typeface="Oswald"/>
              </a:defRPr>
            </a:lvl1pPr>
            <a:lvl2pPr lvl="1"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2pPr>
            <a:lvl3pPr lvl="2"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3pPr>
            <a:lvl4pPr lvl="3"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4pPr>
            <a:lvl5pPr lvl="4"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5pPr>
            <a:lvl6pPr lvl="5"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6pPr>
            <a:lvl7pPr lvl="6"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7pPr>
            <a:lvl8pPr lvl="7"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8pPr>
            <a:lvl9pPr lvl="8" rtl="0">
              <a:lnSpc>
                <a:spcPct val="100000"/>
              </a:lnSpc>
              <a:spcBef>
                <a:spcPts val="0"/>
              </a:spcBef>
              <a:spcAft>
                <a:spcPts val="0"/>
              </a:spcAft>
              <a:buClr>
                <a:schemeClr val="accent3"/>
              </a:buClr>
              <a:buSzPts val="2000"/>
              <a:buFont typeface="Oswald"/>
              <a:buNone/>
              <a:defRPr sz="2000">
                <a:solidFill>
                  <a:schemeClr val="accent3"/>
                </a:solidFill>
                <a:latin typeface="Oswald"/>
                <a:ea typeface="Oswald"/>
                <a:cs typeface="Oswald"/>
                <a:sym typeface="Oswald"/>
              </a:defRPr>
            </a:lvl9pPr>
          </a:lstStyle>
          <a:p>
            <a:endParaRPr/>
          </a:p>
        </p:txBody>
      </p:sp>
      <p:sp>
        <p:nvSpPr>
          <p:cNvPr id="157" name="Google Shape;157;p25"/>
          <p:cNvSpPr txBox="1">
            <a:spLocks noGrp="1"/>
          </p:cNvSpPr>
          <p:nvPr>
            <p:ph type="title"/>
          </p:nvPr>
        </p:nvSpPr>
        <p:spPr>
          <a:xfrm>
            <a:off x="755550" y="539350"/>
            <a:ext cx="4142700" cy="572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lt1"/>
              </a:buClr>
              <a:buSzPts val="2800"/>
              <a:buNone/>
              <a:defRPr>
                <a:solidFill>
                  <a:schemeClr val="lt1"/>
                </a:solidFill>
                <a:highlight>
                  <a:schemeClr val="accent3"/>
                </a:highlight>
              </a:defRPr>
            </a:lvl1pPr>
            <a:lvl2pPr lvl="1" rtl="0">
              <a:spcBef>
                <a:spcPts val="0"/>
              </a:spcBef>
              <a:spcAft>
                <a:spcPts val="0"/>
              </a:spcAft>
              <a:buClr>
                <a:schemeClr val="lt1"/>
              </a:buClr>
              <a:buSzPts val="2800"/>
              <a:buNone/>
              <a:defRPr>
                <a:solidFill>
                  <a:schemeClr val="lt1"/>
                </a:solidFill>
                <a:highlight>
                  <a:schemeClr val="accent3"/>
                </a:highlight>
              </a:defRPr>
            </a:lvl2pPr>
            <a:lvl3pPr lvl="2" rtl="0">
              <a:spcBef>
                <a:spcPts val="0"/>
              </a:spcBef>
              <a:spcAft>
                <a:spcPts val="0"/>
              </a:spcAft>
              <a:buClr>
                <a:schemeClr val="lt1"/>
              </a:buClr>
              <a:buSzPts val="2800"/>
              <a:buNone/>
              <a:defRPr>
                <a:solidFill>
                  <a:schemeClr val="lt1"/>
                </a:solidFill>
                <a:highlight>
                  <a:schemeClr val="accent3"/>
                </a:highlight>
              </a:defRPr>
            </a:lvl3pPr>
            <a:lvl4pPr lvl="3" rtl="0">
              <a:spcBef>
                <a:spcPts val="0"/>
              </a:spcBef>
              <a:spcAft>
                <a:spcPts val="0"/>
              </a:spcAft>
              <a:buClr>
                <a:schemeClr val="lt1"/>
              </a:buClr>
              <a:buSzPts val="2800"/>
              <a:buNone/>
              <a:defRPr>
                <a:solidFill>
                  <a:schemeClr val="lt1"/>
                </a:solidFill>
                <a:highlight>
                  <a:schemeClr val="accent3"/>
                </a:highlight>
              </a:defRPr>
            </a:lvl4pPr>
            <a:lvl5pPr lvl="4" rtl="0">
              <a:spcBef>
                <a:spcPts val="0"/>
              </a:spcBef>
              <a:spcAft>
                <a:spcPts val="0"/>
              </a:spcAft>
              <a:buClr>
                <a:schemeClr val="lt1"/>
              </a:buClr>
              <a:buSzPts val="2800"/>
              <a:buNone/>
              <a:defRPr>
                <a:solidFill>
                  <a:schemeClr val="lt1"/>
                </a:solidFill>
                <a:highlight>
                  <a:schemeClr val="accent3"/>
                </a:highlight>
              </a:defRPr>
            </a:lvl5pPr>
            <a:lvl6pPr lvl="5" rtl="0">
              <a:spcBef>
                <a:spcPts val="0"/>
              </a:spcBef>
              <a:spcAft>
                <a:spcPts val="0"/>
              </a:spcAft>
              <a:buClr>
                <a:schemeClr val="lt1"/>
              </a:buClr>
              <a:buSzPts val="2800"/>
              <a:buNone/>
              <a:defRPr>
                <a:solidFill>
                  <a:schemeClr val="lt1"/>
                </a:solidFill>
                <a:highlight>
                  <a:schemeClr val="accent3"/>
                </a:highlight>
              </a:defRPr>
            </a:lvl6pPr>
            <a:lvl7pPr lvl="6" rtl="0">
              <a:spcBef>
                <a:spcPts val="0"/>
              </a:spcBef>
              <a:spcAft>
                <a:spcPts val="0"/>
              </a:spcAft>
              <a:buClr>
                <a:schemeClr val="lt1"/>
              </a:buClr>
              <a:buSzPts val="2800"/>
              <a:buNone/>
              <a:defRPr>
                <a:solidFill>
                  <a:schemeClr val="lt1"/>
                </a:solidFill>
                <a:highlight>
                  <a:schemeClr val="accent3"/>
                </a:highlight>
              </a:defRPr>
            </a:lvl7pPr>
            <a:lvl8pPr lvl="7" rtl="0">
              <a:spcBef>
                <a:spcPts val="0"/>
              </a:spcBef>
              <a:spcAft>
                <a:spcPts val="0"/>
              </a:spcAft>
              <a:buClr>
                <a:schemeClr val="lt1"/>
              </a:buClr>
              <a:buSzPts val="2800"/>
              <a:buNone/>
              <a:defRPr>
                <a:solidFill>
                  <a:schemeClr val="lt1"/>
                </a:solidFill>
                <a:highlight>
                  <a:schemeClr val="accent3"/>
                </a:highlight>
              </a:defRPr>
            </a:lvl8pPr>
            <a:lvl9pPr lvl="8" rtl="0">
              <a:spcBef>
                <a:spcPts val="0"/>
              </a:spcBef>
              <a:spcAft>
                <a:spcPts val="0"/>
              </a:spcAft>
              <a:buClr>
                <a:schemeClr val="lt1"/>
              </a:buClr>
              <a:buSzPts val="2800"/>
              <a:buNone/>
              <a:defRPr>
                <a:solidFill>
                  <a:schemeClr val="lt1"/>
                </a:solidFill>
                <a:highlight>
                  <a:schemeClr val="accent3"/>
                </a:highlight>
              </a:defRPr>
            </a:lvl9pPr>
          </a:lstStyle>
          <a:p>
            <a:endParaRPr/>
          </a:p>
        </p:txBody>
      </p:sp>
      <p:sp>
        <p:nvSpPr>
          <p:cNvPr id="158" name="Google Shape;158;p25"/>
          <p:cNvSpPr txBox="1">
            <a:spLocks noGrp="1"/>
          </p:cNvSpPr>
          <p:nvPr>
            <p:ph type="title" idx="7" hasCustomPrompt="1"/>
          </p:nvPr>
        </p:nvSpPr>
        <p:spPr>
          <a:xfrm>
            <a:off x="1654250" y="3552088"/>
            <a:ext cx="1456800" cy="704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sz="4200">
                <a:solidFill>
                  <a:schemeClr val="accent3"/>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59" name="Google Shape;159;p25"/>
          <p:cNvSpPr txBox="1">
            <a:spLocks noGrp="1"/>
          </p:cNvSpPr>
          <p:nvPr>
            <p:ph type="title" idx="8" hasCustomPrompt="1"/>
          </p:nvPr>
        </p:nvSpPr>
        <p:spPr>
          <a:xfrm>
            <a:off x="3843550" y="3552088"/>
            <a:ext cx="1456800" cy="704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sz="4200">
                <a:solidFill>
                  <a:schemeClr val="accent3"/>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160" name="Google Shape;160;p25"/>
          <p:cNvSpPr txBox="1">
            <a:spLocks noGrp="1"/>
          </p:cNvSpPr>
          <p:nvPr>
            <p:ph type="title" idx="9" hasCustomPrompt="1"/>
          </p:nvPr>
        </p:nvSpPr>
        <p:spPr>
          <a:xfrm>
            <a:off x="6032850" y="3552088"/>
            <a:ext cx="1456800" cy="7044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sz="4200">
                <a:solidFill>
                  <a:schemeClr val="accent3"/>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ext">
  <p:cSld name="CUSTOM_12">
    <p:spTree>
      <p:nvGrpSpPr>
        <p:cNvPr id="1" name="Shape 161"/>
        <p:cNvGrpSpPr/>
        <p:nvPr/>
      </p:nvGrpSpPr>
      <p:grpSpPr>
        <a:xfrm>
          <a:off x="0" y="0"/>
          <a:ext cx="0" cy="0"/>
          <a:chOff x="0" y="0"/>
          <a:chExt cx="0" cy="0"/>
        </a:xfrm>
      </p:grpSpPr>
      <p:sp>
        <p:nvSpPr>
          <p:cNvPr id="162" name="Google Shape;162;p26"/>
          <p:cNvSpPr txBox="1">
            <a:spLocks noGrp="1"/>
          </p:cNvSpPr>
          <p:nvPr>
            <p:ph type="subTitle" idx="1"/>
          </p:nvPr>
        </p:nvSpPr>
        <p:spPr>
          <a:xfrm>
            <a:off x="755550" y="1293319"/>
            <a:ext cx="7632900" cy="607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63" name="Google Shape;163;p26"/>
          <p:cNvSpPr txBox="1">
            <a:spLocks noGrp="1"/>
          </p:cNvSpPr>
          <p:nvPr>
            <p:ph type="title"/>
          </p:nvPr>
        </p:nvSpPr>
        <p:spPr>
          <a:xfrm>
            <a:off x="755550" y="685825"/>
            <a:ext cx="7632900" cy="6075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solidFill>
                  <a:schemeClr val="lt1"/>
                </a:solidFill>
                <a:highlight>
                  <a:schemeClr val="accent3"/>
                </a:highligh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ext 2">
  <p:cSld name="CUSTOM_13">
    <p:spTree>
      <p:nvGrpSpPr>
        <p:cNvPr id="1" name="Shape 164"/>
        <p:cNvGrpSpPr/>
        <p:nvPr/>
      </p:nvGrpSpPr>
      <p:grpSpPr>
        <a:xfrm>
          <a:off x="0" y="0"/>
          <a:ext cx="0" cy="0"/>
          <a:chOff x="0" y="0"/>
          <a:chExt cx="0" cy="0"/>
        </a:xfrm>
      </p:grpSpPr>
      <p:sp>
        <p:nvSpPr>
          <p:cNvPr id="165" name="Google Shape;165;p27"/>
          <p:cNvSpPr txBox="1">
            <a:spLocks noGrp="1"/>
          </p:cNvSpPr>
          <p:nvPr>
            <p:ph type="subTitle" idx="1"/>
          </p:nvPr>
        </p:nvSpPr>
        <p:spPr>
          <a:xfrm>
            <a:off x="755550" y="1293375"/>
            <a:ext cx="7675200" cy="3164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2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66" name="Google Shape;166;p27"/>
          <p:cNvSpPr txBox="1">
            <a:spLocks noGrp="1"/>
          </p:cNvSpPr>
          <p:nvPr>
            <p:ph type="title"/>
          </p:nvPr>
        </p:nvSpPr>
        <p:spPr>
          <a:xfrm>
            <a:off x="755550" y="539350"/>
            <a:ext cx="7675200" cy="6075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solidFill>
                  <a:schemeClr val="lt1"/>
                </a:solidFill>
                <a:highlight>
                  <a:schemeClr val="accent3"/>
                </a:highligh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hanks">
  <p:cSld name="CUSTOM_14">
    <p:spTree>
      <p:nvGrpSpPr>
        <p:cNvPr id="1" name="Shape 167"/>
        <p:cNvGrpSpPr/>
        <p:nvPr/>
      </p:nvGrpSpPr>
      <p:grpSpPr>
        <a:xfrm>
          <a:off x="0" y="0"/>
          <a:ext cx="0" cy="0"/>
          <a:chOff x="0" y="0"/>
          <a:chExt cx="0" cy="0"/>
        </a:xfrm>
      </p:grpSpPr>
      <p:sp>
        <p:nvSpPr>
          <p:cNvPr id="168" name="Google Shape;168;p28"/>
          <p:cNvSpPr/>
          <p:nvPr/>
        </p:nvSpPr>
        <p:spPr>
          <a:xfrm>
            <a:off x="-19362" y="-21762"/>
            <a:ext cx="9182715" cy="5187037"/>
          </a:xfrm>
          <a:custGeom>
            <a:avLst/>
            <a:gdLst/>
            <a:ahLst/>
            <a:cxnLst/>
            <a:rect l="l" t="t" r="r" b="b"/>
            <a:pathLst>
              <a:path w="160152" h="90465" extrusionOk="0">
                <a:moveTo>
                  <a:pt x="1" y="1"/>
                </a:moveTo>
                <a:lnTo>
                  <a:pt x="1" y="90464"/>
                </a:lnTo>
                <a:lnTo>
                  <a:pt x="160140" y="90464"/>
                </a:lnTo>
                <a:lnTo>
                  <a:pt x="160152" y="1"/>
                </a:lnTo>
                <a:close/>
              </a:path>
            </a:pathLst>
          </a:custGeom>
          <a:solidFill>
            <a:srgbClr val="AA805D">
              <a:alpha val="25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8"/>
          <p:cNvSpPr txBox="1">
            <a:spLocks noGrp="1"/>
          </p:cNvSpPr>
          <p:nvPr>
            <p:ph type="title"/>
          </p:nvPr>
        </p:nvSpPr>
        <p:spPr>
          <a:xfrm>
            <a:off x="755538" y="534925"/>
            <a:ext cx="4204200" cy="990600"/>
          </a:xfrm>
          <a:prstGeom prst="rect">
            <a:avLst/>
          </a:prstGeom>
        </p:spPr>
        <p:txBody>
          <a:bodyPr spcFirstLastPara="1" wrap="square" lIns="91425" tIns="91425" rIns="91425" bIns="91425" anchor="t" anchorCtr="0">
            <a:noAutofit/>
          </a:bodyPr>
          <a:lstStyle>
            <a:lvl1pPr lvl="0" rtl="0">
              <a:spcBef>
                <a:spcPts val="0"/>
              </a:spcBef>
              <a:spcAft>
                <a:spcPts val="0"/>
              </a:spcAft>
              <a:buSzPts val="5200"/>
              <a:buNone/>
              <a:defRPr sz="5200">
                <a:solidFill>
                  <a:schemeClr val="lt1"/>
                </a:solidFill>
                <a:highlight>
                  <a:schemeClr val="accent3"/>
                </a:highlight>
              </a:defRPr>
            </a:lvl1pPr>
            <a:lvl2pPr lvl="1" rtl="0">
              <a:spcBef>
                <a:spcPts val="0"/>
              </a:spcBef>
              <a:spcAft>
                <a:spcPts val="0"/>
              </a:spcAft>
              <a:buSzPts val="5200"/>
              <a:buNone/>
              <a:defRPr sz="5200">
                <a:highlight>
                  <a:schemeClr val="accent3"/>
                </a:highlight>
              </a:defRPr>
            </a:lvl2pPr>
            <a:lvl3pPr lvl="2" rtl="0">
              <a:spcBef>
                <a:spcPts val="0"/>
              </a:spcBef>
              <a:spcAft>
                <a:spcPts val="0"/>
              </a:spcAft>
              <a:buSzPts val="5200"/>
              <a:buNone/>
              <a:defRPr sz="5200">
                <a:highlight>
                  <a:schemeClr val="accent3"/>
                </a:highlight>
              </a:defRPr>
            </a:lvl3pPr>
            <a:lvl4pPr lvl="3" rtl="0">
              <a:spcBef>
                <a:spcPts val="0"/>
              </a:spcBef>
              <a:spcAft>
                <a:spcPts val="0"/>
              </a:spcAft>
              <a:buSzPts val="5200"/>
              <a:buNone/>
              <a:defRPr sz="5200">
                <a:highlight>
                  <a:schemeClr val="accent3"/>
                </a:highlight>
              </a:defRPr>
            </a:lvl4pPr>
            <a:lvl5pPr lvl="4" rtl="0">
              <a:spcBef>
                <a:spcPts val="0"/>
              </a:spcBef>
              <a:spcAft>
                <a:spcPts val="0"/>
              </a:spcAft>
              <a:buSzPts val="5200"/>
              <a:buNone/>
              <a:defRPr sz="5200">
                <a:highlight>
                  <a:schemeClr val="accent3"/>
                </a:highlight>
              </a:defRPr>
            </a:lvl5pPr>
            <a:lvl6pPr lvl="5" rtl="0">
              <a:spcBef>
                <a:spcPts val="0"/>
              </a:spcBef>
              <a:spcAft>
                <a:spcPts val="0"/>
              </a:spcAft>
              <a:buSzPts val="5200"/>
              <a:buNone/>
              <a:defRPr sz="5200">
                <a:highlight>
                  <a:schemeClr val="accent3"/>
                </a:highlight>
              </a:defRPr>
            </a:lvl6pPr>
            <a:lvl7pPr lvl="6" rtl="0">
              <a:spcBef>
                <a:spcPts val="0"/>
              </a:spcBef>
              <a:spcAft>
                <a:spcPts val="0"/>
              </a:spcAft>
              <a:buSzPts val="5200"/>
              <a:buNone/>
              <a:defRPr sz="5200">
                <a:highlight>
                  <a:schemeClr val="accent3"/>
                </a:highlight>
              </a:defRPr>
            </a:lvl7pPr>
            <a:lvl8pPr lvl="7" rtl="0">
              <a:spcBef>
                <a:spcPts val="0"/>
              </a:spcBef>
              <a:spcAft>
                <a:spcPts val="0"/>
              </a:spcAft>
              <a:buSzPts val="5200"/>
              <a:buNone/>
              <a:defRPr sz="5200">
                <a:highlight>
                  <a:schemeClr val="accent3"/>
                </a:highlight>
              </a:defRPr>
            </a:lvl8pPr>
            <a:lvl9pPr lvl="8" rtl="0">
              <a:spcBef>
                <a:spcPts val="0"/>
              </a:spcBef>
              <a:spcAft>
                <a:spcPts val="0"/>
              </a:spcAft>
              <a:buSzPts val="5200"/>
              <a:buNone/>
              <a:defRPr sz="5200">
                <a:highlight>
                  <a:schemeClr val="accent3"/>
                </a:highlight>
              </a:defRPr>
            </a:lvl9pPr>
          </a:lstStyle>
          <a:p>
            <a:endParaRPr/>
          </a:p>
        </p:txBody>
      </p:sp>
      <p:sp>
        <p:nvSpPr>
          <p:cNvPr id="170" name="Google Shape;170;p28"/>
          <p:cNvSpPr txBox="1">
            <a:spLocks noGrp="1"/>
          </p:cNvSpPr>
          <p:nvPr>
            <p:ph type="subTitle" idx="1"/>
          </p:nvPr>
        </p:nvSpPr>
        <p:spPr>
          <a:xfrm>
            <a:off x="755550" y="1428975"/>
            <a:ext cx="4204200" cy="1232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71" name="Google Shape;171;p28"/>
          <p:cNvSpPr txBox="1"/>
          <p:nvPr/>
        </p:nvSpPr>
        <p:spPr>
          <a:xfrm>
            <a:off x="755550" y="3302800"/>
            <a:ext cx="3222900" cy="9204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rgbClr val="000000"/>
              </a:buClr>
              <a:buSzPts val="1100"/>
              <a:buFont typeface="Arial"/>
              <a:buNone/>
            </a:pPr>
            <a:r>
              <a:rPr lang="en" sz="1200">
                <a:solidFill>
                  <a:schemeClr val="dk1"/>
                </a:solidFill>
                <a:latin typeface="Lato"/>
                <a:ea typeface="Lato"/>
                <a:cs typeface="Lato"/>
                <a:sym typeface="Lato"/>
              </a:rPr>
              <a:t>CREDITS: This presentation template was created by </a:t>
            </a:r>
            <a:r>
              <a:rPr lang="en" sz="1200" b="1">
                <a:solidFill>
                  <a:schemeClr val="dk1"/>
                </a:solidFill>
                <a:uFill>
                  <a:noFill/>
                </a:uFill>
                <a:latin typeface="Lato"/>
                <a:ea typeface="Lato"/>
                <a:cs typeface="Lato"/>
                <a:sym typeface="Lato"/>
                <a:hlinkClick r:id="rId2">
                  <a:extLst>
                    <a:ext uri="{A12FA001-AC4F-418D-AE19-62706E023703}">
                      <ahyp:hlinkClr xmlns:ahyp="http://schemas.microsoft.com/office/drawing/2018/hyperlinkcolor" val="tx"/>
                    </a:ext>
                  </a:extLst>
                </a:hlinkClick>
              </a:rPr>
              <a:t>Slidesgo</a:t>
            </a:r>
            <a:r>
              <a:rPr lang="en" sz="1200">
                <a:solidFill>
                  <a:schemeClr val="dk1"/>
                </a:solidFill>
                <a:latin typeface="Lato"/>
                <a:ea typeface="Lato"/>
                <a:cs typeface="Lato"/>
                <a:sym typeface="Lato"/>
              </a:rPr>
              <a:t>, including icons by </a:t>
            </a:r>
            <a:r>
              <a:rPr lang="en" sz="1200" b="1">
                <a:solidFill>
                  <a:schemeClr val="dk1"/>
                </a:solidFill>
                <a:uFill>
                  <a:noFill/>
                </a:uFill>
                <a:latin typeface="Lato"/>
                <a:ea typeface="Lato"/>
                <a:cs typeface="Lato"/>
                <a:sym typeface="Lato"/>
                <a:hlinkClick r:id="rId3">
                  <a:extLst>
                    <a:ext uri="{A12FA001-AC4F-418D-AE19-62706E023703}">
                      <ahyp:hlinkClr xmlns:ahyp="http://schemas.microsoft.com/office/drawing/2018/hyperlinkcolor" val="tx"/>
                    </a:ext>
                  </a:extLst>
                </a:hlinkClick>
              </a:rPr>
              <a:t>Flaticon</a:t>
            </a:r>
            <a:r>
              <a:rPr lang="en" sz="1200">
                <a:solidFill>
                  <a:schemeClr val="dk1"/>
                </a:solidFill>
                <a:latin typeface="Lato"/>
                <a:ea typeface="Lato"/>
                <a:cs typeface="Lato"/>
                <a:sym typeface="Lato"/>
              </a:rPr>
              <a:t>, infographics &amp; images by </a:t>
            </a:r>
            <a:r>
              <a:rPr lang="en" sz="1200" b="1">
                <a:solidFill>
                  <a:schemeClr val="dk1"/>
                </a:solidFill>
                <a:uFill>
                  <a:noFill/>
                </a:uFill>
                <a:latin typeface="Lato"/>
                <a:ea typeface="Lato"/>
                <a:cs typeface="Lato"/>
                <a:sym typeface="Lato"/>
                <a:hlinkClick r:id="rId4">
                  <a:extLst>
                    <a:ext uri="{A12FA001-AC4F-418D-AE19-62706E023703}">
                      <ahyp:hlinkClr xmlns:ahyp="http://schemas.microsoft.com/office/drawing/2018/hyperlinkcolor" val="tx"/>
                    </a:ext>
                  </a:extLst>
                </a:hlinkClick>
              </a:rPr>
              <a:t>Freepik</a:t>
            </a:r>
            <a:r>
              <a:rPr lang="en" sz="1200">
                <a:solidFill>
                  <a:schemeClr val="dk1"/>
                </a:solidFill>
                <a:latin typeface="Lato"/>
                <a:ea typeface="Lato"/>
                <a:cs typeface="Lato"/>
                <a:sym typeface="Lato"/>
              </a:rPr>
              <a:t>. </a:t>
            </a:r>
            <a:endParaRPr sz="1200">
              <a:solidFill>
                <a:schemeClr val="dk1"/>
              </a:solidFill>
              <a:latin typeface="Lato"/>
              <a:ea typeface="Lato"/>
              <a:cs typeface="Lato"/>
              <a:sym typeface="Lato"/>
            </a:endParaRPr>
          </a:p>
          <a:p>
            <a:pPr marL="0" lvl="0" indent="0" algn="l" rtl="0">
              <a:spcBef>
                <a:spcPts val="0"/>
              </a:spcBef>
              <a:spcAft>
                <a:spcPts val="0"/>
              </a:spcAft>
              <a:buNone/>
            </a:pPr>
            <a:endParaRPr sz="1200">
              <a:solidFill>
                <a:schemeClr val="dk1"/>
              </a:solidFill>
              <a:latin typeface="Lato"/>
              <a:ea typeface="Lato"/>
              <a:cs typeface="Lato"/>
              <a:sym typeface="Lato"/>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Custom Layout 1">
  <p:cSld name="CUSTOM_15">
    <p:bg>
      <p:bgPr>
        <a:solidFill>
          <a:schemeClr val="accent2"/>
        </a:solidFill>
        <a:effectLst/>
      </p:bgPr>
    </p:bg>
    <p:spTree>
      <p:nvGrpSpPr>
        <p:cNvPr id="1" name="Shape 172"/>
        <p:cNvGrpSpPr/>
        <p:nvPr/>
      </p:nvGrpSpPr>
      <p:grpSpPr>
        <a:xfrm>
          <a:off x="0" y="0"/>
          <a:ext cx="0" cy="0"/>
          <a:chOff x="0" y="0"/>
          <a:chExt cx="0" cy="0"/>
        </a:xfrm>
      </p:grpSpPr>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Custom Layout 2">
  <p:cSld name="CUSTOM_16">
    <p:bg>
      <p:bgPr>
        <a:solidFill>
          <a:schemeClr val="accent4"/>
        </a:solidFill>
        <a:effectLst/>
      </p:bgPr>
    </p:bg>
    <p:spTree>
      <p:nvGrpSpPr>
        <p:cNvPr id="1" name="Shape 173"/>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8"/>
        <p:cNvGrpSpPr/>
        <p:nvPr/>
      </p:nvGrpSpPr>
      <p:grpSpPr>
        <a:xfrm>
          <a:off x="0" y="0"/>
          <a:ext cx="0" cy="0"/>
          <a:chOff x="0" y="0"/>
          <a:chExt cx="0" cy="0"/>
        </a:xfrm>
      </p:grpSpPr>
      <p:sp>
        <p:nvSpPr>
          <p:cNvPr id="19" name="Google Shape;19;p4"/>
          <p:cNvSpPr txBox="1">
            <a:spLocks noGrp="1"/>
          </p:cNvSpPr>
          <p:nvPr>
            <p:ph type="title"/>
          </p:nvPr>
        </p:nvSpPr>
        <p:spPr>
          <a:xfrm>
            <a:off x="713225" y="539350"/>
            <a:ext cx="7717500" cy="5727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solidFill>
                  <a:schemeClr val="lt1"/>
                </a:solidFill>
                <a:highlight>
                  <a:schemeClr val="accent3"/>
                </a:highlight>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0" name="Google Shape;20;p4"/>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
        <p:nvSpPr>
          <p:cNvPr id="21" name="Google Shape;21;p4"/>
          <p:cNvSpPr txBox="1">
            <a:spLocks noGrp="1"/>
          </p:cNvSpPr>
          <p:nvPr>
            <p:ph type="subTitle" idx="1"/>
          </p:nvPr>
        </p:nvSpPr>
        <p:spPr>
          <a:xfrm>
            <a:off x="713225" y="1170000"/>
            <a:ext cx="7717500" cy="3402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434343"/>
              </a:buClr>
              <a:buSzPts val="1200"/>
              <a:buFont typeface="Livvic"/>
              <a:buAutoNum type="arabicPeriod"/>
              <a:defRPr sz="1100"/>
            </a:lvl1pPr>
            <a:lvl2pPr lvl="1" rtl="0">
              <a:lnSpc>
                <a:spcPct val="100000"/>
              </a:lnSpc>
              <a:spcBef>
                <a:spcPts val="0"/>
              </a:spcBef>
              <a:spcAft>
                <a:spcPts val="0"/>
              </a:spcAft>
              <a:buClr>
                <a:srgbClr val="434343"/>
              </a:buClr>
              <a:buSzPts val="1200"/>
              <a:buFont typeface="Roboto Condensed Light"/>
              <a:buAutoNum type="alphaLcPeriod"/>
              <a:defRPr/>
            </a:lvl2pPr>
            <a:lvl3pPr lvl="2" rtl="0">
              <a:lnSpc>
                <a:spcPct val="100000"/>
              </a:lnSpc>
              <a:spcBef>
                <a:spcPts val="0"/>
              </a:spcBef>
              <a:spcAft>
                <a:spcPts val="0"/>
              </a:spcAft>
              <a:buClr>
                <a:srgbClr val="434343"/>
              </a:buClr>
              <a:buSzPts val="1200"/>
              <a:buFont typeface="Roboto Condensed Light"/>
              <a:buAutoNum type="romanLcPeriod"/>
              <a:defRPr/>
            </a:lvl3pPr>
            <a:lvl4pPr lvl="3" rtl="0">
              <a:lnSpc>
                <a:spcPct val="100000"/>
              </a:lnSpc>
              <a:spcBef>
                <a:spcPts val="0"/>
              </a:spcBef>
              <a:spcAft>
                <a:spcPts val="0"/>
              </a:spcAft>
              <a:buClr>
                <a:srgbClr val="434343"/>
              </a:buClr>
              <a:buSzPts val="1200"/>
              <a:buFont typeface="Roboto Condensed Light"/>
              <a:buAutoNum type="arabicPeriod"/>
              <a:defRPr/>
            </a:lvl4pPr>
            <a:lvl5pPr lvl="4" rtl="0">
              <a:lnSpc>
                <a:spcPct val="100000"/>
              </a:lnSpc>
              <a:spcBef>
                <a:spcPts val="0"/>
              </a:spcBef>
              <a:spcAft>
                <a:spcPts val="0"/>
              </a:spcAft>
              <a:buClr>
                <a:srgbClr val="434343"/>
              </a:buClr>
              <a:buSzPts val="1200"/>
              <a:buFont typeface="Roboto Condensed Light"/>
              <a:buAutoNum type="alphaLcPeriod"/>
              <a:defRPr/>
            </a:lvl5pPr>
            <a:lvl6pPr lvl="5" rtl="0">
              <a:lnSpc>
                <a:spcPct val="100000"/>
              </a:lnSpc>
              <a:spcBef>
                <a:spcPts val="0"/>
              </a:spcBef>
              <a:spcAft>
                <a:spcPts val="0"/>
              </a:spcAft>
              <a:buClr>
                <a:srgbClr val="434343"/>
              </a:buClr>
              <a:buSzPts val="1200"/>
              <a:buFont typeface="Roboto Condensed Light"/>
              <a:buAutoNum type="romanLcPeriod"/>
              <a:defRPr/>
            </a:lvl6pPr>
            <a:lvl7pPr lvl="6" rtl="0">
              <a:lnSpc>
                <a:spcPct val="100000"/>
              </a:lnSpc>
              <a:spcBef>
                <a:spcPts val="0"/>
              </a:spcBef>
              <a:spcAft>
                <a:spcPts val="0"/>
              </a:spcAft>
              <a:buClr>
                <a:srgbClr val="434343"/>
              </a:buClr>
              <a:buSzPts val="1200"/>
              <a:buFont typeface="Roboto Condensed Light"/>
              <a:buAutoNum type="arabicPeriod"/>
              <a:defRPr/>
            </a:lvl7pPr>
            <a:lvl8pPr lvl="7" rtl="0">
              <a:lnSpc>
                <a:spcPct val="100000"/>
              </a:lnSpc>
              <a:spcBef>
                <a:spcPts val="0"/>
              </a:spcBef>
              <a:spcAft>
                <a:spcPts val="0"/>
              </a:spcAft>
              <a:buClr>
                <a:srgbClr val="434343"/>
              </a:buClr>
              <a:buSzPts val="1200"/>
              <a:buFont typeface="Roboto Condensed Light"/>
              <a:buAutoNum type="alphaLcPeriod"/>
              <a:defRPr/>
            </a:lvl8pPr>
            <a:lvl9pPr lvl="8" rtl="0">
              <a:lnSpc>
                <a:spcPct val="100000"/>
              </a:lnSpc>
              <a:spcBef>
                <a:spcPts val="0"/>
              </a:spcBef>
              <a:spcAft>
                <a:spcPts val="0"/>
              </a:spcAft>
              <a:buClr>
                <a:srgbClr val="434343"/>
              </a:buClr>
              <a:buSzPts val="1200"/>
              <a:buFont typeface="Roboto Condensed Light"/>
              <a:buAutoNum type="romanLcPeriod"/>
              <a:defRPr/>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77"/>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2"/>
        <p:cNvGrpSpPr/>
        <p:nvPr/>
      </p:nvGrpSpPr>
      <p:grpSpPr>
        <a:xfrm>
          <a:off x="0" y="0"/>
          <a:ext cx="0" cy="0"/>
          <a:chOff x="0" y="0"/>
          <a:chExt cx="0" cy="0"/>
        </a:xfrm>
      </p:grpSpPr>
      <p:sp>
        <p:nvSpPr>
          <p:cNvPr id="23" name="Google Shape;23;p5"/>
          <p:cNvSpPr txBox="1">
            <a:spLocks noGrp="1"/>
          </p:cNvSpPr>
          <p:nvPr>
            <p:ph type="title"/>
          </p:nvPr>
        </p:nvSpPr>
        <p:spPr>
          <a:xfrm>
            <a:off x="713174" y="1997725"/>
            <a:ext cx="2175300" cy="572700"/>
          </a:xfrm>
          <a:prstGeom prst="rect">
            <a:avLst/>
          </a:prstGeom>
        </p:spPr>
        <p:txBody>
          <a:bodyPr spcFirstLastPara="1" wrap="square" lIns="91425" tIns="91425" rIns="91425" bIns="91425" anchor="t" anchorCtr="0">
            <a:noAutofit/>
          </a:bodyPr>
          <a:lstStyle>
            <a:lvl1pPr lvl="0" algn="r">
              <a:spcBef>
                <a:spcPts val="0"/>
              </a:spcBef>
              <a:spcAft>
                <a:spcPts val="0"/>
              </a:spcAft>
              <a:buSzPts val="2800"/>
              <a:buNone/>
              <a:defRPr>
                <a:solidFill>
                  <a:schemeClr val="lt1"/>
                </a:solidFill>
                <a:highlight>
                  <a:schemeClr val="accent3"/>
                </a:highlight>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4" name="Google Shape;24;p5"/>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
        <p:nvSpPr>
          <p:cNvPr id="25" name="Google Shape;25;p5"/>
          <p:cNvSpPr txBox="1">
            <a:spLocks noGrp="1"/>
          </p:cNvSpPr>
          <p:nvPr>
            <p:ph type="subTitle" idx="1"/>
          </p:nvPr>
        </p:nvSpPr>
        <p:spPr>
          <a:xfrm>
            <a:off x="713224" y="2570425"/>
            <a:ext cx="2175300" cy="1211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6" name="Google Shape;26;p5"/>
          <p:cNvSpPr txBox="1">
            <a:spLocks noGrp="1"/>
          </p:cNvSpPr>
          <p:nvPr>
            <p:ph type="subTitle" idx="2"/>
          </p:nvPr>
        </p:nvSpPr>
        <p:spPr>
          <a:xfrm>
            <a:off x="6255649" y="2572950"/>
            <a:ext cx="2175300" cy="1211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7" name="Google Shape;27;p5"/>
          <p:cNvSpPr txBox="1">
            <a:spLocks noGrp="1"/>
          </p:cNvSpPr>
          <p:nvPr>
            <p:ph type="subTitle" idx="3"/>
          </p:nvPr>
        </p:nvSpPr>
        <p:spPr>
          <a:xfrm>
            <a:off x="6255549" y="1997725"/>
            <a:ext cx="21753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800"/>
              <a:buFont typeface="Oswald"/>
              <a:buNone/>
              <a:defRPr sz="2800">
                <a:solidFill>
                  <a:schemeClr val="lt1"/>
                </a:solidFill>
                <a:highlight>
                  <a:schemeClr val="accent3"/>
                </a:highlight>
                <a:latin typeface="Oswald"/>
                <a:ea typeface="Oswald"/>
                <a:cs typeface="Oswald"/>
                <a:sym typeface="Oswald"/>
              </a:defRPr>
            </a:lvl1pPr>
            <a:lvl2pPr lvl="1" rtl="0">
              <a:lnSpc>
                <a:spcPct val="100000"/>
              </a:lnSpc>
              <a:spcBef>
                <a:spcPts val="0"/>
              </a:spcBef>
              <a:spcAft>
                <a:spcPts val="0"/>
              </a:spcAft>
              <a:buSzPts val="2800"/>
              <a:buFont typeface="Oswald"/>
              <a:buNone/>
              <a:defRPr sz="2800">
                <a:latin typeface="Oswald"/>
                <a:ea typeface="Oswald"/>
                <a:cs typeface="Oswald"/>
                <a:sym typeface="Oswald"/>
              </a:defRPr>
            </a:lvl2pPr>
            <a:lvl3pPr lvl="2" rtl="0">
              <a:lnSpc>
                <a:spcPct val="100000"/>
              </a:lnSpc>
              <a:spcBef>
                <a:spcPts val="0"/>
              </a:spcBef>
              <a:spcAft>
                <a:spcPts val="0"/>
              </a:spcAft>
              <a:buSzPts val="2800"/>
              <a:buFont typeface="Oswald"/>
              <a:buNone/>
              <a:defRPr sz="2800">
                <a:latin typeface="Oswald"/>
                <a:ea typeface="Oswald"/>
                <a:cs typeface="Oswald"/>
                <a:sym typeface="Oswald"/>
              </a:defRPr>
            </a:lvl3pPr>
            <a:lvl4pPr lvl="3" rtl="0">
              <a:lnSpc>
                <a:spcPct val="100000"/>
              </a:lnSpc>
              <a:spcBef>
                <a:spcPts val="0"/>
              </a:spcBef>
              <a:spcAft>
                <a:spcPts val="0"/>
              </a:spcAft>
              <a:buSzPts val="2800"/>
              <a:buFont typeface="Oswald"/>
              <a:buNone/>
              <a:defRPr sz="2800">
                <a:latin typeface="Oswald"/>
                <a:ea typeface="Oswald"/>
                <a:cs typeface="Oswald"/>
                <a:sym typeface="Oswald"/>
              </a:defRPr>
            </a:lvl4pPr>
            <a:lvl5pPr lvl="4" rtl="0">
              <a:lnSpc>
                <a:spcPct val="100000"/>
              </a:lnSpc>
              <a:spcBef>
                <a:spcPts val="0"/>
              </a:spcBef>
              <a:spcAft>
                <a:spcPts val="0"/>
              </a:spcAft>
              <a:buSzPts val="2800"/>
              <a:buFont typeface="Oswald"/>
              <a:buNone/>
              <a:defRPr sz="2800">
                <a:latin typeface="Oswald"/>
                <a:ea typeface="Oswald"/>
                <a:cs typeface="Oswald"/>
                <a:sym typeface="Oswald"/>
              </a:defRPr>
            </a:lvl5pPr>
            <a:lvl6pPr lvl="5" rtl="0">
              <a:lnSpc>
                <a:spcPct val="100000"/>
              </a:lnSpc>
              <a:spcBef>
                <a:spcPts val="0"/>
              </a:spcBef>
              <a:spcAft>
                <a:spcPts val="0"/>
              </a:spcAft>
              <a:buSzPts val="2800"/>
              <a:buFont typeface="Oswald"/>
              <a:buNone/>
              <a:defRPr sz="2800">
                <a:latin typeface="Oswald"/>
                <a:ea typeface="Oswald"/>
                <a:cs typeface="Oswald"/>
                <a:sym typeface="Oswald"/>
              </a:defRPr>
            </a:lvl6pPr>
            <a:lvl7pPr lvl="6" rtl="0">
              <a:lnSpc>
                <a:spcPct val="100000"/>
              </a:lnSpc>
              <a:spcBef>
                <a:spcPts val="0"/>
              </a:spcBef>
              <a:spcAft>
                <a:spcPts val="0"/>
              </a:spcAft>
              <a:buSzPts val="2800"/>
              <a:buFont typeface="Oswald"/>
              <a:buNone/>
              <a:defRPr sz="2800">
                <a:latin typeface="Oswald"/>
                <a:ea typeface="Oswald"/>
                <a:cs typeface="Oswald"/>
                <a:sym typeface="Oswald"/>
              </a:defRPr>
            </a:lvl7pPr>
            <a:lvl8pPr lvl="7" rtl="0">
              <a:lnSpc>
                <a:spcPct val="100000"/>
              </a:lnSpc>
              <a:spcBef>
                <a:spcPts val="0"/>
              </a:spcBef>
              <a:spcAft>
                <a:spcPts val="0"/>
              </a:spcAft>
              <a:buSzPts val="2800"/>
              <a:buFont typeface="Oswald"/>
              <a:buNone/>
              <a:defRPr sz="2800">
                <a:latin typeface="Oswald"/>
                <a:ea typeface="Oswald"/>
                <a:cs typeface="Oswald"/>
                <a:sym typeface="Oswald"/>
              </a:defRPr>
            </a:lvl8pPr>
            <a:lvl9pPr lvl="8" rtl="0">
              <a:lnSpc>
                <a:spcPct val="100000"/>
              </a:lnSpc>
              <a:spcBef>
                <a:spcPts val="0"/>
              </a:spcBef>
              <a:spcAft>
                <a:spcPts val="0"/>
              </a:spcAft>
              <a:buSzPts val="2800"/>
              <a:buFont typeface="Oswald"/>
              <a:buNone/>
              <a:defRPr sz="2800">
                <a:latin typeface="Oswald"/>
                <a:ea typeface="Oswald"/>
                <a:cs typeface="Oswald"/>
                <a:sym typeface="Oswald"/>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8"/>
        <p:cNvGrpSpPr/>
        <p:nvPr/>
      </p:nvGrpSpPr>
      <p:grpSpPr>
        <a:xfrm>
          <a:off x="0" y="0"/>
          <a:ext cx="0" cy="0"/>
          <a:chOff x="0" y="0"/>
          <a:chExt cx="0" cy="0"/>
        </a:xfrm>
      </p:grpSpPr>
      <p:sp>
        <p:nvSpPr>
          <p:cNvPr id="29" name="Google Shape;29;p6"/>
          <p:cNvSpPr txBox="1">
            <a:spLocks noGrp="1"/>
          </p:cNvSpPr>
          <p:nvPr>
            <p:ph type="title"/>
          </p:nvPr>
        </p:nvSpPr>
        <p:spPr>
          <a:xfrm>
            <a:off x="713225" y="555800"/>
            <a:ext cx="7717500" cy="5727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solidFill>
                  <a:schemeClr val="lt1"/>
                </a:solidFill>
                <a:highlight>
                  <a:schemeClr val="accent3"/>
                </a:highlight>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30" name="Google Shape;30;p6"/>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1"/>
        <p:cNvGrpSpPr/>
        <p:nvPr/>
      </p:nvGrpSpPr>
      <p:grpSpPr>
        <a:xfrm>
          <a:off x="0" y="0"/>
          <a:ext cx="0" cy="0"/>
          <a:chOff x="0" y="0"/>
          <a:chExt cx="0" cy="0"/>
        </a:xfrm>
      </p:grpSpPr>
      <p:sp>
        <p:nvSpPr>
          <p:cNvPr id="32" name="Google Shape;32;p7"/>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
        <p:nvSpPr>
          <p:cNvPr id="33" name="Google Shape;33;p7"/>
          <p:cNvSpPr txBox="1">
            <a:spLocks noGrp="1"/>
          </p:cNvSpPr>
          <p:nvPr>
            <p:ph type="subTitle" idx="1"/>
          </p:nvPr>
        </p:nvSpPr>
        <p:spPr>
          <a:xfrm>
            <a:off x="713225" y="1996650"/>
            <a:ext cx="3919800" cy="2137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4" name="Google Shape;34;p7"/>
          <p:cNvSpPr txBox="1">
            <a:spLocks noGrp="1"/>
          </p:cNvSpPr>
          <p:nvPr>
            <p:ph type="title"/>
          </p:nvPr>
        </p:nvSpPr>
        <p:spPr>
          <a:xfrm>
            <a:off x="713225" y="1009350"/>
            <a:ext cx="3033600" cy="9873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solidFill>
                  <a:schemeClr val="lt1"/>
                </a:solidFill>
                <a:highlight>
                  <a:schemeClr val="accent3"/>
                </a:highlight>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5"/>
        <p:cNvGrpSpPr/>
        <p:nvPr/>
      </p:nvGrpSpPr>
      <p:grpSpPr>
        <a:xfrm>
          <a:off x="0" y="0"/>
          <a:ext cx="0" cy="0"/>
          <a:chOff x="0" y="0"/>
          <a:chExt cx="0" cy="0"/>
        </a:xfrm>
      </p:grpSpPr>
      <p:sp>
        <p:nvSpPr>
          <p:cNvPr id="36" name="Google Shape;36;p8"/>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
        <p:nvSpPr>
          <p:cNvPr id="37" name="Google Shape;37;p8"/>
          <p:cNvSpPr txBox="1">
            <a:spLocks noGrp="1"/>
          </p:cNvSpPr>
          <p:nvPr>
            <p:ph type="title"/>
          </p:nvPr>
        </p:nvSpPr>
        <p:spPr>
          <a:xfrm>
            <a:off x="713225" y="1702650"/>
            <a:ext cx="5079300" cy="1123200"/>
          </a:xfrm>
          <a:prstGeom prst="rect">
            <a:avLst/>
          </a:prstGeom>
        </p:spPr>
        <p:txBody>
          <a:bodyPr spcFirstLastPara="1" wrap="square" lIns="91425" tIns="91425" rIns="91425" bIns="91425" anchor="b" anchorCtr="0">
            <a:noAutofit/>
          </a:bodyPr>
          <a:lstStyle>
            <a:lvl1pPr lvl="0" rtl="0">
              <a:spcBef>
                <a:spcPts val="0"/>
              </a:spcBef>
              <a:spcAft>
                <a:spcPts val="0"/>
              </a:spcAft>
              <a:buSzPts val="5200"/>
              <a:buNone/>
              <a:defRPr sz="6300">
                <a:solidFill>
                  <a:schemeClr val="lt1"/>
                </a:solidFill>
                <a:highlight>
                  <a:schemeClr val="accent3"/>
                </a:highlight>
              </a:defRPr>
            </a:lvl1pPr>
            <a:lvl2pPr lvl="1" rtl="0">
              <a:spcBef>
                <a:spcPts val="0"/>
              </a:spcBef>
              <a:spcAft>
                <a:spcPts val="0"/>
              </a:spcAft>
              <a:buSzPts val="5200"/>
              <a:buNone/>
              <a:defRPr sz="5200"/>
            </a:lvl2pPr>
            <a:lvl3pPr lvl="2" rtl="0">
              <a:spcBef>
                <a:spcPts val="0"/>
              </a:spcBef>
              <a:spcAft>
                <a:spcPts val="0"/>
              </a:spcAft>
              <a:buSzPts val="5200"/>
              <a:buNone/>
              <a:defRPr sz="5200"/>
            </a:lvl3pPr>
            <a:lvl4pPr lvl="3" rtl="0">
              <a:spcBef>
                <a:spcPts val="0"/>
              </a:spcBef>
              <a:spcAft>
                <a:spcPts val="0"/>
              </a:spcAft>
              <a:buSzPts val="5200"/>
              <a:buNone/>
              <a:defRPr sz="5200"/>
            </a:lvl4pPr>
            <a:lvl5pPr lvl="4" rtl="0">
              <a:spcBef>
                <a:spcPts val="0"/>
              </a:spcBef>
              <a:spcAft>
                <a:spcPts val="0"/>
              </a:spcAft>
              <a:buSzPts val="5200"/>
              <a:buNone/>
              <a:defRPr sz="5200"/>
            </a:lvl5pPr>
            <a:lvl6pPr lvl="5" rtl="0">
              <a:spcBef>
                <a:spcPts val="0"/>
              </a:spcBef>
              <a:spcAft>
                <a:spcPts val="0"/>
              </a:spcAft>
              <a:buSzPts val="5200"/>
              <a:buNone/>
              <a:defRPr sz="5200"/>
            </a:lvl6pPr>
            <a:lvl7pPr lvl="6" rtl="0">
              <a:spcBef>
                <a:spcPts val="0"/>
              </a:spcBef>
              <a:spcAft>
                <a:spcPts val="0"/>
              </a:spcAft>
              <a:buSzPts val="5200"/>
              <a:buNone/>
              <a:defRPr sz="5200"/>
            </a:lvl7pPr>
            <a:lvl8pPr lvl="7" rtl="0">
              <a:spcBef>
                <a:spcPts val="0"/>
              </a:spcBef>
              <a:spcAft>
                <a:spcPts val="0"/>
              </a:spcAft>
              <a:buSzPts val="5200"/>
              <a:buNone/>
              <a:defRPr sz="5200"/>
            </a:lvl8pPr>
            <a:lvl9pPr lvl="8" rtl="0">
              <a:spcBef>
                <a:spcPts val="0"/>
              </a:spcBef>
              <a:spcAft>
                <a:spcPts val="0"/>
              </a:spcAft>
              <a:buSzPts val="5200"/>
              <a:buNone/>
              <a:defRPr sz="5200"/>
            </a:lvl9pPr>
          </a:lstStyle>
          <a:p>
            <a:endParaRPr/>
          </a:p>
        </p:txBody>
      </p:sp>
      <p:sp>
        <p:nvSpPr>
          <p:cNvPr id="38" name="Google Shape;38;p8"/>
          <p:cNvSpPr txBox="1">
            <a:spLocks noGrp="1"/>
          </p:cNvSpPr>
          <p:nvPr>
            <p:ph type="subTitle" idx="1"/>
          </p:nvPr>
        </p:nvSpPr>
        <p:spPr>
          <a:xfrm>
            <a:off x="713225" y="2825850"/>
            <a:ext cx="4021500" cy="615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400"/>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9"/>
        <p:cNvGrpSpPr/>
        <p:nvPr/>
      </p:nvGrpSpPr>
      <p:grpSpPr>
        <a:xfrm>
          <a:off x="0" y="0"/>
          <a:ext cx="0" cy="0"/>
          <a:chOff x="0" y="0"/>
          <a:chExt cx="0" cy="0"/>
        </a:xfrm>
      </p:grpSpPr>
      <p:sp>
        <p:nvSpPr>
          <p:cNvPr id="40" name="Google Shape;40;p9"/>
          <p:cNvSpPr txBox="1">
            <a:spLocks noGrp="1"/>
          </p:cNvSpPr>
          <p:nvPr>
            <p:ph type="title"/>
          </p:nvPr>
        </p:nvSpPr>
        <p:spPr>
          <a:xfrm>
            <a:off x="4555075" y="1733850"/>
            <a:ext cx="3875700" cy="794100"/>
          </a:xfrm>
          <a:prstGeom prst="rect">
            <a:avLst/>
          </a:prstGeom>
        </p:spPr>
        <p:txBody>
          <a:bodyPr spcFirstLastPara="1" wrap="square" lIns="91425" tIns="91425" rIns="91425" bIns="91425" anchor="b" anchorCtr="0">
            <a:noAutofit/>
          </a:bodyPr>
          <a:lstStyle>
            <a:lvl1pPr lvl="0" algn="r">
              <a:spcBef>
                <a:spcPts val="0"/>
              </a:spcBef>
              <a:spcAft>
                <a:spcPts val="0"/>
              </a:spcAft>
              <a:buSzPts val="4200"/>
              <a:buNone/>
              <a:defRPr sz="4200">
                <a:solidFill>
                  <a:schemeClr val="lt1"/>
                </a:solidFill>
                <a:highlight>
                  <a:schemeClr val="accent3"/>
                </a:highlight>
              </a:defRPr>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41" name="Google Shape;41;p9"/>
          <p:cNvSpPr txBox="1">
            <a:spLocks noGrp="1"/>
          </p:cNvSpPr>
          <p:nvPr>
            <p:ph type="subTitle" idx="1"/>
          </p:nvPr>
        </p:nvSpPr>
        <p:spPr>
          <a:xfrm>
            <a:off x="4789325" y="2615550"/>
            <a:ext cx="3534300" cy="794100"/>
          </a:xfrm>
          <a:prstGeom prst="rect">
            <a:avLst/>
          </a:prstGeom>
        </p:spPr>
        <p:txBody>
          <a:bodyPr spcFirstLastPara="1" wrap="square" lIns="91425" tIns="91425" rIns="91425" bIns="91425" anchor="t" anchorCtr="0">
            <a:noAutofit/>
          </a:bodyPr>
          <a:lstStyle>
            <a:lvl1pPr lvl="0" algn="r">
              <a:lnSpc>
                <a:spcPct val="100000"/>
              </a:lnSpc>
              <a:spcBef>
                <a:spcPts val="0"/>
              </a:spcBef>
              <a:spcAft>
                <a:spcPts val="0"/>
              </a:spcAft>
              <a:buSzPts val="1400"/>
              <a:buNone/>
              <a:defRPr sz="1400"/>
            </a:lvl1pPr>
            <a:lvl2pPr lvl="1" algn="ctr">
              <a:lnSpc>
                <a:spcPct val="100000"/>
              </a:lnSpc>
              <a:spcBef>
                <a:spcPts val="0"/>
              </a:spcBef>
              <a:spcAft>
                <a:spcPts val="0"/>
              </a:spcAft>
              <a:buSzPts val="1400"/>
              <a:buNone/>
              <a:defRPr/>
            </a:lvl2pPr>
            <a:lvl3pPr lvl="2" algn="ctr">
              <a:lnSpc>
                <a:spcPct val="100000"/>
              </a:lnSpc>
              <a:spcBef>
                <a:spcPts val="0"/>
              </a:spcBef>
              <a:spcAft>
                <a:spcPts val="0"/>
              </a:spcAft>
              <a:buSzPts val="1400"/>
              <a:buNone/>
              <a:defRPr/>
            </a:lvl3pPr>
            <a:lvl4pPr lvl="3" algn="ctr">
              <a:lnSpc>
                <a:spcPct val="100000"/>
              </a:lnSpc>
              <a:spcBef>
                <a:spcPts val="0"/>
              </a:spcBef>
              <a:spcAft>
                <a:spcPts val="0"/>
              </a:spcAft>
              <a:buSzPts val="1400"/>
              <a:buNone/>
              <a:defRPr/>
            </a:lvl4pPr>
            <a:lvl5pPr lvl="4" algn="ctr">
              <a:lnSpc>
                <a:spcPct val="100000"/>
              </a:lnSpc>
              <a:spcBef>
                <a:spcPts val="0"/>
              </a:spcBef>
              <a:spcAft>
                <a:spcPts val="0"/>
              </a:spcAft>
              <a:buSzPts val="1400"/>
              <a:buNone/>
              <a:defRPr/>
            </a:lvl5pPr>
            <a:lvl6pPr lvl="5" algn="ctr">
              <a:lnSpc>
                <a:spcPct val="100000"/>
              </a:lnSpc>
              <a:spcBef>
                <a:spcPts val="0"/>
              </a:spcBef>
              <a:spcAft>
                <a:spcPts val="0"/>
              </a:spcAft>
              <a:buSzPts val="1400"/>
              <a:buNone/>
              <a:defRPr/>
            </a:lvl6pPr>
            <a:lvl7pPr lvl="6" algn="ctr">
              <a:lnSpc>
                <a:spcPct val="100000"/>
              </a:lnSpc>
              <a:spcBef>
                <a:spcPts val="0"/>
              </a:spcBef>
              <a:spcAft>
                <a:spcPts val="0"/>
              </a:spcAft>
              <a:buSzPts val="1400"/>
              <a:buNone/>
              <a:defRPr/>
            </a:lvl7pPr>
            <a:lvl8pPr lvl="7" algn="ctr">
              <a:lnSpc>
                <a:spcPct val="100000"/>
              </a:lnSpc>
              <a:spcBef>
                <a:spcPts val="0"/>
              </a:spcBef>
              <a:spcAft>
                <a:spcPts val="0"/>
              </a:spcAft>
              <a:buSzPts val="1400"/>
              <a:buNone/>
              <a:defRPr/>
            </a:lvl8pPr>
            <a:lvl9pPr lvl="8" algn="ctr">
              <a:lnSpc>
                <a:spcPct val="100000"/>
              </a:lnSpc>
              <a:spcBef>
                <a:spcPts val="0"/>
              </a:spcBef>
              <a:spcAft>
                <a:spcPts val="0"/>
              </a:spcAft>
              <a:buSzPts val="1400"/>
              <a:buNone/>
              <a:defRPr/>
            </a:lvl9pPr>
          </a:lstStyle>
          <a:p>
            <a:endParaRPr/>
          </a:p>
        </p:txBody>
      </p:sp>
      <p:sp>
        <p:nvSpPr>
          <p:cNvPr id="42" name="Google Shape;42;p9"/>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43"/>
        <p:cNvGrpSpPr/>
        <p:nvPr/>
      </p:nvGrpSpPr>
      <p:grpSpPr>
        <a:xfrm>
          <a:off x="0" y="0"/>
          <a:ext cx="0" cy="0"/>
          <a:chOff x="0" y="0"/>
          <a:chExt cx="0" cy="0"/>
        </a:xfrm>
      </p:grpSpPr>
      <p:sp>
        <p:nvSpPr>
          <p:cNvPr id="44" name="Google Shape;44;p10"/>
          <p:cNvSpPr/>
          <p:nvPr/>
        </p:nvSpPr>
        <p:spPr>
          <a:xfrm>
            <a:off x="-19362" y="-21762"/>
            <a:ext cx="9182715" cy="5187037"/>
          </a:xfrm>
          <a:custGeom>
            <a:avLst/>
            <a:gdLst/>
            <a:ahLst/>
            <a:cxnLst/>
            <a:rect l="l" t="t" r="r" b="b"/>
            <a:pathLst>
              <a:path w="160152" h="90465" extrusionOk="0">
                <a:moveTo>
                  <a:pt x="1" y="1"/>
                </a:moveTo>
                <a:lnTo>
                  <a:pt x="1" y="90464"/>
                </a:lnTo>
                <a:lnTo>
                  <a:pt x="160140" y="90464"/>
                </a:lnTo>
                <a:lnTo>
                  <a:pt x="160152" y="1"/>
                </a:lnTo>
                <a:close/>
              </a:path>
            </a:pathLst>
          </a:custGeom>
          <a:solidFill>
            <a:srgbClr val="AA805D">
              <a:alpha val="25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10"/>
          <p:cNvSpPr txBox="1">
            <a:spLocks noGrp="1"/>
          </p:cNvSpPr>
          <p:nvPr>
            <p:ph type="body" idx="1"/>
          </p:nvPr>
        </p:nvSpPr>
        <p:spPr>
          <a:xfrm>
            <a:off x="713225" y="2926200"/>
            <a:ext cx="4853400" cy="1645800"/>
          </a:xfrm>
          <a:prstGeom prst="rect">
            <a:avLst/>
          </a:prstGeom>
        </p:spPr>
        <p:txBody>
          <a:bodyPr spcFirstLastPara="1" wrap="square" lIns="91425" tIns="91425" rIns="91425" bIns="91425" anchor="ctr" anchorCtr="0">
            <a:noAutofit/>
          </a:bodyPr>
          <a:lstStyle>
            <a:lvl1pPr marL="457200" lvl="0" indent="-228600">
              <a:lnSpc>
                <a:spcPct val="100000"/>
              </a:lnSpc>
              <a:spcBef>
                <a:spcPts val="0"/>
              </a:spcBef>
              <a:spcAft>
                <a:spcPts val="0"/>
              </a:spcAft>
              <a:buSzPts val="1400"/>
              <a:buNone/>
              <a:defRPr sz="5200">
                <a:solidFill>
                  <a:schemeClr val="lt1"/>
                </a:solidFill>
                <a:highlight>
                  <a:schemeClr val="accent3"/>
                </a:highlight>
                <a:latin typeface="Oswald"/>
                <a:ea typeface="Oswald"/>
                <a:cs typeface="Oswald"/>
                <a:sym typeface="Oswald"/>
              </a:defRPr>
            </a:lvl1pPr>
          </a:lstStyle>
          <a:p>
            <a:endParaRPr/>
          </a:p>
        </p:txBody>
      </p:sp>
      <p:sp>
        <p:nvSpPr>
          <p:cNvPr id="46" name="Google Shape;46;p10"/>
          <p:cNvSpPr txBox="1">
            <a:spLocks noGrp="1"/>
          </p:cNvSpPr>
          <p:nvPr>
            <p:ph type="sldNum" idx="12"/>
          </p:nvPr>
        </p:nvSpPr>
        <p:spPr>
          <a:xfrm>
            <a:off x="8472458" y="4663217"/>
            <a:ext cx="548700" cy="393600"/>
          </a:xfrm>
          <a:prstGeom prst="rect">
            <a:avLst/>
          </a:prstGeom>
        </p:spPr>
        <p:txBody>
          <a:bodyPr spcFirstLastPara="1" wrap="square" lIns="91425" tIns="91425" rIns="91425" bIns="91425" anchor="ctr" anchorCtr="0">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theme" Target="../theme/theme1.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3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Oswald"/>
              <a:buNone/>
              <a:defRPr sz="2800">
                <a:solidFill>
                  <a:schemeClr val="dk1"/>
                </a:solidFill>
                <a:latin typeface="Oswald"/>
                <a:ea typeface="Oswald"/>
                <a:cs typeface="Oswald"/>
                <a:sym typeface="Oswald"/>
              </a:defRPr>
            </a:lvl1pPr>
            <a:lvl2pPr lvl="1">
              <a:spcBef>
                <a:spcPts val="0"/>
              </a:spcBef>
              <a:spcAft>
                <a:spcPts val="0"/>
              </a:spcAft>
              <a:buClr>
                <a:schemeClr val="dk1"/>
              </a:buClr>
              <a:buSzPts val="2800"/>
              <a:buFont typeface="Oswald"/>
              <a:buNone/>
              <a:defRPr sz="2800">
                <a:solidFill>
                  <a:schemeClr val="dk1"/>
                </a:solidFill>
                <a:latin typeface="Oswald"/>
                <a:ea typeface="Oswald"/>
                <a:cs typeface="Oswald"/>
                <a:sym typeface="Oswald"/>
              </a:defRPr>
            </a:lvl2pPr>
            <a:lvl3pPr lvl="2">
              <a:spcBef>
                <a:spcPts val="0"/>
              </a:spcBef>
              <a:spcAft>
                <a:spcPts val="0"/>
              </a:spcAft>
              <a:buClr>
                <a:schemeClr val="dk1"/>
              </a:buClr>
              <a:buSzPts val="2800"/>
              <a:buFont typeface="Oswald"/>
              <a:buNone/>
              <a:defRPr sz="2800">
                <a:solidFill>
                  <a:schemeClr val="dk1"/>
                </a:solidFill>
                <a:latin typeface="Oswald"/>
                <a:ea typeface="Oswald"/>
                <a:cs typeface="Oswald"/>
                <a:sym typeface="Oswald"/>
              </a:defRPr>
            </a:lvl3pPr>
            <a:lvl4pPr lvl="3">
              <a:spcBef>
                <a:spcPts val="0"/>
              </a:spcBef>
              <a:spcAft>
                <a:spcPts val="0"/>
              </a:spcAft>
              <a:buClr>
                <a:schemeClr val="dk1"/>
              </a:buClr>
              <a:buSzPts val="2800"/>
              <a:buFont typeface="Oswald"/>
              <a:buNone/>
              <a:defRPr sz="2800">
                <a:solidFill>
                  <a:schemeClr val="dk1"/>
                </a:solidFill>
                <a:latin typeface="Oswald"/>
                <a:ea typeface="Oswald"/>
                <a:cs typeface="Oswald"/>
                <a:sym typeface="Oswald"/>
              </a:defRPr>
            </a:lvl4pPr>
            <a:lvl5pPr lvl="4">
              <a:spcBef>
                <a:spcPts val="0"/>
              </a:spcBef>
              <a:spcAft>
                <a:spcPts val="0"/>
              </a:spcAft>
              <a:buClr>
                <a:schemeClr val="dk1"/>
              </a:buClr>
              <a:buSzPts val="2800"/>
              <a:buFont typeface="Oswald"/>
              <a:buNone/>
              <a:defRPr sz="2800">
                <a:solidFill>
                  <a:schemeClr val="dk1"/>
                </a:solidFill>
                <a:latin typeface="Oswald"/>
                <a:ea typeface="Oswald"/>
                <a:cs typeface="Oswald"/>
                <a:sym typeface="Oswald"/>
              </a:defRPr>
            </a:lvl5pPr>
            <a:lvl6pPr lvl="5">
              <a:spcBef>
                <a:spcPts val="0"/>
              </a:spcBef>
              <a:spcAft>
                <a:spcPts val="0"/>
              </a:spcAft>
              <a:buClr>
                <a:schemeClr val="dk1"/>
              </a:buClr>
              <a:buSzPts val="2800"/>
              <a:buFont typeface="Oswald"/>
              <a:buNone/>
              <a:defRPr sz="2800">
                <a:solidFill>
                  <a:schemeClr val="dk1"/>
                </a:solidFill>
                <a:latin typeface="Oswald"/>
                <a:ea typeface="Oswald"/>
                <a:cs typeface="Oswald"/>
                <a:sym typeface="Oswald"/>
              </a:defRPr>
            </a:lvl6pPr>
            <a:lvl7pPr lvl="6">
              <a:spcBef>
                <a:spcPts val="0"/>
              </a:spcBef>
              <a:spcAft>
                <a:spcPts val="0"/>
              </a:spcAft>
              <a:buClr>
                <a:schemeClr val="dk1"/>
              </a:buClr>
              <a:buSzPts val="2800"/>
              <a:buFont typeface="Oswald"/>
              <a:buNone/>
              <a:defRPr sz="2800">
                <a:solidFill>
                  <a:schemeClr val="dk1"/>
                </a:solidFill>
                <a:latin typeface="Oswald"/>
                <a:ea typeface="Oswald"/>
                <a:cs typeface="Oswald"/>
                <a:sym typeface="Oswald"/>
              </a:defRPr>
            </a:lvl7pPr>
            <a:lvl8pPr lvl="7">
              <a:spcBef>
                <a:spcPts val="0"/>
              </a:spcBef>
              <a:spcAft>
                <a:spcPts val="0"/>
              </a:spcAft>
              <a:buClr>
                <a:schemeClr val="dk1"/>
              </a:buClr>
              <a:buSzPts val="2800"/>
              <a:buFont typeface="Oswald"/>
              <a:buNone/>
              <a:defRPr sz="2800">
                <a:solidFill>
                  <a:schemeClr val="dk1"/>
                </a:solidFill>
                <a:latin typeface="Oswald"/>
                <a:ea typeface="Oswald"/>
                <a:cs typeface="Oswald"/>
                <a:sym typeface="Oswald"/>
              </a:defRPr>
            </a:lvl8pPr>
            <a:lvl9pPr lvl="8">
              <a:spcBef>
                <a:spcPts val="0"/>
              </a:spcBef>
              <a:spcAft>
                <a:spcPts val="0"/>
              </a:spcAft>
              <a:buClr>
                <a:schemeClr val="dk1"/>
              </a:buClr>
              <a:buSzPts val="2800"/>
              <a:buFont typeface="Oswald"/>
              <a:buNone/>
              <a:defRPr sz="2800">
                <a:solidFill>
                  <a:schemeClr val="dk1"/>
                </a:solidFill>
                <a:latin typeface="Oswald"/>
                <a:ea typeface="Oswald"/>
                <a:cs typeface="Oswald"/>
                <a:sym typeface="Oswald"/>
              </a:defRPr>
            </a:lvl9pPr>
          </a:lstStyle>
          <a:p>
            <a:endParaRPr/>
          </a:p>
        </p:txBody>
      </p:sp>
      <p:sp>
        <p:nvSpPr>
          <p:cNvPr id="7" name="Google Shape;7;p1"/>
          <p:cNvSpPr txBox="1">
            <a:spLocks noGrp="1"/>
          </p:cNvSpPr>
          <p:nvPr>
            <p:ph type="body" idx="1"/>
          </p:nvPr>
        </p:nvSpPr>
        <p:spPr>
          <a:xfrm>
            <a:off x="3879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1"/>
              </a:buClr>
              <a:buSzPts val="1800"/>
              <a:buFont typeface="Lato"/>
              <a:buChar char="●"/>
              <a:defRPr sz="1800">
                <a:solidFill>
                  <a:schemeClr val="dk1"/>
                </a:solidFill>
                <a:latin typeface="Lato"/>
                <a:ea typeface="Lato"/>
                <a:cs typeface="Lato"/>
                <a:sym typeface="Lato"/>
              </a:defRPr>
            </a:lvl1pPr>
            <a:lvl2pPr marL="914400" lvl="1"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2pPr>
            <a:lvl3pPr marL="1371600" lvl="2"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3pPr>
            <a:lvl4pPr marL="1828800" lvl="3"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4pPr>
            <a:lvl5pPr marL="2286000" lvl="4"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5pPr>
            <a:lvl6pPr marL="2743200" lvl="5"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6pPr>
            <a:lvl7pPr marL="3200400" lvl="6"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7pPr>
            <a:lvl8pPr marL="3657600" lvl="7"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8pPr>
            <a:lvl9pPr marL="4114800" lvl="8"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9pPr>
          </a:lstStyle>
          <a:p>
            <a:endParaRPr/>
          </a:p>
        </p:txBody>
      </p:sp>
      <p:sp>
        <p:nvSpPr>
          <p:cNvPr id="8" name="Google Shape;8;p1"/>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74"/>
        <p:cNvGrpSpPr/>
        <p:nvPr/>
      </p:nvGrpSpPr>
      <p:grpSpPr>
        <a:xfrm>
          <a:off x="0" y="0"/>
          <a:ext cx="0" cy="0"/>
          <a:chOff x="0" y="0"/>
          <a:chExt cx="0" cy="0"/>
        </a:xfrm>
      </p:grpSpPr>
      <p:sp>
        <p:nvSpPr>
          <p:cNvPr id="175" name="Google Shape;175;p31"/>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76" name="Google Shape;176;p31"/>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7"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slideLayout" Target="../slideLayouts/slideLayout2.xml"/><Relationship Id="rId2" Type="http://schemas.openxmlformats.org/officeDocument/2006/relationships/video" Target="../media/media1.mp4"/><Relationship Id="rId1" Type="http://schemas.microsoft.com/office/2007/relationships/media" Target="../media/media1.mp4"/><Relationship Id="rId4" Type="http://schemas.openxmlformats.org/officeDocument/2006/relationships/image" Target="../media/image1.png"/></Relationships>
</file>

<file path=ppt/slides/_rels/slide10.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11.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5.xml"/><Relationship Id="rId1" Type="http://schemas.openxmlformats.org/officeDocument/2006/relationships/slideLayout" Target="../slideLayouts/slideLayout18.xml"/></Relationships>
</file>

<file path=ppt/slides/_rels/slide1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6.xml"/><Relationship Id="rId1" Type="http://schemas.openxmlformats.org/officeDocument/2006/relationships/slideLayout" Target="../slideLayouts/slideLayout8.xml"/><Relationship Id="rId4" Type="http://schemas.openxmlformats.org/officeDocument/2006/relationships/image" Target="../media/image18.png"/></Relationships>
</file>

<file path=ppt/slides/_rels/slide1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8.xml"/><Relationship Id="rId1" Type="http://schemas.openxmlformats.org/officeDocument/2006/relationships/slideLayout" Target="../slideLayouts/slideLayout8.xml"/></Relationships>
</file>

<file path=ppt/slides/_rels/slide1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9.xml"/><Relationship Id="rId1" Type="http://schemas.openxmlformats.org/officeDocument/2006/relationships/slideLayout" Target="../slideLayouts/slideLayout8.xml"/></Relationships>
</file>

<file path=ppt/slides/_rels/slide16.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image" Target="../media/image18.png"/><Relationship Id="rId1" Type="http://schemas.openxmlformats.org/officeDocument/2006/relationships/slideLayout" Target="../slideLayouts/slideLayout8.xml"/></Relationships>
</file>

<file path=ppt/slides/_rels/slide17.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image" Target="../media/image18.png"/><Relationship Id="rId1" Type="http://schemas.openxmlformats.org/officeDocument/2006/relationships/slideLayout" Target="../slideLayouts/slideLayout8.xml"/></Relationships>
</file>

<file path=ppt/slides/_rels/slide18.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image" Target="../media/image18.png"/><Relationship Id="rId1" Type="http://schemas.openxmlformats.org/officeDocument/2006/relationships/slideLayout" Target="../slideLayouts/slideLayout8.xml"/></Relationships>
</file>

<file path=ppt/slides/_rels/slide19.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image" Target="../media/image18.png"/><Relationship Id="rId1" Type="http://schemas.openxmlformats.org/officeDocument/2006/relationships/slideLayout" Target="../slideLayouts/slideLayout8.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image" Target="../media/image18.png"/><Relationship Id="rId1" Type="http://schemas.openxmlformats.org/officeDocument/2006/relationships/slideLayout" Target="../slideLayouts/slideLayout8.xml"/></Relationships>
</file>

<file path=ppt/slides/_rels/slide2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25.png"/><Relationship Id="rId1" Type="http://schemas.openxmlformats.org/officeDocument/2006/relationships/slideLayout" Target="../slideLayouts/slideLayout8.xml"/></Relationships>
</file>

<file path=ppt/slides/_rels/slide22.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0.xml"/><Relationship Id="rId1" Type="http://schemas.openxmlformats.org/officeDocument/2006/relationships/slideLayout" Target="../slideLayouts/slideLayout8.xml"/><Relationship Id="rId4" Type="http://schemas.openxmlformats.org/officeDocument/2006/relationships/image" Target="../media/image27.PNG"/></Relationships>
</file>

<file path=ppt/slides/_rels/slide23.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1.xml"/><Relationship Id="rId1" Type="http://schemas.openxmlformats.org/officeDocument/2006/relationships/slideLayout" Target="../slideLayouts/slideLayout8.xml"/></Relationships>
</file>

<file path=ppt/slides/_rels/slide24.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2.xml"/><Relationship Id="rId1" Type="http://schemas.openxmlformats.org/officeDocument/2006/relationships/slideLayout" Target="../slideLayouts/slideLayout23.xml"/><Relationship Id="rId4" Type="http://schemas.openxmlformats.org/officeDocument/2006/relationships/image" Target="../media/image28.PNG"/></Relationships>
</file>

<file path=ppt/slides/_rels/slide25.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notesSlide" Target="../notesSlides/notesSlide13.xml"/><Relationship Id="rId1" Type="http://schemas.openxmlformats.org/officeDocument/2006/relationships/slideLayout" Target="../slideLayouts/slideLayout4.xml"/></Relationships>
</file>

<file path=ppt/slides/_rels/slide26.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4.xml"/><Relationship Id="rId1" Type="http://schemas.openxmlformats.org/officeDocument/2006/relationships/slideLayout" Target="../slideLayouts/slideLayout15.xml"/></Relationships>
</file>

<file path=ppt/slides/_rels/slide27.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28.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6.xml"/><Relationship Id="rId1" Type="http://schemas.openxmlformats.org/officeDocument/2006/relationships/slideLayout" Target="../slideLayouts/slideLayout14.xml"/><Relationship Id="rId4" Type="http://schemas.openxmlformats.org/officeDocument/2006/relationships/image" Target="../media/image33.PNG"/></Relationships>
</file>

<file path=ppt/slides/_rels/slide29.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17.xml"/><Relationship Id="rId1" Type="http://schemas.openxmlformats.org/officeDocument/2006/relationships/slideLayout" Target="../slideLayouts/slideLayout14.xml"/><Relationship Id="rId4" Type="http://schemas.openxmlformats.org/officeDocument/2006/relationships/image" Target="../media/image35.PNG"/></Relationships>
</file>

<file path=ppt/slides/_rels/slide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3.png"/><Relationship Id="rId1" Type="http://schemas.openxmlformats.org/officeDocument/2006/relationships/slideLayout" Target="../slideLayouts/slideLayout2.xml"/><Relationship Id="rId4" Type="http://schemas.openxmlformats.org/officeDocument/2006/relationships/image" Target="../media/image5.png"/></Relationships>
</file>

<file path=ppt/slides/_rels/slide30.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18.xml"/><Relationship Id="rId1" Type="http://schemas.openxmlformats.org/officeDocument/2006/relationships/slideLayout" Target="../slideLayouts/slideLayout14.xml"/><Relationship Id="rId4" Type="http://schemas.openxmlformats.org/officeDocument/2006/relationships/image" Target="../media/image37.png"/></Relationships>
</file>

<file path=ppt/slides/_rels/slide31.xml.rels><?xml version="1.0" encoding="UTF-8" standalone="yes"?>
<Relationships xmlns="http://schemas.openxmlformats.org/package/2006/relationships"><Relationship Id="rId3" Type="http://schemas.openxmlformats.org/officeDocument/2006/relationships/hyperlink" Target="https://docs.google.com/spreadsheets/d/1zAdj8tbP5xUvFhoQhgXaBoxyyoheniPqrary-xLDRx8/copy" TargetMode="External"/><Relationship Id="rId2" Type="http://schemas.openxmlformats.org/officeDocument/2006/relationships/notesSlide" Target="../notesSlides/notesSlide19.xml"/><Relationship Id="rId1" Type="http://schemas.openxmlformats.org/officeDocument/2006/relationships/slideLayout" Target="../slideLayouts/slideLayout5.xml"/><Relationship Id="rId4" Type="http://schemas.openxmlformats.org/officeDocument/2006/relationships/image" Target="../media/image38.png"/></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6.xml"/></Relationships>
</file>

<file path=ppt/slides/_rels/slide33.xml.rels><?xml version="1.0" encoding="UTF-8" standalone="yes"?>
<Relationships xmlns="http://schemas.openxmlformats.org/package/2006/relationships"><Relationship Id="rId3" Type="http://schemas.openxmlformats.org/officeDocument/2006/relationships/image" Target="../media/image39.jpg"/><Relationship Id="rId2" Type="http://schemas.openxmlformats.org/officeDocument/2006/relationships/notesSlide" Target="../notesSlides/notesSlide21.xml"/><Relationship Id="rId1" Type="http://schemas.openxmlformats.org/officeDocument/2006/relationships/slideLayout" Target="../slideLayouts/slideLayout9.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8.xml"/></Relationships>
</file>

<file path=ppt/slides/_rels/slide35.xml.rels><?xml version="1.0" encoding="UTF-8" standalone="yes"?>
<Relationships xmlns="http://schemas.openxmlformats.org/package/2006/relationships"><Relationship Id="rId3" Type="http://schemas.openxmlformats.org/officeDocument/2006/relationships/image" Target="../media/image40.jpg"/><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5.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2.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0.xml"/></Relationships>
</file>

<file path=ppt/slides/_rels/slide39.xml.rels><?xml version="1.0" encoding="UTF-8" standalone="yes"?>
<Relationships xmlns="http://schemas.openxmlformats.org/package/2006/relationships"><Relationship Id="rId3" Type="http://schemas.openxmlformats.org/officeDocument/2006/relationships/image" Target="../media/image41.jpg"/><Relationship Id="rId2" Type="http://schemas.openxmlformats.org/officeDocument/2006/relationships/notesSlide" Target="../notesSlides/notesSlide27.xml"/><Relationship Id="rId1" Type="http://schemas.openxmlformats.org/officeDocument/2006/relationships/slideLayout" Target="../slideLayouts/slideLayout6.xml"/></Relationships>
</file>

<file path=ppt/slides/_rels/slide4.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xml"/><Relationship Id="rId1" Type="http://schemas.openxmlformats.org/officeDocument/2006/relationships/slideLayout" Target="../slideLayouts/slideLayout19.xml"/></Relationships>
</file>

<file path=ppt/slides/_rels/slide40.xml.rels><?xml version="1.0" encoding="UTF-8" standalone="yes"?>
<Relationships xmlns="http://schemas.openxmlformats.org/package/2006/relationships"><Relationship Id="rId3" Type="http://schemas.openxmlformats.org/officeDocument/2006/relationships/hyperlink" Target="https://docs.google.com/spreadsheets/d/1zAdj8tbP5xUvFhoQhgXaBoxyyoheniPqrary-xLDRx8/copy" TargetMode="External"/><Relationship Id="rId2" Type="http://schemas.openxmlformats.org/officeDocument/2006/relationships/notesSlide" Target="../notesSlides/notesSlide28.xml"/><Relationship Id="rId1" Type="http://schemas.openxmlformats.org/officeDocument/2006/relationships/slideLayout" Target="../slideLayouts/slideLayout20.xml"/><Relationship Id="rId4" Type="http://schemas.openxmlformats.org/officeDocument/2006/relationships/image" Target="../media/image42.png"/></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20.xml"/></Relationships>
</file>

<file path=ppt/slides/_rels/slide42.xml.rels><?xml version="1.0" encoding="UTF-8" standalone="yes"?>
<Relationships xmlns="http://schemas.openxmlformats.org/package/2006/relationships"><Relationship Id="rId3" Type="http://schemas.openxmlformats.org/officeDocument/2006/relationships/image" Target="../media/image43.jpg"/><Relationship Id="rId2" Type="http://schemas.openxmlformats.org/officeDocument/2006/relationships/notesSlide" Target="../notesSlides/notesSlide30.xml"/><Relationship Id="rId1" Type="http://schemas.openxmlformats.org/officeDocument/2006/relationships/slideLayout" Target="../slideLayouts/slideLayout15.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1.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20.xml"/></Relationships>
</file>

<file path=ppt/slides/_rels/slide45.xml.rels><?xml version="1.0" encoding="UTF-8" standalone="yes"?>
<Relationships xmlns="http://schemas.openxmlformats.org/package/2006/relationships"><Relationship Id="rId3" Type="http://schemas.openxmlformats.org/officeDocument/2006/relationships/image" Target="../media/image44.jpg"/><Relationship Id="rId2" Type="http://schemas.openxmlformats.org/officeDocument/2006/relationships/notesSlide" Target="../notesSlides/notesSlide33.xml"/><Relationship Id="rId1" Type="http://schemas.openxmlformats.org/officeDocument/2006/relationships/slideLayout" Target="../slideLayouts/slideLayout2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3.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7.xml"/></Relationships>
</file>

<file path=ppt/slides/_rels/slide48.xml.rels><?xml version="1.0" encoding="UTF-8" standalone="yes"?>
<Relationships xmlns="http://schemas.openxmlformats.org/package/2006/relationships"><Relationship Id="rId3" Type="http://schemas.openxmlformats.org/officeDocument/2006/relationships/image" Target="../media/image45.jpg"/><Relationship Id="rId2" Type="http://schemas.openxmlformats.org/officeDocument/2006/relationships/notesSlide" Target="../notesSlides/notesSlide36.xml"/><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0.xml"/></Relationships>
</file>

<file path=ppt/slides/_rels/slide5.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3" Type="http://schemas.openxmlformats.org/officeDocument/2006/relationships/image" Target="../media/image46.jpg"/><Relationship Id="rId2" Type="http://schemas.openxmlformats.org/officeDocument/2006/relationships/notesSlide" Target="../notesSlides/notesSlide38.xml"/><Relationship Id="rId1" Type="http://schemas.openxmlformats.org/officeDocument/2006/relationships/slideLayout" Target="../slideLayouts/slideLayout15.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0.xml"/></Relationships>
</file>

<file path=ppt/slides/_rels/slide52.xml.rels><?xml version="1.0" encoding="UTF-8" standalone="yes"?>
<Relationships xmlns="http://schemas.openxmlformats.org/package/2006/relationships"><Relationship Id="rId3" Type="http://schemas.openxmlformats.org/officeDocument/2006/relationships/image" Target="../media/image47.jpg"/><Relationship Id="rId2" Type="http://schemas.openxmlformats.org/officeDocument/2006/relationships/notesSlide" Target="../notesSlides/notesSlide40.xml"/><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5.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4.xml"/></Relationships>
</file>

<file path=ppt/slides/_rels/slide55.xml.rels><?xml version="1.0" encoding="UTF-8" standalone="yes"?>
<Relationships xmlns="http://schemas.openxmlformats.org/package/2006/relationships"><Relationship Id="rId3" Type="http://schemas.openxmlformats.org/officeDocument/2006/relationships/image" Target="../media/image48.png"/><Relationship Id="rId2" Type="http://schemas.openxmlformats.org/officeDocument/2006/relationships/notesSlide" Target="../notesSlides/notesSlide43.xml"/><Relationship Id="rId1" Type="http://schemas.openxmlformats.org/officeDocument/2006/relationships/slideLayout" Target="../slideLayouts/slideLayout25.xml"/><Relationship Id="rId5" Type="http://schemas.openxmlformats.org/officeDocument/2006/relationships/image" Target="../media/image50.png"/><Relationship Id="rId4" Type="http://schemas.openxmlformats.org/officeDocument/2006/relationships/image" Target="../media/image49.png"/></Relationships>
</file>

<file path=ppt/slides/_rels/slide56.xml.rels><?xml version="1.0" encoding="UTF-8" standalone="yes"?>
<Relationships xmlns="http://schemas.openxmlformats.org/package/2006/relationships"><Relationship Id="rId3" Type="http://schemas.openxmlformats.org/officeDocument/2006/relationships/image" Target="../media/image51.jpg"/><Relationship Id="rId2" Type="http://schemas.openxmlformats.org/officeDocument/2006/relationships/notesSlide" Target="../notesSlides/notesSlide44.xml"/><Relationship Id="rId1" Type="http://schemas.openxmlformats.org/officeDocument/2006/relationships/slideLayout" Target="../slideLayouts/slideLayout27.xml"/></Relationships>
</file>

<file path=ppt/slides/_rels/slide57.xml.rels><?xml version="1.0" encoding="UTF-8" standalone="yes"?>
<Relationships xmlns="http://schemas.openxmlformats.org/package/2006/relationships"><Relationship Id="rId8" Type="http://schemas.openxmlformats.org/officeDocument/2006/relationships/hyperlink" Target="https://www.freepik.com/free-photo/man-explaining-charts-woman_1597425.htm/?utm_source=slidesgo_template&amp;utm_medium=referral-link&amp;utm_campaign=sg_resources&amp;utm_content=freepik" TargetMode="External"/><Relationship Id="rId3" Type="http://schemas.openxmlformats.org/officeDocument/2006/relationships/hyperlink" Target="https://www.freepik.com/free-photo/man-showing-ipad-colleague_5926463.htm/?utm_source=slidesgo_template&amp;utm_medium=referral-link&amp;utm_campaign=sg_resources&amp;utm_content=freepik" TargetMode="External"/><Relationship Id="rId7" Type="http://schemas.openxmlformats.org/officeDocument/2006/relationships/hyperlink" Target="https://www.freepik.com/free-photo/low-angle-confident-woman-entrepreneur_10346596.htm/?utm_source=slidesgo_template&amp;utm_medium=referral-link&amp;utm_campaign=sg_resources&amp;utm_content=freepik" TargetMode="External"/><Relationship Id="rId12" Type="http://schemas.openxmlformats.org/officeDocument/2006/relationships/hyperlink" Target="https://www.freepik.com/free-photo/businessman-checking-time_1388705.htm/?utm_source=slidesgo_template&amp;utm_medium=referral-link&amp;utm_campaign=sg_resources&amp;utm_content=freepik" TargetMode="External"/><Relationship Id="rId2" Type="http://schemas.openxmlformats.org/officeDocument/2006/relationships/notesSlide" Target="../notesSlides/notesSlide45.xml"/><Relationship Id="rId1" Type="http://schemas.openxmlformats.org/officeDocument/2006/relationships/slideLayout" Target="../slideLayouts/slideLayout26.xml"/><Relationship Id="rId6" Type="http://schemas.openxmlformats.org/officeDocument/2006/relationships/hyperlink" Target="https://www.freepik.com/free-photo/thoughtful-man-office_1372749.htm/?utm_source=slidesgo_template&amp;utm_medium=referral-link&amp;utm_campaign=sg_resources&amp;utm_content=freepik" TargetMode="External"/><Relationship Id="rId11" Type="http://schemas.openxmlformats.org/officeDocument/2006/relationships/hyperlink" Target="https://www.freepik.com/free-photo/work-elements-arrangement-table_10828549.htm/?utm_source=slidesgo_template&amp;utm_medium=referral-link&amp;utm_campaign=sg_resources&amp;utm_content=freepik" TargetMode="External"/><Relationship Id="rId5" Type="http://schemas.openxmlformats.org/officeDocument/2006/relationships/hyperlink" Target="https://www.freepik.com/free-photo/young-man-working-office-with-colleague_2428217.htm/?utm_source=slidesgo_template&amp;utm_medium=referral-link&amp;utm_campaign=sg_resources&amp;utm_content=freepik" TargetMode="External"/><Relationship Id="rId10" Type="http://schemas.openxmlformats.org/officeDocument/2006/relationships/hyperlink" Target="https://www.freepik.com/free-photo/smiling-young-woman-sitting-wheelchair-having-corporate-business-meeting-with-his-two-colleague_4409182.htm/?utm_source=slidesgo_template&amp;utm_medium=referral-link&amp;utm_campaign=sg_resources&amp;utm_content=freepik" TargetMode="External"/><Relationship Id="rId4" Type="http://schemas.openxmlformats.org/officeDocument/2006/relationships/hyperlink" Target="https://www.freepik.com/free-photo/front-view-businesswoman-with-smartphone-binder-office_10337954.htm/?utm_source=slidesgo_template&amp;utm_medium=referral-link&amp;utm_campaign=sg_resources&amp;utm_content=freepik" TargetMode="External"/><Relationship Id="rId9" Type="http://schemas.openxmlformats.org/officeDocument/2006/relationships/hyperlink" Target="https://www.freepik.com/free-photo/crop-man-with-bag-crossing-road_3090316.htm/?utm_source=slidesgo_template&amp;utm_medium=referral-link&amp;utm_campaign=sg_resources&amp;utm_content=freepik" TargetMode="External"/></Relationships>
</file>

<file path=ppt/slides/_rels/slide58.xml.rels><?xml version="1.0" encoding="UTF-8" standalone="yes"?>
<Relationships xmlns="http://schemas.openxmlformats.org/package/2006/relationships"><Relationship Id="rId8" Type="http://schemas.openxmlformats.org/officeDocument/2006/relationships/hyperlink" Target="https://www.freepik.com/free-photo/portrait-entrepreneur-talking-phone_7523070.htm/?utm_source=slidesgo_template&amp;utm_medium=referral-link&amp;utm_campaign=sg_resources&amp;utm_content=freepik" TargetMode="External"/><Relationship Id="rId13" Type="http://schemas.openxmlformats.org/officeDocument/2006/relationships/hyperlink" Target="https://www.freepik.com/free-photo/front-view-pregnant-woman-with-clipboard-pencil_11260877.htm/?utm_source=slidesgo_template&amp;utm_medium=referral-link&amp;utm_campaign=sg_resources&amp;utm_content=freepik" TargetMode="External"/><Relationship Id="rId3" Type="http://schemas.openxmlformats.org/officeDocument/2006/relationships/hyperlink" Target="https://www.freepik.com/free-photo/woman-desktop-exploring-diagrams_1323649.htm/?utm_source=slidesgo_template&amp;utm_medium=referral-link&amp;utm_campaign=sg_resources&amp;utm_content=freepik" TargetMode="External"/><Relationship Id="rId7" Type="http://schemas.openxmlformats.org/officeDocument/2006/relationships/hyperlink" Target="https://www.freepik.com/free-photo/front-view-elegant-businesswoman-holding-clipboard-with-copy-space_11512725.htm/?utm_source=slidesgo_template&amp;utm_medium=referral-link&amp;utm_campaign=sg_resources&amp;utm_content=freepik" TargetMode="External"/><Relationship Id="rId12" Type="http://schemas.openxmlformats.org/officeDocument/2006/relationships/hyperlink" Target="https://www.freepik.com/free-photo/medium-shot-man-woman-working-together_7332993.htm/?utm_source=slidesgo_template&amp;utm_medium=referral-link&amp;utm_campaign=sg_resources&amp;utm_content=freepik" TargetMode="External"/><Relationship Id="rId2" Type="http://schemas.openxmlformats.org/officeDocument/2006/relationships/notesSlide" Target="../notesSlides/notesSlide46.xml"/><Relationship Id="rId16" Type="http://schemas.openxmlformats.org/officeDocument/2006/relationships/hyperlink" Target="https://www.freepik.com/free-photo/man-with-cup-headsetworking-laptop_1597418.htm/?utm_source=slidesgo_template&amp;utm_medium=referral-link&amp;utm_campaign=sg_resources&amp;utm_content=freepik" TargetMode="External"/><Relationship Id="rId1" Type="http://schemas.openxmlformats.org/officeDocument/2006/relationships/slideLayout" Target="../slideLayouts/slideLayout26.xml"/><Relationship Id="rId6" Type="http://schemas.openxmlformats.org/officeDocument/2006/relationships/hyperlink" Target="https://www.freepik.com/free-photo/positive-man-with-clipboard_2329288.htm/?utm_source=slidesgo_template&amp;utm_medium=referral-link&amp;utm_campaign=sg_resources&amp;utm_content=freepik" TargetMode="External"/><Relationship Id="rId11" Type="http://schemas.openxmlformats.org/officeDocument/2006/relationships/hyperlink" Target="https://www.freepik.com/free-photo/happy-disabled-young-businessman-sitting-wheelchair-using-laptop-office_4400017.htm/?utm_source=slidesgo_template&amp;utm_medium=referral-link&amp;utm_campaign=sg_resources&amp;utm_content=freepik" TargetMode="External"/><Relationship Id="rId5" Type="http://schemas.openxmlformats.org/officeDocument/2006/relationships/hyperlink" Target="https://www.freepik.com/free-photo/back-view-woman-office-writing-sticky-notes_7768787.htm/?utm_source=slidesgo_template&amp;utm_medium=referral-link&amp;utm_campaign=sg_resources&amp;utm_content=freepik" TargetMode="External"/><Relationship Id="rId15" Type="http://schemas.openxmlformats.org/officeDocument/2006/relationships/hyperlink" Target="https://www.freepik.com/free-photo/smiling-colleagues-making-notes-plans_1564993.htm/?utm_source=slidesgo_template&amp;utm_medium=referral-link&amp;utm_campaign=sg_resources&amp;utm_content=freepik" TargetMode="External"/><Relationship Id="rId10" Type="http://schemas.openxmlformats.org/officeDocument/2006/relationships/hyperlink" Target="https://www.freepik.com/free-photo/side-view-bearded-man-holding-cup-coffee-while-working_10830270.htm/?utm_source=slidesgo_template&amp;utm_medium=referral-link&amp;utm_campaign=sg_resources&amp;utm_content=freepik" TargetMode="External"/><Relationship Id="rId4" Type="http://schemas.openxmlformats.org/officeDocument/2006/relationships/hyperlink" Target="https://www.freepik.com/free-photo/person-holding-jar-with-coins_11072242.htm/?utm_source=slidesgo_template&amp;utm_medium=referral-link&amp;utm_campaign=sg_resources&amp;utm_content=freepik" TargetMode="External"/><Relationship Id="rId9" Type="http://schemas.openxmlformats.org/officeDocument/2006/relationships/hyperlink" Target="https://www.freepik.com/free-photo/high-angle-businessman-with-laptop-office_11383077.htm/?utm_source=slidesgo_template&amp;utm_medium=referral-link&amp;utm_campaign=sg_resources&amp;utm_content=freepik" TargetMode="External"/><Relationship Id="rId14" Type="http://schemas.openxmlformats.org/officeDocument/2006/relationships/hyperlink" Target="https://www.freepik.com/free-photo/colleagues-video-conferencing_10887894.htm/?utm_source=slidesgo_template&amp;utm_medium=referral-link&amp;utm_campaign=sg_resources&amp;utm_content=freepik" TargetMode="External"/></Relationships>
</file>

<file path=ppt/slides/_rels/slide59.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7.xml"/><Relationship Id="rId1" Type="http://schemas.openxmlformats.org/officeDocument/2006/relationships/slideLayout" Target="../slideLayouts/slideLayout30.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60.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8.xml"/><Relationship Id="rId1" Type="http://schemas.openxmlformats.org/officeDocument/2006/relationships/slideLayout" Target="../slideLayouts/slideLayout30.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61.xml.rels><?xml version="1.0" encoding="UTF-8" standalone="yes"?>
<Relationships xmlns="http://schemas.openxmlformats.org/package/2006/relationships"><Relationship Id="rId3" Type="http://schemas.openxmlformats.org/officeDocument/2006/relationships/hyperlink" Target="https://fonts.google.com/specimen/Oswald" TargetMode="External"/><Relationship Id="rId2" Type="http://schemas.openxmlformats.org/officeDocument/2006/relationships/notesSlide" Target="../notesSlides/notesSlide49.xml"/><Relationship Id="rId1" Type="http://schemas.openxmlformats.org/officeDocument/2006/relationships/slideLayout" Target="../slideLayouts/slideLayout30.xml"/><Relationship Id="rId4" Type="http://schemas.openxmlformats.org/officeDocument/2006/relationships/hyperlink" Target="https://fonts.google.com/specimen/Lato" TargetMode="External"/></Relationships>
</file>

<file path=ppt/slides/_rels/slide62.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56.gif"/><Relationship Id="rId2" Type="http://schemas.openxmlformats.org/officeDocument/2006/relationships/notesSlide" Target="../notesSlides/notesSlide50.xml"/><Relationship Id="rId1" Type="http://schemas.openxmlformats.org/officeDocument/2006/relationships/slideLayout" Target="../slideLayouts/slideLayout30.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55.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54.gif"/><Relationship Id="rId4" Type="http://schemas.openxmlformats.org/officeDocument/2006/relationships/image" Target="../media/image52.gif"/><Relationship Id="rId9" Type="http://schemas.openxmlformats.org/officeDocument/2006/relationships/image" Target="../media/image53.gif"/></Relationships>
</file>

<file path=ppt/slides/_rels/slide63.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51.xml"/><Relationship Id="rId1" Type="http://schemas.openxmlformats.org/officeDocument/2006/relationships/slideLayout" Target="../slideLayouts/slideLayout30.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0.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30.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30.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30.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30.xml"/></Relationships>
</file>

<file path=ppt/slides/_rels/slide69.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57.xml"/><Relationship Id="rId1" Type="http://schemas.openxmlformats.org/officeDocument/2006/relationships/slideLayout" Target="../slideLayouts/slideLayout30.xml"/></Relationships>
</file>

<file path=ppt/slides/_rels/slide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jpg"/><Relationship Id="rId1" Type="http://schemas.openxmlformats.org/officeDocument/2006/relationships/slideLayout" Target="../slideLayouts/slideLayout3.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30.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30.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30.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30.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30.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30.xml"/></Relationships>
</file>

<file path=ppt/slides/_rels/slide76.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64.xml"/><Relationship Id="rId1" Type="http://schemas.openxmlformats.org/officeDocument/2006/relationships/slideLayout" Target="../slideLayouts/slideLayout30.xml"/><Relationship Id="rId4" Type="http://schemas.openxmlformats.org/officeDocument/2006/relationships/image" Target="../media/image57.png"/></Relationships>
</file>

<file path=ppt/slides/_rels/slide8.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image" Target="../media/image12.png"/><Relationship Id="rId1" Type="http://schemas.openxmlformats.org/officeDocument/2006/relationships/slideLayout" Target="../slideLayouts/slideLayout3.xml"/><Relationship Id="rId4" Type="http://schemas.openxmlformats.org/officeDocument/2006/relationships/image" Target="../media/image14.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176f095e-817c-46cb-b9b2-a3e5c64e3375">
            <a:hlinkClick r:id="" action="ppaction://media"/>
            <a:extLst>
              <a:ext uri="{FF2B5EF4-FFF2-40B4-BE49-F238E27FC236}">
                <a16:creationId xmlns:a16="http://schemas.microsoft.com/office/drawing/2014/main" id="{FABBA89F-6861-7151-36A9-26B771EADDBF}"/>
              </a:ext>
            </a:extLst>
          </p:cNvPr>
          <p:cNvPicPr>
            <a:picLocks noChangeAspect="1"/>
          </p:cNvPicPr>
          <p:nvPr>
            <a:videoFile r:link="rId2"/>
            <p:extLst>
              <p:ext uri="{DAA4B4D4-6D71-4841-9C94-3DE7FCFB9230}">
                <p14:media xmlns:p14="http://schemas.microsoft.com/office/powerpoint/2010/main" r:embed="rId1"/>
              </p:ext>
            </p:extLst>
          </p:nvPr>
        </p:nvPicPr>
        <p:blipFill rotWithShape="1">
          <a:blip r:embed="rId4"/>
          <a:srcRect/>
          <a:stretch/>
        </p:blipFill>
        <p:spPr>
          <a:xfrm>
            <a:off x="1752600" y="152968"/>
            <a:ext cx="5791200" cy="4780982"/>
          </a:xfrm>
          <a:prstGeom prst="rect">
            <a:avLst/>
          </a:prstGeom>
        </p:spPr>
      </p:pic>
    </p:spTree>
    <p:extLst>
      <p:ext uri="{BB962C8B-B14F-4D97-AF65-F5344CB8AC3E}">
        <p14:creationId xmlns:p14="http://schemas.microsoft.com/office/powerpoint/2010/main" val="643381198"/>
      </p:ext>
    </p:extLst>
  </p:cSld>
  <p:clrMapOvr>
    <a:masterClrMapping/>
  </p:clrMapOvr>
  <mc:AlternateContent xmlns:mc="http://schemas.openxmlformats.org/markup-compatibility/2006">
    <mc:Choice xmlns:p14="http://schemas.microsoft.com/office/powerpoint/2010/main" Requires="p14">
      <p:transition spd="slow" p14:dur="800">
        <p:circle/>
      </p:transition>
    </mc:Choice>
    <mc:Fallback>
      <p:transition spd="slow">
        <p:circl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20400"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7" restart="whenNotActive" fill="hold" evtFilter="cancelBubble" nodeType="interactiveSeq">
                <p:stCondLst>
                  <p:cond evt="onClick" delay="0">
                    <p:tgtEl>
                      <p:spTgt spid="4"/>
                    </p:tgtEl>
                  </p:cond>
                </p:stCondLst>
                <p:endSync evt="end" delay="0">
                  <p:rtn val="all"/>
                </p:endSync>
                <p:childTnLst>
                  <p:par>
                    <p:cTn id="8" fill="hold">
                      <p:stCondLst>
                        <p:cond delay="0"/>
                      </p:stCondLst>
                      <p:childTnLst>
                        <p:par>
                          <p:cTn id="9" fill="hold">
                            <p:stCondLst>
                              <p:cond delay="0"/>
                            </p:stCondLst>
                            <p:childTnLst>
                              <p:par>
                                <p:cTn id="10" presetID="2" presetClass="mediacall" presetSubtype="0" fill="hold" nodeType="clickEffect">
                                  <p:stCondLst>
                                    <p:cond delay="0"/>
                                  </p:stCondLst>
                                  <p:childTnLst>
                                    <p:cmd type="call" cmd="togglePause">
                                      <p:cBhvr>
                                        <p:cTn id="11" dur="1" fill="hold"/>
                                        <p:tgtEl>
                                          <p:spTgt spid="4"/>
                                        </p:tgtEl>
                                      </p:cBhvr>
                                    </p:cmd>
                                  </p:childTnLst>
                                </p:cTn>
                              </p:par>
                            </p:childTnLst>
                          </p:cTn>
                        </p:par>
                      </p:childTnLst>
                    </p:cTn>
                  </p:par>
                </p:childTnLst>
              </p:cTn>
              <p:nextCondLst>
                <p:cond evt="onClick" delay="0">
                  <p:tgtEl>
                    <p:spTgt spid="4"/>
                  </p:tgtEl>
                </p:cond>
              </p:nextCondLst>
            </p:seq>
            <p:video>
              <p:cMediaNode vol="80000">
                <p:cTn id="12" fill="hold" display="0">
                  <p:stCondLst>
                    <p:cond delay="indefinite"/>
                  </p:stCondLst>
                </p:cTn>
                <p:tgtEl>
                  <p:spTgt spid="4"/>
                </p:tgtEl>
              </p:cMediaNode>
            </p:video>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92"/>
        <p:cNvGrpSpPr/>
        <p:nvPr/>
      </p:nvGrpSpPr>
      <p:grpSpPr>
        <a:xfrm>
          <a:off x="0" y="0"/>
          <a:ext cx="0" cy="0"/>
          <a:chOff x="0" y="0"/>
          <a:chExt cx="0" cy="0"/>
        </a:xfrm>
      </p:grpSpPr>
      <p:pic>
        <p:nvPicPr>
          <p:cNvPr id="9" name="Picture 8">
            <a:extLst>
              <a:ext uri="{FF2B5EF4-FFF2-40B4-BE49-F238E27FC236}">
                <a16:creationId xmlns:a16="http://schemas.microsoft.com/office/drawing/2014/main" id="{F428E384-A152-62E9-13C4-C5036AAA70B9}"/>
              </a:ext>
            </a:extLst>
          </p:cNvPr>
          <p:cNvPicPr>
            <a:picLocks noChangeAspect="1"/>
          </p:cNvPicPr>
          <p:nvPr/>
        </p:nvPicPr>
        <p:blipFill>
          <a:blip r:embed="rId3"/>
          <a:stretch>
            <a:fillRect/>
          </a:stretch>
        </p:blipFill>
        <p:spPr>
          <a:xfrm>
            <a:off x="1524000" y="438150"/>
            <a:ext cx="6112137" cy="3228803"/>
          </a:xfrm>
          <a:prstGeom prst="rect">
            <a:avLst/>
          </a:prstGeom>
        </p:spPr>
      </p:pic>
      <p:sp>
        <p:nvSpPr>
          <p:cNvPr id="195" name="Google Shape;195;p34"/>
          <p:cNvSpPr/>
          <p:nvPr/>
        </p:nvSpPr>
        <p:spPr>
          <a:xfrm rot="3288681">
            <a:off x="7756008" y="3490243"/>
            <a:ext cx="1883491" cy="1628726"/>
          </a:xfrm>
          <a:prstGeom prst="triangle">
            <a:avLst>
              <a:gd name="adj" fmla="val 5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34"/>
          <p:cNvSpPr/>
          <p:nvPr/>
        </p:nvSpPr>
        <p:spPr>
          <a:xfrm rot="3288681">
            <a:off x="-16392" y="-966069"/>
            <a:ext cx="1883491" cy="1628726"/>
          </a:xfrm>
          <a:prstGeom prst="triangle">
            <a:avLst>
              <a:gd name="adj" fmla="val 5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34"/>
          <p:cNvSpPr/>
          <p:nvPr/>
        </p:nvSpPr>
        <p:spPr>
          <a:xfrm rot="3288681">
            <a:off x="-289467" y="-831869"/>
            <a:ext cx="1883491" cy="1628726"/>
          </a:xfrm>
          <a:prstGeom prst="triangle">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34"/>
          <p:cNvSpPr/>
          <p:nvPr/>
        </p:nvSpPr>
        <p:spPr>
          <a:xfrm rot="3288681">
            <a:off x="7970700" y="3377331"/>
            <a:ext cx="1883491" cy="1628726"/>
          </a:xfrm>
          <a:prstGeom prst="triangle">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94;p34">
            <a:extLst>
              <a:ext uri="{FF2B5EF4-FFF2-40B4-BE49-F238E27FC236}">
                <a16:creationId xmlns:a16="http://schemas.microsoft.com/office/drawing/2014/main" id="{8D03D155-1F28-4690-B445-D0AD146F6223}"/>
              </a:ext>
            </a:extLst>
          </p:cNvPr>
          <p:cNvSpPr txBox="1">
            <a:spLocks/>
          </p:cNvSpPr>
          <p:nvPr/>
        </p:nvSpPr>
        <p:spPr>
          <a:xfrm>
            <a:off x="1371600" y="246262"/>
            <a:ext cx="6057899" cy="80148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l" rtl="0">
              <a:lnSpc>
                <a:spcPct val="100000"/>
              </a:lnSpc>
              <a:spcBef>
                <a:spcPts val="0"/>
              </a:spcBef>
              <a:spcAft>
                <a:spcPts val="0"/>
              </a:spcAft>
              <a:buClr>
                <a:srgbClr val="434343"/>
              </a:buClr>
              <a:buSzPts val="1200"/>
              <a:buFont typeface="Livvic"/>
              <a:buAutoNum type="arabicPeriod"/>
              <a:defRPr sz="1100" b="0" i="0" u="none" strike="noStrike" cap="none">
                <a:solidFill>
                  <a:schemeClr val="dk1"/>
                </a:solidFill>
                <a:latin typeface="Lato"/>
                <a:ea typeface="Lato"/>
                <a:cs typeface="Lato"/>
                <a:sym typeface="Lato"/>
              </a:defRPr>
            </a:lvl1pPr>
            <a:lvl2pPr marL="914400" marR="0" lvl="1" indent="-317500" algn="l" rtl="0">
              <a:lnSpc>
                <a:spcPct val="100000"/>
              </a:lnSpc>
              <a:spcBef>
                <a:spcPts val="0"/>
              </a:spcBef>
              <a:spcAft>
                <a:spcPts val="0"/>
              </a:spcAft>
              <a:buClr>
                <a:srgbClr val="434343"/>
              </a:buClr>
              <a:buSzPts val="1200"/>
              <a:buFont typeface="Roboto Condensed Light"/>
              <a:buAutoNum type="alphaLcPeriod"/>
              <a:defRPr sz="1400" b="0" i="0" u="none" strike="noStrike" cap="none">
                <a:solidFill>
                  <a:schemeClr val="dk1"/>
                </a:solidFill>
                <a:latin typeface="Lato"/>
                <a:ea typeface="Lato"/>
                <a:cs typeface="Lato"/>
                <a:sym typeface="Lato"/>
              </a:defRPr>
            </a:lvl2pPr>
            <a:lvl3pPr marL="1371600" marR="0" lvl="2" indent="-317500" algn="l" rtl="0">
              <a:lnSpc>
                <a:spcPct val="100000"/>
              </a:lnSpc>
              <a:spcBef>
                <a:spcPts val="0"/>
              </a:spcBef>
              <a:spcAft>
                <a:spcPts val="0"/>
              </a:spcAft>
              <a:buClr>
                <a:srgbClr val="434343"/>
              </a:buClr>
              <a:buSzPts val="1200"/>
              <a:buFont typeface="Roboto Condensed Light"/>
              <a:buAutoNum type="romanLcPeriod"/>
              <a:defRPr sz="1400" b="0" i="0" u="none" strike="noStrike" cap="none">
                <a:solidFill>
                  <a:schemeClr val="dk1"/>
                </a:solidFill>
                <a:latin typeface="Lato"/>
                <a:ea typeface="Lato"/>
                <a:cs typeface="Lato"/>
                <a:sym typeface="Lato"/>
              </a:defRPr>
            </a:lvl3pPr>
            <a:lvl4pPr marL="1828800" marR="0" lvl="3" indent="-317500" algn="l" rtl="0">
              <a:lnSpc>
                <a:spcPct val="100000"/>
              </a:lnSpc>
              <a:spcBef>
                <a:spcPts val="0"/>
              </a:spcBef>
              <a:spcAft>
                <a:spcPts val="0"/>
              </a:spcAft>
              <a:buClr>
                <a:srgbClr val="434343"/>
              </a:buClr>
              <a:buSzPts val="1200"/>
              <a:buFont typeface="Roboto Condensed Light"/>
              <a:buAutoNum type="arabicPeriod"/>
              <a:defRPr sz="1400" b="0" i="0" u="none" strike="noStrike" cap="none">
                <a:solidFill>
                  <a:schemeClr val="dk1"/>
                </a:solidFill>
                <a:latin typeface="Lato"/>
                <a:ea typeface="Lato"/>
                <a:cs typeface="Lato"/>
                <a:sym typeface="Lato"/>
              </a:defRPr>
            </a:lvl4pPr>
            <a:lvl5pPr marL="2286000" marR="0" lvl="4" indent="-317500" algn="l" rtl="0">
              <a:lnSpc>
                <a:spcPct val="100000"/>
              </a:lnSpc>
              <a:spcBef>
                <a:spcPts val="0"/>
              </a:spcBef>
              <a:spcAft>
                <a:spcPts val="0"/>
              </a:spcAft>
              <a:buClr>
                <a:srgbClr val="434343"/>
              </a:buClr>
              <a:buSzPts val="1200"/>
              <a:buFont typeface="Roboto Condensed Light"/>
              <a:buAutoNum type="alphaLcPeriod"/>
              <a:defRPr sz="1400" b="0" i="0" u="none" strike="noStrike" cap="none">
                <a:solidFill>
                  <a:schemeClr val="dk1"/>
                </a:solidFill>
                <a:latin typeface="Lato"/>
                <a:ea typeface="Lato"/>
                <a:cs typeface="Lato"/>
                <a:sym typeface="Lato"/>
              </a:defRPr>
            </a:lvl5pPr>
            <a:lvl6pPr marL="2743200" marR="0" lvl="5" indent="-317500" algn="l" rtl="0">
              <a:lnSpc>
                <a:spcPct val="100000"/>
              </a:lnSpc>
              <a:spcBef>
                <a:spcPts val="0"/>
              </a:spcBef>
              <a:spcAft>
                <a:spcPts val="0"/>
              </a:spcAft>
              <a:buClr>
                <a:srgbClr val="434343"/>
              </a:buClr>
              <a:buSzPts val="1200"/>
              <a:buFont typeface="Roboto Condensed Light"/>
              <a:buAutoNum type="romanLcPeriod"/>
              <a:defRPr sz="1400" b="0" i="0" u="none" strike="noStrike" cap="none">
                <a:solidFill>
                  <a:schemeClr val="dk1"/>
                </a:solidFill>
                <a:latin typeface="Lato"/>
                <a:ea typeface="Lato"/>
                <a:cs typeface="Lato"/>
                <a:sym typeface="Lato"/>
              </a:defRPr>
            </a:lvl6pPr>
            <a:lvl7pPr marL="3200400" marR="0" lvl="6" indent="-317500" algn="l" rtl="0">
              <a:lnSpc>
                <a:spcPct val="100000"/>
              </a:lnSpc>
              <a:spcBef>
                <a:spcPts val="0"/>
              </a:spcBef>
              <a:spcAft>
                <a:spcPts val="0"/>
              </a:spcAft>
              <a:buClr>
                <a:srgbClr val="434343"/>
              </a:buClr>
              <a:buSzPts val="1200"/>
              <a:buFont typeface="Roboto Condensed Light"/>
              <a:buAutoNum type="arabicPeriod"/>
              <a:defRPr sz="1400" b="0" i="0" u="none" strike="noStrike" cap="none">
                <a:solidFill>
                  <a:schemeClr val="dk1"/>
                </a:solidFill>
                <a:latin typeface="Lato"/>
                <a:ea typeface="Lato"/>
                <a:cs typeface="Lato"/>
                <a:sym typeface="Lato"/>
              </a:defRPr>
            </a:lvl7pPr>
            <a:lvl8pPr marL="3657600" marR="0" lvl="7" indent="-317500" algn="l" rtl="0">
              <a:lnSpc>
                <a:spcPct val="100000"/>
              </a:lnSpc>
              <a:spcBef>
                <a:spcPts val="0"/>
              </a:spcBef>
              <a:spcAft>
                <a:spcPts val="0"/>
              </a:spcAft>
              <a:buClr>
                <a:srgbClr val="434343"/>
              </a:buClr>
              <a:buSzPts val="1200"/>
              <a:buFont typeface="Roboto Condensed Light"/>
              <a:buAutoNum type="alphaLcPeriod"/>
              <a:defRPr sz="1400" b="0" i="0" u="none" strike="noStrike" cap="none">
                <a:solidFill>
                  <a:schemeClr val="dk1"/>
                </a:solidFill>
                <a:latin typeface="Lato"/>
                <a:ea typeface="Lato"/>
                <a:cs typeface="Lato"/>
                <a:sym typeface="Lato"/>
              </a:defRPr>
            </a:lvl8pPr>
            <a:lvl9pPr marL="4114800" marR="0" lvl="8" indent="-317500" algn="l" rtl="0">
              <a:lnSpc>
                <a:spcPct val="100000"/>
              </a:lnSpc>
              <a:spcBef>
                <a:spcPts val="0"/>
              </a:spcBef>
              <a:spcAft>
                <a:spcPts val="0"/>
              </a:spcAft>
              <a:buClr>
                <a:srgbClr val="434343"/>
              </a:buClr>
              <a:buSzPts val="1200"/>
              <a:buFont typeface="Roboto Condensed Light"/>
              <a:buAutoNum type="romanLcPeriod"/>
              <a:defRPr sz="1400" b="0" i="0" u="none" strike="noStrike" cap="none">
                <a:solidFill>
                  <a:schemeClr val="dk1"/>
                </a:solidFill>
                <a:latin typeface="Lato"/>
                <a:ea typeface="Lato"/>
                <a:cs typeface="Lato"/>
                <a:sym typeface="Lato"/>
              </a:defRPr>
            </a:lvl9pPr>
          </a:lstStyle>
          <a:p>
            <a:pPr marL="0" indent="0" algn="ctr">
              <a:buClr>
                <a:schemeClr val="dk1"/>
              </a:buClr>
              <a:buSzPts val="1100"/>
              <a:buFont typeface="Arial"/>
              <a:buNone/>
            </a:pPr>
            <a:r>
              <a:rPr lang="fa-IR" sz="2200" b="1" dirty="0">
                <a:solidFill>
                  <a:schemeClr val="bg2">
                    <a:lumMod val="50000"/>
                  </a:schemeClr>
                </a:solidFill>
                <a:latin typeface="Dana" panose="00000500000000000000" pitchFamily="2" charset="-78"/>
                <a:cs typeface="Dana" panose="00000500000000000000" pitchFamily="2" charset="-78"/>
              </a:rPr>
              <a:t>تغییرها نیز چنین اند. می‌آیند برای ویرانی و نابودی، و </a:t>
            </a:r>
            <a:r>
              <a:rPr lang="fa-IR" sz="2200" b="1" dirty="0">
                <a:solidFill>
                  <a:srgbClr val="BC1604"/>
                </a:solidFill>
                <a:latin typeface="Dana" panose="00000500000000000000" pitchFamily="2" charset="-78"/>
                <a:cs typeface="Dana" panose="00000500000000000000" pitchFamily="2" charset="-78"/>
              </a:rPr>
              <a:t>بی‌رحمانه</a:t>
            </a:r>
            <a:r>
              <a:rPr lang="fa-IR" sz="2200" b="1" dirty="0">
                <a:solidFill>
                  <a:schemeClr val="bg2">
                    <a:lumMod val="50000"/>
                  </a:schemeClr>
                </a:solidFill>
                <a:latin typeface="Dana" panose="00000500000000000000" pitchFamily="2" charset="-78"/>
                <a:cs typeface="Dana" panose="00000500000000000000" pitchFamily="2" charset="-78"/>
              </a:rPr>
              <a:t> نیز عمر می‌کنند.</a:t>
            </a:r>
            <a:endParaRPr lang="fa-IR" sz="2200" dirty="0">
              <a:solidFill>
                <a:schemeClr val="bg2">
                  <a:lumMod val="50000"/>
                </a:schemeClr>
              </a:solidFill>
              <a:latin typeface="Dana" panose="00000500000000000000" pitchFamily="2" charset="-78"/>
              <a:cs typeface="Dana" panose="00000500000000000000" pitchFamily="2" charset="-78"/>
            </a:endParaRPr>
          </a:p>
        </p:txBody>
      </p:sp>
      <p:sp>
        <p:nvSpPr>
          <p:cNvPr id="7" name="Google Shape;194;p34">
            <a:extLst>
              <a:ext uri="{FF2B5EF4-FFF2-40B4-BE49-F238E27FC236}">
                <a16:creationId xmlns:a16="http://schemas.microsoft.com/office/drawing/2014/main" id="{3FB52174-76F1-9D82-20EE-CFD8DE649003}"/>
              </a:ext>
            </a:extLst>
          </p:cNvPr>
          <p:cNvSpPr txBox="1">
            <a:spLocks/>
          </p:cNvSpPr>
          <p:nvPr/>
        </p:nvSpPr>
        <p:spPr>
          <a:xfrm>
            <a:off x="626152" y="3413836"/>
            <a:ext cx="7620000" cy="136189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l" rtl="0">
              <a:lnSpc>
                <a:spcPct val="100000"/>
              </a:lnSpc>
              <a:spcBef>
                <a:spcPts val="0"/>
              </a:spcBef>
              <a:spcAft>
                <a:spcPts val="0"/>
              </a:spcAft>
              <a:buClr>
                <a:srgbClr val="434343"/>
              </a:buClr>
              <a:buSzPts val="1200"/>
              <a:buFont typeface="Livvic"/>
              <a:buAutoNum type="arabicPeriod"/>
              <a:defRPr sz="1100" b="0" i="0" u="none" strike="noStrike" cap="none">
                <a:solidFill>
                  <a:schemeClr val="dk1"/>
                </a:solidFill>
                <a:latin typeface="Lato"/>
                <a:ea typeface="Lato"/>
                <a:cs typeface="Lato"/>
                <a:sym typeface="Lato"/>
              </a:defRPr>
            </a:lvl1pPr>
            <a:lvl2pPr marL="914400" marR="0" lvl="1" indent="-317500" algn="l" rtl="0">
              <a:lnSpc>
                <a:spcPct val="100000"/>
              </a:lnSpc>
              <a:spcBef>
                <a:spcPts val="0"/>
              </a:spcBef>
              <a:spcAft>
                <a:spcPts val="0"/>
              </a:spcAft>
              <a:buClr>
                <a:srgbClr val="434343"/>
              </a:buClr>
              <a:buSzPts val="1200"/>
              <a:buFont typeface="Roboto Condensed Light"/>
              <a:buAutoNum type="alphaLcPeriod"/>
              <a:defRPr sz="1400" b="0" i="0" u="none" strike="noStrike" cap="none">
                <a:solidFill>
                  <a:schemeClr val="dk1"/>
                </a:solidFill>
                <a:latin typeface="Lato"/>
                <a:ea typeface="Lato"/>
                <a:cs typeface="Lato"/>
                <a:sym typeface="Lato"/>
              </a:defRPr>
            </a:lvl2pPr>
            <a:lvl3pPr marL="1371600" marR="0" lvl="2" indent="-317500" algn="l" rtl="0">
              <a:lnSpc>
                <a:spcPct val="100000"/>
              </a:lnSpc>
              <a:spcBef>
                <a:spcPts val="0"/>
              </a:spcBef>
              <a:spcAft>
                <a:spcPts val="0"/>
              </a:spcAft>
              <a:buClr>
                <a:srgbClr val="434343"/>
              </a:buClr>
              <a:buSzPts val="1200"/>
              <a:buFont typeface="Roboto Condensed Light"/>
              <a:buAutoNum type="romanLcPeriod"/>
              <a:defRPr sz="1400" b="0" i="0" u="none" strike="noStrike" cap="none">
                <a:solidFill>
                  <a:schemeClr val="dk1"/>
                </a:solidFill>
                <a:latin typeface="Lato"/>
                <a:ea typeface="Lato"/>
                <a:cs typeface="Lato"/>
                <a:sym typeface="Lato"/>
              </a:defRPr>
            </a:lvl3pPr>
            <a:lvl4pPr marL="1828800" marR="0" lvl="3" indent="-317500" algn="l" rtl="0">
              <a:lnSpc>
                <a:spcPct val="100000"/>
              </a:lnSpc>
              <a:spcBef>
                <a:spcPts val="0"/>
              </a:spcBef>
              <a:spcAft>
                <a:spcPts val="0"/>
              </a:spcAft>
              <a:buClr>
                <a:srgbClr val="434343"/>
              </a:buClr>
              <a:buSzPts val="1200"/>
              <a:buFont typeface="Roboto Condensed Light"/>
              <a:buAutoNum type="arabicPeriod"/>
              <a:defRPr sz="1400" b="0" i="0" u="none" strike="noStrike" cap="none">
                <a:solidFill>
                  <a:schemeClr val="dk1"/>
                </a:solidFill>
                <a:latin typeface="Lato"/>
                <a:ea typeface="Lato"/>
                <a:cs typeface="Lato"/>
                <a:sym typeface="Lato"/>
              </a:defRPr>
            </a:lvl4pPr>
            <a:lvl5pPr marL="2286000" marR="0" lvl="4" indent="-317500" algn="l" rtl="0">
              <a:lnSpc>
                <a:spcPct val="100000"/>
              </a:lnSpc>
              <a:spcBef>
                <a:spcPts val="0"/>
              </a:spcBef>
              <a:spcAft>
                <a:spcPts val="0"/>
              </a:spcAft>
              <a:buClr>
                <a:srgbClr val="434343"/>
              </a:buClr>
              <a:buSzPts val="1200"/>
              <a:buFont typeface="Roboto Condensed Light"/>
              <a:buAutoNum type="alphaLcPeriod"/>
              <a:defRPr sz="1400" b="0" i="0" u="none" strike="noStrike" cap="none">
                <a:solidFill>
                  <a:schemeClr val="dk1"/>
                </a:solidFill>
                <a:latin typeface="Lato"/>
                <a:ea typeface="Lato"/>
                <a:cs typeface="Lato"/>
                <a:sym typeface="Lato"/>
              </a:defRPr>
            </a:lvl5pPr>
            <a:lvl6pPr marL="2743200" marR="0" lvl="5" indent="-317500" algn="l" rtl="0">
              <a:lnSpc>
                <a:spcPct val="100000"/>
              </a:lnSpc>
              <a:spcBef>
                <a:spcPts val="0"/>
              </a:spcBef>
              <a:spcAft>
                <a:spcPts val="0"/>
              </a:spcAft>
              <a:buClr>
                <a:srgbClr val="434343"/>
              </a:buClr>
              <a:buSzPts val="1200"/>
              <a:buFont typeface="Roboto Condensed Light"/>
              <a:buAutoNum type="romanLcPeriod"/>
              <a:defRPr sz="1400" b="0" i="0" u="none" strike="noStrike" cap="none">
                <a:solidFill>
                  <a:schemeClr val="dk1"/>
                </a:solidFill>
                <a:latin typeface="Lato"/>
                <a:ea typeface="Lato"/>
                <a:cs typeface="Lato"/>
                <a:sym typeface="Lato"/>
              </a:defRPr>
            </a:lvl6pPr>
            <a:lvl7pPr marL="3200400" marR="0" lvl="6" indent="-317500" algn="l" rtl="0">
              <a:lnSpc>
                <a:spcPct val="100000"/>
              </a:lnSpc>
              <a:spcBef>
                <a:spcPts val="0"/>
              </a:spcBef>
              <a:spcAft>
                <a:spcPts val="0"/>
              </a:spcAft>
              <a:buClr>
                <a:srgbClr val="434343"/>
              </a:buClr>
              <a:buSzPts val="1200"/>
              <a:buFont typeface="Roboto Condensed Light"/>
              <a:buAutoNum type="arabicPeriod"/>
              <a:defRPr sz="1400" b="0" i="0" u="none" strike="noStrike" cap="none">
                <a:solidFill>
                  <a:schemeClr val="dk1"/>
                </a:solidFill>
                <a:latin typeface="Lato"/>
                <a:ea typeface="Lato"/>
                <a:cs typeface="Lato"/>
                <a:sym typeface="Lato"/>
              </a:defRPr>
            </a:lvl7pPr>
            <a:lvl8pPr marL="3657600" marR="0" lvl="7" indent="-317500" algn="l" rtl="0">
              <a:lnSpc>
                <a:spcPct val="100000"/>
              </a:lnSpc>
              <a:spcBef>
                <a:spcPts val="0"/>
              </a:spcBef>
              <a:spcAft>
                <a:spcPts val="0"/>
              </a:spcAft>
              <a:buClr>
                <a:srgbClr val="434343"/>
              </a:buClr>
              <a:buSzPts val="1200"/>
              <a:buFont typeface="Roboto Condensed Light"/>
              <a:buAutoNum type="alphaLcPeriod"/>
              <a:defRPr sz="1400" b="0" i="0" u="none" strike="noStrike" cap="none">
                <a:solidFill>
                  <a:schemeClr val="dk1"/>
                </a:solidFill>
                <a:latin typeface="Lato"/>
                <a:ea typeface="Lato"/>
                <a:cs typeface="Lato"/>
                <a:sym typeface="Lato"/>
              </a:defRPr>
            </a:lvl8pPr>
            <a:lvl9pPr marL="4114800" marR="0" lvl="8" indent="-317500" algn="l" rtl="0">
              <a:lnSpc>
                <a:spcPct val="100000"/>
              </a:lnSpc>
              <a:spcBef>
                <a:spcPts val="0"/>
              </a:spcBef>
              <a:spcAft>
                <a:spcPts val="0"/>
              </a:spcAft>
              <a:buClr>
                <a:srgbClr val="434343"/>
              </a:buClr>
              <a:buSzPts val="1200"/>
              <a:buFont typeface="Roboto Condensed Light"/>
              <a:buAutoNum type="romanLcPeriod"/>
              <a:defRPr sz="1400" b="0" i="0" u="none" strike="noStrike" cap="none">
                <a:solidFill>
                  <a:schemeClr val="dk1"/>
                </a:solidFill>
                <a:latin typeface="Lato"/>
                <a:ea typeface="Lato"/>
                <a:cs typeface="Lato"/>
                <a:sym typeface="Lato"/>
              </a:defRPr>
            </a:lvl9pPr>
          </a:lstStyle>
          <a:p>
            <a:pPr marL="0" indent="0" algn="ctr">
              <a:buClr>
                <a:schemeClr val="dk1"/>
              </a:buClr>
              <a:buSzPts val="1100"/>
              <a:buFont typeface="Arial"/>
              <a:buNone/>
            </a:pPr>
            <a:r>
              <a:rPr lang="fa-IR" sz="2200" b="1" dirty="0">
                <a:solidFill>
                  <a:schemeClr val="bg2">
                    <a:lumMod val="50000"/>
                  </a:schemeClr>
                </a:solidFill>
                <a:latin typeface="Dana" panose="00000500000000000000" pitchFamily="2" charset="-78"/>
                <a:cs typeface="Dana" panose="00000500000000000000" pitchFamily="2" charset="-78"/>
              </a:rPr>
              <a:t>حال به کسب و کار شما بستگی دارد که با آن چگونه برخورد کند:</a:t>
            </a:r>
            <a:endParaRPr lang="fa-IR" sz="2200" dirty="0">
              <a:solidFill>
                <a:schemeClr val="bg2">
                  <a:lumMod val="50000"/>
                </a:schemeClr>
              </a:solidFill>
              <a:latin typeface="Dana" panose="00000500000000000000" pitchFamily="2" charset="-78"/>
              <a:cs typeface="Dana" panose="00000500000000000000" pitchFamily="2" charset="-78"/>
            </a:endParaRPr>
          </a:p>
        </p:txBody>
      </p:sp>
      <p:sp>
        <p:nvSpPr>
          <p:cNvPr id="10" name="Google Shape;194;p34">
            <a:extLst>
              <a:ext uri="{FF2B5EF4-FFF2-40B4-BE49-F238E27FC236}">
                <a16:creationId xmlns:a16="http://schemas.microsoft.com/office/drawing/2014/main" id="{619F909D-F9CE-4CA4-AF33-7CE8CF8CD4A4}"/>
              </a:ext>
            </a:extLst>
          </p:cNvPr>
          <p:cNvSpPr txBox="1">
            <a:spLocks/>
          </p:cNvSpPr>
          <p:nvPr/>
        </p:nvSpPr>
        <p:spPr>
          <a:xfrm>
            <a:off x="381000" y="4007911"/>
            <a:ext cx="7620000" cy="136189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l" rtl="0">
              <a:lnSpc>
                <a:spcPct val="100000"/>
              </a:lnSpc>
              <a:spcBef>
                <a:spcPts val="0"/>
              </a:spcBef>
              <a:spcAft>
                <a:spcPts val="0"/>
              </a:spcAft>
              <a:buClr>
                <a:srgbClr val="434343"/>
              </a:buClr>
              <a:buSzPts val="1200"/>
              <a:buFont typeface="Livvic"/>
              <a:buAutoNum type="arabicPeriod"/>
              <a:defRPr sz="1100" b="0" i="0" u="none" strike="noStrike" cap="none">
                <a:solidFill>
                  <a:schemeClr val="dk1"/>
                </a:solidFill>
                <a:latin typeface="Lato"/>
                <a:ea typeface="Lato"/>
                <a:cs typeface="Lato"/>
                <a:sym typeface="Lato"/>
              </a:defRPr>
            </a:lvl1pPr>
            <a:lvl2pPr marL="914400" marR="0" lvl="1" indent="-317500" algn="l" rtl="0">
              <a:lnSpc>
                <a:spcPct val="100000"/>
              </a:lnSpc>
              <a:spcBef>
                <a:spcPts val="0"/>
              </a:spcBef>
              <a:spcAft>
                <a:spcPts val="0"/>
              </a:spcAft>
              <a:buClr>
                <a:srgbClr val="434343"/>
              </a:buClr>
              <a:buSzPts val="1200"/>
              <a:buFont typeface="Roboto Condensed Light"/>
              <a:buAutoNum type="alphaLcPeriod"/>
              <a:defRPr sz="1400" b="0" i="0" u="none" strike="noStrike" cap="none">
                <a:solidFill>
                  <a:schemeClr val="dk1"/>
                </a:solidFill>
                <a:latin typeface="Lato"/>
                <a:ea typeface="Lato"/>
                <a:cs typeface="Lato"/>
                <a:sym typeface="Lato"/>
              </a:defRPr>
            </a:lvl2pPr>
            <a:lvl3pPr marL="1371600" marR="0" lvl="2" indent="-317500" algn="l" rtl="0">
              <a:lnSpc>
                <a:spcPct val="100000"/>
              </a:lnSpc>
              <a:spcBef>
                <a:spcPts val="0"/>
              </a:spcBef>
              <a:spcAft>
                <a:spcPts val="0"/>
              </a:spcAft>
              <a:buClr>
                <a:srgbClr val="434343"/>
              </a:buClr>
              <a:buSzPts val="1200"/>
              <a:buFont typeface="Roboto Condensed Light"/>
              <a:buAutoNum type="romanLcPeriod"/>
              <a:defRPr sz="1400" b="0" i="0" u="none" strike="noStrike" cap="none">
                <a:solidFill>
                  <a:schemeClr val="dk1"/>
                </a:solidFill>
                <a:latin typeface="Lato"/>
                <a:ea typeface="Lato"/>
                <a:cs typeface="Lato"/>
                <a:sym typeface="Lato"/>
              </a:defRPr>
            </a:lvl3pPr>
            <a:lvl4pPr marL="1828800" marR="0" lvl="3" indent="-317500" algn="l" rtl="0">
              <a:lnSpc>
                <a:spcPct val="100000"/>
              </a:lnSpc>
              <a:spcBef>
                <a:spcPts val="0"/>
              </a:spcBef>
              <a:spcAft>
                <a:spcPts val="0"/>
              </a:spcAft>
              <a:buClr>
                <a:srgbClr val="434343"/>
              </a:buClr>
              <a:buSzPts val="1200"/>
              <a:buFont typeface="Roboto Condensed Light"/>
              <a:buAutoNum type="arabicPeriod"/>
              <a:defRPr sz="1400" b="0" i="0" u="none" strike="noStrike" cap="none">
                <a:solidFill>
                  <a:schemeClr val="dk1"/>
                </a:solidFill>
                <a:latin typeface="Lato"/>
                <a:ea typeface="Lato"/>
                <a:cs typeface="Lato"/>
                <a:sym typeface="Lato"/>
              </a:defRPr>
            </a:lvl4pPr>
            <a:lvl5pPr marL="2286000" marR="0" lvl="4" indent="-317500" algn="l" rtl="0">
              <a:lnSpc>
                <a:spcPct val="100000"/>
              </a:lnSpc>
              <a:spcBef>
                <a:spcPts val="0"/>
              </a:spcBef>
              <a:spcAft>
                <a:spcPts val="0"/>
              </a:spcAft>
              <a:buClr>
                <a:srgbClr val="434343"/>
              </a:buClr>
              <a:buSzPts val="1200"/>
              <a:buFont typeface="Roboto Condensed Light"/>
              <a:buAutoNum type="alphaLcPeriod"/>
              <a:defRPr sz="1400" b="0" i="0" u="none" strike="noStrike" cap="none">
                <a:solidFill>
                  <a:schemeClr val="dk1"/>
                </a:solidFill>
                <a:latin typeface="Lato"/>
                <a:ea typeface="Lato"/>
                <a:cs typeface="Lato"/>
                <a:sym typeface="Lato"/>
              </a:defRPr>
            </a:lvl5pPr>
            <a:lvl6pPr marL="2743200" marR="0" lvl="5" indent="-317500" algn="l" rtl="0">
              <a:lnSpc>
                <a:spcPct val="100000"/>
              </a:lnSpc>
              <a:spcBef>
                <a:spcPts val="0"/>
              </a:spcBef>
              <a:spcAft>
                <a:spcPts val="0"/>
              </a:spcAft>
              <a:buClr>
                <a:srgbClr val="434343"/>
              </a:buClr>
              <a:buSzPts val="1200"/>
              <a:buFont typeface="Roboto Condensed Light"/>
              <a:buAutoNum type="romanLcPeriod"/>
              <a:defRPr sz="1400" b="0" i="0" u="none" strike="noStrike" cap="none">
                <a:solidFill>
                  <a:schemeClr val="dk1"/>
                </a:solidFill>
                <a:latin typeface="Lato"/>
                <a:ea typeface="Lato"/>
                <a:cs typeface="Lato"/>
                <a:sym typeface="Lato"/>
              </a:defRPr>
            </a:lvl6pPr>
            <a:lvl7pPr marL="3200400" marR="0" lvl="6" indent="-317500" algn="l" rtl="0">
              <a:lnSpc>
                <a:spcPct val="100000"/>
              </a:lnSpc>
              <a:spcBef>
                <a:spcPts val="0"/>
              </a:spcBef>
              <a:spcAft>
                <a:spcPts val="0"/>
              </a:spcAft>
              <a:buClr>
                <a:srgbClr val="434343"/>
              </a:buClr>
              <a:buSzPts val="1200"/>
              <a:buFont typeface="Roboto Condensed Light"/>
              <a:buAutoNum type="arabicPeriod"/>
              <a:defRPr sz="1400" b="0" i="0" u="none" strike="noStrike" cap="none">
                <a:solidFill>
                  <a:schemeClr val="dk1"/>
                </a:solidFill>
                <a:latin typeface="Lato"/>
                <a:ea typeface="Lato"/>
                <a:cs typeface="Lato"/>
                <a:sym typeface="Lato"/>
              </a:defRPr>
            </a:lvl7pPr>
            <a:lvl8pPr marL="3657600" marR="0" lvl="7" indent="-317500" algn="l" rtl="0">
              <a:lnSpc>
                <a:spcPct val="100000"/>
              </a:lnSpc>
              <a:spcBef>
                <a:spcPts val="0"/>
              </a:spcBef>
              <a:spcAft>
                <a:spcPts val="0"/>
              </a:spcAft>
              <a:buClr>
                <a:srgbClr val="434343"/>
              </a:buClr>
              <a:buSzPts val="1200"/>
              <a:buFont typeface="Roboto Condensed Light"/>
              <a:buAutoNum type="alphaLcPeriod"/>
              <a:defRPr sz="1400" b="0" i="0" u="none" strike="noStrike" cap="none">
                <a:solidFill>
                  <a:schemeClr val="dk1"/>
                </a:solidFill>
                <a:latin typeface="Lato"/>
                <a:ea typeface="Lato"/>
                <a:cs typeface="Lato"/>
                <a:sym typeface="Lato"/>
              </a:defRPr>
            </a:lvl8pPr>
            <a:lvl9pPr marL="4114800" marR="0" lvl="8" indent="-317500" algn="l" rtl="0">
              <a:lnSpc>
                <a:spcPct val="100000"/>
              </a:lnSpc>
              <a:spcBef>
                <a:spcPts val="0"/>
              </a:spcBef>
              <a:spcAft>
                <a:spcPts val="0"/>
              </a:spcAft>
              <a:buClr>
                <a:srgbClr val="434343"/>
              </a:buClr>
              <a:buSzPts val="1200"/>
              <a:buFont typeface="Roboto Condensed Light"/>
              <a:buAutoNum type="romanLcPeriod"/>
              <a:defRPr sz="1400" b="0" i="0" u="none" strike="noStrike" cap="none">
                <a:solidFill>
                  <a:schemeClr val="dk1"/>
                </a:solidFill>
                <a:latin typeface="Lato"/>
                <a:ea typeface="Lato"/>
                <a:cs typeface="Lato"/>
                <a:sym typeface="Lato"/>
              </a:defRPr>
            </a:lvl9pPr>
          </a:lstStyle>
          <a:p>
            <a:pPr marL="0" indent="0" algn="ctr">
              <a:buClr>
                <a:schemeClr val="dk1"/>
              </a:buClr>
              <a:buSzPts val="1100"/>
              <a:buFont typeface="Arial"/>
              <a:buNone/>
            </a:pPr>
            <a:r>
              <a:rPr lang="fa-IR" sz="2400" b="1" dirty="0">
                <a:solidFill>
                  <a:srgbClr val="BC1604"/>
                </a:solidFill>
                <a:latin typeface="Dana" panose="00000500000000000000" pitchFamily="2" charset="-78"/>
                <a:cs typeface="Dana" panose="00000500000000000000" pitchFamily="2" charset="-78"/>
              </a:rPr>
              <a:t>قربانی </a:t>
            </a:r>
            <a:r>
              <a:rPr lang="fa-IR" sz="2400" b="1" dirty="0">
                <a:solidFill>
                  <a:schemeClr val="tx1">
                    <a:lumMod val="85000"/>
                    <a:lumOff val="15000"/>
                  </a:schemeClr>
                </a:solidFill>
                <a:latin typeface="Dana" panose="00000500000000000000" pitchFamily="2" charset="-78"/>
                <a:cs typeface="Dana" panose="00000500000000000000" pitchFamily="2" charset="-78"/>
              </a:rPr>
              <a:t>آن شود؟</a:t>
            </a:r>
          </a:p>
          <a:p>
            <a:pPr marL="0" indent="0" algn="ctr">
              <a:buClr>
                <a:schemeClr val="dk1"/>
              </a:buClr>
              <a:buSzPts val="1100"/>
              <a:buFont typeface="Arial"/>
              <a:buNone/>
            </a:pPr>
            <a:r>
              <a:rPr lang="fa-IR" sz="2400" b="1" dirty="0">
                <a:solidFill>
                  <a:schemeClr val="bg2">
                    <a:lumMod val="50000"/>
                  </a:schemeClr>
                </a:solidFill>
                <a:latin typeface="Dana" panose="00000500000000000000" pitchFamily="2" charset="-78"/>
                <a:cs typeface="Dana" panose="00000500000000000000" pitchFamily="2" charset="-78"/>
              </a:rPr>
              <a:t>یا از آن به عنوان </a:t>
            </a:r>
            <a:r>
              <a:rPr lang="fa-IR" sz="2400" b="1" dirty="0">
                <a:solidFill>
                  <a:srgbClr val="1E6614"/>
                </a:solidFill>
                <a:latin typeface="Dana" panose="00000500000000000000" pitchFamily="2" charset="-78"/>
                <a:cs typeface="Dana" panose="00000500000000000000" pitchFamily="2" charset="-78"/>
              </a:rPr>
              <a:t>عامل رشد دهنده خود </a:t>
            </a:r>
            <a:r>
              <a:rPr lang="fa-IR" sz="2400" b="1" dirty="0">
                <a:solidFill>
                  <a:schemeClr val="bg2">
                    <a:lumMod val="50000"/>
                  </a:schemeClr>
                </a:solidFill>
                <a:latin typeface="Dana" panose="00000500000000000000" pitchFamily="2" charset="-78"/>
                <a:cs typeface="Dana" panose="00000500000000000000" pitchFamily="2" charset="-78"/>
              </a:rPr>
              <a:t>استفاده کند؟</a:t>
            </a:r>
            <a:endParaRPr lang="fa-IR" sz="2400" dirty="0">
              <a:solidFill>
                <a:schemeClr val="bg2">
                  <a:lumMod val="50000"/>
                </a:schemeClr>
              </a:solidFill>
              <a:latin typeface="Dana" panose="00000500000000000000" pitchFamily="2" charset="-78"/>
              <a:cs typeface="Dana" panose="00000500000000000000" pitchFamily="2" charset="-78"/>
            </a:endParaRPr>
          </a:p>
        </p:txBody>
      </p:sp>
    </p:spTree>
    <p:extLst>
      <p:ext uri="{BB962C8B-B14F-4D97-AF65-F5344CB8AC3E}">
        <p14:creationId xmlns:p14="http://schemas.microsoft.com/office/powerpoint/2010/main" val="331028647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365"/>
        <p:cNvGrpSpPr/>
        <p:nvPr/>
      </p:nvGrpSpPr>
      <p:grpSpPr>
        <a:xfrm>
          <a:off x="0" y="0"/>
          <a:ext cx="0" cy="0"/>
          <a:chOff x="0" y="0"/>
          <a:chExt cx="0" cy="0"/>
        </a:xfrm>
      </p:grpSpPr>
      <p:sp>
        <p:nvSpPr>
          <p:cNvPr id="367" name="Google Shape;367;p44"/>
          <p:cNvSpPr txBox="1">
            <a:spLocks noGrp="1"/>
          </p:cNvSpPr>
          <p:nvPr>
            <p:ph type="title"/>
          </p:nvPr>
        </p:nvSpPr>
        <p:spPr>
          <a:xfrm>
            <a:off x="990600" y="1506462"/>
            <a:ext cx="3978988"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sz="2000" dirty="0">
                <a:latin typeface="Dana Black" panose="00000A00000000000000" pitchFamily="2" charset="-78"/>
                <a:cs typeface="Dana Black" panose="00000A00000000000000" pitchFamily="2" charset="-78"/>
              </a:rPr>
              <a:t>برنامه‌ریزی آینده‌پرداز</a:t>
            </a:r>
            <a:endParaRPr sz="2000" dirty="0">
              <a:latin typeface="Dana Black" panose="00000A00000000000000" pitchFamily="2" charset="-78"/>
              <a:cs typeface="Dana Black" panose="00000A00000000000000" pitchFamily="2" charset="-78"/>
            </a:endParaRPr>
          </a:p>
        </p:txBody>
      </p:sp>
      <p:sp>
        <p:nvSpPr>
          <p:cNvPr id="368" name="Google Shape;368;p44"/>
          <p:cNvSpPr txBox="1">
            <a:spLocks noGrp="1"/>
          </p:cNvSpPr>
          <p:nvPr>
            <p:ph type="subTitle" idx="1"/>
          </p:nvPr>
        </p:nvSpPr>
        <p:spPr>
          <a:xfrm>
            <a:off x="1600200" y="1885950"/>
            <a:ext cx="2671540" cy="84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000" b="1" dirty="0">
                <a:solidFill>
                  <a:schemeClr val="tx1">
                    <a:lumMod val="85000"/>
                    <a:lumOff val="15000"/>
                  </a:schemeClr>
                </a:solidFill>
              </a:rPr>
              <a:t>Visionary Planning</a:t>
            </a:r>
            <a:endParaRPr sz="2000" b="1" dirty="0">
              <a:solidFill>
                <a:schemeClr val="tx1">
                  <a:lumMod val="85000"/>
                  <a:lumOff val="15000"/>
                </a:schemeClr>
              </a:solidFill>
            </a:endParaRPr>
          </a:p>
        </p:txBody>
      </p:sp>
      <p:sp>
        <p:nvSpPr>
          <p:cNvPr id="369" name="Google Shape;369;p44"/>
          <p:cNvSpPr txBox="1">
            <a:spLocks noGrp="1"/>
          </p:cNvSpPr>
          <p:nvPr>
            <p:ph type="subTitle" idx="2"/>
          </p:nvPr>
        </p:nvSpPr>
        <p:spPr>
          <a:xfrm>
            <a:off x="4726191" y="1903706"/>
            <a:ext cx="2943375" cy="84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000" b="1" dirty="0"/>
              <a:t>Visionary Management</a:t>
            </a:r>
            <a:endParaRPr sz="2000" b="1" dirty="0"/>
          </a:p>
        </p:txBody>
      </p:sp>
      <p:sp>
        <p:nvSpPr>
          <p:cNvPr id="371" name="Google Shape;371;p44"/>
          <p:cNvSpPr/>
          <p:nvPr/>
        </p:nvSpPr>
        <p:spPr>
          <a:xfrm rot="3288681">
            <a:off x="399383" y="-1000554"/>
            <a:ext cx="1883491" cy="1628726"/>
          </a:xfrm>
          <a:prstGeom prst="triangle">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2" name="Google Shape;372;p44"/>
          <p:cNvSpPr/>
          <p:nvPr/>
        </p:nvSpPr>
        <p:spPr>
          <a:xfrm rot="3288681">
            <a:off x="8285508" y="4123571"/>
            <a:ext cx="1883491" cy="1628726"/>
          </a:xfrm>
          <a:prstGeom prst="triangle">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3" name="Google Shape;373;p44"/>
          <p:cNvSpPr/>
          <p:nvPr/>
        </p:nvSpPr>
        <p:spPr>
          <a:xfrm rot="1104">
            <a:off x="2520172" y="514221"/>
            <a:ext cx="1061098" cy="807899"/>
          </a:xfrm>
          <a:prstGeom prst="triangle">
            <a:avLst>
              <a:gd name="adj" fmla="val 50000"/>
            </a:avLst>
          </a:pr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74" name="Google Shape;374;p44"/>
          <p:cNvSpPr/>
          <p:nvPr/>
        </p:nvSpPr>
        <p:spPr>
          <a:xfrm rot="1104">
            <a:off x="5649603" y="590700"/>
            <a:ext cx="934200" cy="807600"/>
          </a:xfrm>
          <a:prstGeom prst="triangle">
            <a:avLst>
              <a:gd name="adj" fmla="val 50000"/>
            </a:avLst>
          </a:pr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78" name="Google Shape;378;p44"/>
          <p:cNvGrpSpPr/>
          <p:nvPr/>
        </p:nvGrpSpPr>
        <p:grpSpPr>
          <a:xfrm>
            <a:off x="5913877" y="899443"/>
            <a:ext cx="425343" cy="424225"/>
            <a:chOff x="-4570325" y="2405775"/>
            <a:chExt cx="294600" cy="293825"/>
          </a:xfrm>
        </p:grpSpPr>
        <p:sp>
          <p:nvSpPr>
            <p:cNvPr id="379" name="Google Shape;379;p44"/>
            <p:cNvSpPr/>
            <p:nvPr/>
          </p:nvSpPr>
          <p:spPr>
            <a:xfrm>
              <a:off x="-4570325" y="2405775"/>
              <a:ext cx="294600" cy="293825"/>
            </a:xfrm>
            <a:custGeom>
              <a:avLst/>
              <a:gdLst/>
              <a:ahLst/>
              <a:cxnLst/>
              <a:rect l="l" t="t" r="r" b="b"/>
              <a:pathLst>
                <a:path w="11784" h="11753" extrusionOk="0">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380" name="Google Shape;380;p44"/>
            <p:cNvSpPr/>
            <p:nvPr/>
          </p:nvSpPr>
          <p:spPr>
            <a:xfrm>
              <a:off x="-4478175" y="2439650"/>
              <a:ext cx="103975" cy="120525"/>
            </a:xfrm>
            <a:custGeom>
              <a:avLst/>
              <a:gdLst/>
              <a:ahLst/>
              <a:cxnLst/>
              <a:rect l="l" t="t" r="r" b="b"/>
              <a:pathLst>
                <a:path w="4159" h="4821" extrusionOk="0">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 name="Google Shape;367;p44">
            <a:extLst>
              <a:ext uri="{FF2B5EF4-FFF2-40B4-BE49-F238E27FC236}">
                <a16:creationId xmlns:a16="http://schemas.microsoft.com/office/drawing/2014/main" id="{6B2B38B2-3016-3251-61AE-9DEC3D096FB8}"/>
              </a:ext>
            </a:extLst>
          </p:cNvPr>
          <p:cNvSpPr txBox="1">
            <a:spLocks/>
          </p:cNvSpPr>
          <p:nvPr/>
        </p:nvSpPr>
        <p:spPr>
          <a:xfrm>
            <a:off x="4174300" y="1541850"/>
            <a:ext cx="3978988"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800"/>
              <a:buFont typeface="Oswald"/>
              <a:buNone/>
              <a:defRPr sz="2800" b="0" i="0" u="none" strike="noStrike" cap="none">
                <a:solidFill>
                  <a:schemeClr val="lt1"/>
                </a:solidFill>
                <a:highlight>
                  <a:schemeClr val="accent3"/>
                </a:highlight>
                <a:latin typeface="Oswald"/>
                <a:ea typeface="Oswald"/>
                <a:cs typeface="Oswald"/>
                <a:sym typeface="Oswald"/>
              </a:defRPr>
            </a:lvl1pPr>
            <a:lvl2pPr marR="0" lvl="1" algn="l" rtl="0">
              <a:lnSpc>
                <a:spcPct val="100000"/>
              </a:lnSpc>
              <a:spcBef>
                <a:spcPts val="0"/>
              </a:spcBef>
              <a:spcAft>
                <a:spcPts val="0"/>
              </a:spcAft>
              <a:buClr>
                <a:schemeClr val="dk1"/>
              </a:buClr>
              <a:buSzPts val="2800"/>
              <a:buFont typeface="Oswald"/>
              <a:buNone/>
              <a:defRPr sz="2800" b="0" i="0" u="none" strike="noStrike" cap="none">
                <a:solidFill>
                  <a:schemeClr val="dk1"/>
                </a:solidFill>
                <a:latin typeface="Oswald"/>
                <a:ea typeface="Oswald"/>
                <a:cs typeface="Oswald"/>
                <a:sym typeface="Oswald"/>
              </a:defRPr>
            </a:lvl2pPr>
            <a:lvl3pPr marR="0" lvl="2" algn="l" rtl="0">
              <a:lnSpc>
                <a:spcPct val="100000"/>
              </a:lnSpc>
              <a:spcBef>
                <a:spcPts val="0"/>
              </a:spcBef>
              <a:spcAft>
                <a:spcPts val="0"/>
              </a:spcAft>
              <a:buClr>
                <a:schemeClr val="dk1"/>
              </a:buClr>
              <a:buSzPts val="2800"/>
              <a:buFont typeface="Oswald"/>
              <a:buNone/>
              <a:defRPr sz="2800" b="0" i="0" u="none" strike="noStrike" cap="none">
                <a:solidFill>
                  <a:schemeClr val="dk1"/>
                </a:solidFill>
                <a:latin typeface="Oswald"/>
                <a:ea typeface="Oswald"/>
                <a:cs typeface="Oswald"/>
                <a:sym typeface="Oswald"/>
              </a:defRPr>
            </a:lvl3pPr>
            <a:lvl4pPr marR="0" lvl="3" algn="l" rtl="0">
              <a:lnSpc>
                <a:spcPct val="100000"/>
              </a:lnSpc>
              <a:spcBef>
                <a:spcPts val="0"/>
              </a:spcBef>
              <a:spcAft>
                <a:spcPts val="0"/>
              </a:spcAft>
              <a:buClr>
                <a:schemeClr val="dk1"/>
              </a:buClr>
              <a:buSzPts val="2800"/>
              <a:buFont typeface="Oswald"/>
              <a:buNone/>
              <a:defRPr sz="2800" b="0" i="0" u="none" strike="noStrike" cap="none">
                <a:solidFill>
                  <a:schemeClr val="dk1"/>
                </a:solidFill>
                <a:latin typeface="Oswald"/>
                <a:ea typeface="Oswald"/>
                <a:cs typeface="Oswald"/>
                <a:sym typeface="Oswald"/>
              </a:defRPr>
            </a:lvl4pPr>
            <a:lvl5pPr marR="0" lvl="4" algn="l" rtl="0">
              <a:lnSpc>
                <a:spcPct val="100000"/>
              </a:lnSpc>
              <a:spcBef>
                <a:spcPts val="0"/>
              </a:spcBef>
              <a:spcAft>
                <a:spcPts val="0"/>
              </a:spcAft>
              <a:buClr>
                <a:schemeClr val="dk1"/>
              </a:buClr>
              <a:buSzPts val="2800"/>
              <a:buFont typeface="Oswald"/>
              <a:buNone/>
              <a:defRPr sz="2800" b="0" i="0" u="none" strike="noStrike" cap="none">
                <a:solidFill>
                  <a:schemeClr val="dk1"/>
                </a:solidFill>
                <a:latin typeface="Oswald"/>
                <a:ea typeface="Oswald"/>
                <a:cs typeface="Oswald"/>
                <a:sym typeface="Oswald"/>
              </a:defRPr>
            </a:lvl5pPr>
            <a:lvl6pPr marR="0" lvl="5" algn="l" rtl="0">
              <a:lnSpc>
                <a:spcPct val="100000"/>
              </a:lnSpc>
              <a:spcBef>
                <a:spcPts val="0"/>
              </a:spcBef>
              <a:spcAft>
                <a:spcPts val="0"/>
              </a:spcAft>
              <a:buClr>
                <a:schemeClr val="dk1"/>
              </a:buClr>
              <a:buSzPts val="2800"/>
              <a:buFont typeface="Oswald"/>
              <a:buNone/>
              <a:defRPr sz="2800" b="0" i="0" u="none" strike="noStrike" cap="none">
                <a:solidFill>
                  <a:schemeClr val="dk1"/>
                </a:solidFill>
                <a:latin typeface="Oswald"/>
                <a:ea typeface="Oswald"/>
                <a:cs typeface="Oswald"/>
                <a:sym typeface="Oswald"/>
              </a:defRPr>
            </a:lvl6pPr>
            <a:lvl7pPr marR="0" lvl="6" algn="l" rtl="0">
              <a:lnSpc>
                <a:spcPct val="100000"/>
              </a:lnSpc>
              <a:spcBef>
                <a:spcPts val="0"/>
              </a:spcBef>
              <a:spcAft>
                <a:spcPts val="0"/>
              </a:spcAft>
              <a:buClr>
                <a:schemeClr val="dk1"/>
              </a:buClr>
              <a:buSzPts val="2800"/>
              <a:buFont typeface="Oswald"/>
              <a:buNone/>
              <a:defRPr sz="2800" b="0" i="0" u="none" strike="noStrike" cap="none">
                <a:solidFill>
                  <a:schemeClr val="dk1"/>
                </a:solidFill>
                <a:latin typeface="Oswald"/>
                <a:ea typeface="Oswald"/>
                <a:cs typeface="Oswald"/>
                <a:sym typeface="Oswald"/>
              </a:defRPr>
            </a:lvl7pPr>
            <a:lvl8pPr marR="0" lvl="7" algn="l" rtl="0">
              <a:lnSpc>
                <a:spcPct val="100000"/>
              </a:lnSpc>
              <a:spcBef>
                <a:spcPts val="0"/>
              </a:spcBef>
              <a:spcAft>
                <a:spcPts val="0"/>
              </a:spcAft>
              <a:buClr>
                <a:schemeClr val="dk1"/>
              </a:buClr>
              <a:buSzPts val="2800"/>
              <a:buFont typeface="Oswald"/>
              <a:buNone/>
              <a:defRPr sz="2800" b="0" i="0" u="none" strike="noStrike" cap="none">
                <a:solidFill>
                  <a:schemeClr val="dk1"/>
                </a:solidFill>
                <a:latin typeface="Oswald"/>
                <a:ea typeface="Oswald"/>
                <a:cs typeface="Oswald"/>
                <a:sym typeface="Oswald"/>
              </a:defRPr>
            </a:lvl8pPr>
            <a:lvl9pPr marR="0" lvl="8" algn="l" rtl="0">
              <a:lnSpc>
                <a:spcPct val="100000"/>
              </a:lnSpc>
              <a:spcBef>
                <a:spcPts val="0"/>
              </a:spcBef>
              <a:spcAft>
                <a:spcPts val="0"/>
              </a:spcAft>
              <a:buClr>
                <a:schemeClr val="dk1"/>
              </a:buClr>
              <a:buSzPts val="2800"/>
              <a:buFont typeface="Oswald"/>
              <a:buNone/>
              <a:defRPr sz="2800" b="0" i="0" u="none" strike="noStrike" cap="none">
                <a:solidFill>
                  <a:schemeClr val="dk1"/>
                </a:solidFill>
                <a:latin typeface="Oswald"/>
                <a:ea typeface="Oswald"/>
                <a:cs typeface="Oswald"/>
                <a:sym typeface="Oswald"/>
              </a:defRPr>
            </a:lvl9pPr>
          </a:lstStyle>
          <a:p>
            <a:r>
              <a:rPr lang="fa-IR" sz="2000" dirty="0">
                <a:latin typeface="Dana Black" panose="00000A00000000000000" pitchFamily="2" charset="-78"/>
                <a:cs typeface="Dana Black" panose="00000A00000000000000" pitchFamily="2" charset="-78"/>
              </a:rPr>
              <a:t>مدیریت آینده‌پرداز</a:t>
            </a:r>
          </a:p>
        </p:txBody>
      </p:sp>
      <p:pic>
        <p:nvPicPr>
          <p:cNvPr id="10" name="Picture 9">
            <a:extLst>
              <a:ext uri="{FF2B5EF4-FFF2-40B4-BE49-F238E27FC236}">
                <a16:creationId xmlns:a16="http://schemas.microsoft.com/office/drawing/2014/main" id="{8F343181-54F5-E3AA-92C7-3AF14CF48380}"/>
              </a:ext>
            </a:extLst>
          </p:cNvPr>
          <p:cNvPicPr>
            <a:picLocks noChangeAspect="1"/>
          </p:cNvPicPr>
          <p:nvPr/>
        </p:nvPicPr>
        <p:blipFill>
          <a:blip r:embed="rId3"/>
          <a:stretch>
            <a:fillRect/>
          </a:stretch>
        </p:blipFill>
        <p:spPr>
          <a:xfrm>
            <a:off x="2828278" y="828028"/>
            <a:ext cx="389825" cy="431814"/>
          </a:xfrm>
          <a:prstGeom prst="rect">
            <a:avLst/>
          </a:prstGeom>
        </p:spPr>
      </p:pic>
      <p:sp>
        <p:nvSpPr>
          <p:cNvPr id="3" name="Google Shape;194;p34">
            <a:extLst>
              <a:ext uri="{FF2B5EF4-FFF2-40B4-BE49-F238E27FC236}">
                <a16:creationId xmlns:a16="http://schemas.microsoft.com/office/drawing/2014/main" id="{08DCDF4F-87C5-6D23-ECCA-5C792FDDB6E0}"/>
              </a:ext>
            </a:extLst>
          </p:cNvPr>
          <p:cNvSpPr txBox="1">
            <a:spLocks/>
          </p:cNvSpPr>
          <p:nvPr/>
        </p:nvSpPr>
        <p:spPr>
          <a:xfrm>
            <a:off x="796161" y="2700583"/>
            <a:ext cx="7281039" cy="405725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l" rtl="0">
              <a:lnSpc>
                <a:spcPct val="100000"/>
              </a:lnSpc>
              <a:spcBef>
                <a:spcPts val="0"/>
              </a:spcBef>
              <a:spcAft>
                <a:spcPts val="0"/>
              </a:spcAft>
              <a:buClr>
                <a:srgbClr val="434343"/>
              </a:buClr>
              <a:buSzPts val="1200"/>
              <a:buFont typeface="Livvic"/>
              <a:buAutoNum type="arabicPeriod"/>
              <a:defRPr sz="1100" b="0" i="0" u="none" strike="noStrike" cap="none">
                <a:solidFill>
                  <a:schemeClr val="dk1"/>
                </a:solidFill>
                <a:latin typeface="Lato"/>
                <a:ea typeface="Lato"/>
                <a:cs typeface="Lato"/>
                <a:sym typeface="Lato"/>
              </a:defRPr>
            </a:lvl1pPr>
            <a:lvl2pPr marL="914400" marR="0" lvl="1" indent="-317500" algn="l" rtl="0">
              <a:lnSpc>
                <a:spcPct val="100000"/>
              </a:lnSpc>
              <a:spcBef>
                <a:spcPts val="0"/>
              </a:spcBef>
              <a:spcAft>
                <a:spcPts val="0"/>
              </a:spcAft>
              <a:buClr>
                <a:srgbClr val="434343"/>
              </a:buClr>
              <a:buSzPts val="1200"/>
              <a:buFont typeface="Roboto Condensed Light"/>
              <a:buAutoNum type="alphaLcPeriod"/>
              <a:defRPr sz="1400" b="0" i="0" u="none" strike="noStrike" cap="none">
                <a:solidFill>
                  <a:schemeClr val="dk1"/>
                </a:solidFill>
                <a:latin typeface="Lato"/>
                <a:ea typeface="Lato"/>
                <a:cs typeface="Lato"/>
                <a:sym typeface="Lato"/>
              </a:defRPr>
            </a:lvl2pPr>
            <a:lvl3pPr marL="1371600" marR="0" lvl="2" indent="-317500" algn="l" rtl="0">
              <a:lnSpc>
                <a:spcPct val="100000"/>
              </a:lnSpc>
              <a:spcBef>
                <a:spcPts val="0"/>
              </a:spcBef>
              <a:spcAft>
                <a:spcPts val="0"/>
              </a:spcAft>
              <a:buClr>
                <a:srgbClr val="434343"/>
              </a:buClr>
              <a:buSzPts val="1200"/>
              <a:buFont typeface="Roboto Condensed Light"/>
              <a:buAutoNum type="romanLcPeriod"/>
              <a:defRPr sz="1400" b="0" i="0" u="none" strike="noStrike" cap="none">
                <a:solidFill>
                  <a:schemeClr val="dk1"/>
                </a:solidFill>
                <a:latin typeface="Lato"/>
                <a:ea typeface="Lato"/>
                <a:cs typeface="Lato"/>
                <a:sym typeface="Lato"/>
              </a:defRPr>
            </a:lvl3pPr>
            <a:lvl4pPr marL="1828800" marR="0" lvl="3" indent="-317500" algn="l" rtl="0">
              <a:lnSpc>
                <a:spcPct val="100000"/>
              </a:lnSpc>
              <a:spcBef>
                <a:spcPts val="0"/>
              </a:spcBef>
              <a:spcAft>
                <a:spcPts val="0"/>
              </a:spcAft>
              <a:buClr>
                <a:srgbClr val="434343"/>
              </a:buClr>
              <a:buSzPts val="1200"/>
              <a:buFont typeface="Roboto Condensed Light"/>
              <a:buAutoNum type="arabicPeriod"/>
              <a:defRPr sz="1400" b="0" i="0" u="none" strike="noStrike" cap="none">
                <a:solidFill>
                  <a:schemeClr val="dk1"/>
                </a:solidFill>
                <a:latin typeface="Lato"/>
                <a:ea typeface="Lato"/>
                <a:cs typeface="Lato"/>
                <a:sym typeface="Lato"/>
              </a:defRPr>
            </a:lvl4pPr>
            <a:lvl5pPr marL="2286000" marR="0" lvl="4" indent="-317500" algn="l" rtl="0">
              <a:lnSpc>
                <a:spcPct val="100000"/>
              </a:lnSpc>
              <a:spcBef>
                <a:spcPts val="0"/>
              </a:spcBef>
              <a:spcAft>
                <a:spcPts val="0"/>
              </a:spcAft>
              <a:buClr>
                <a:srgbClr val="434343"/>
              </a:buClr>
              <a:buSzPts val="1200"/>
              <a:buFont typeface="Roboto Condensed Light"/>
              <a:buAutoNum type="alphaLcPeriod"/>
              <a:defRPr sz="1400" b="0" i="0" u="none" strike="noStrike" cap="none">
                <a:solidFill>
                  <a:schemeClr val="dk1"/>
                </a:solidFill>
                <a:latin typeface="Lato"/>
                <a:ea typeface="Lato"/>
                <a:cs typeface="Lato"/>
                <a:sym typeface="Lato"/>
              </a:defRPr>
            </a:lvl5pPr>
            <a:lvl6pPr marL="2743200" marR="0" lvl="5" indent="-317500" algn="l" rtl="0">
              <a:lnSpc>
                <a:spcPct val="100000"/>
              </a:lnSpc>
              <a:spcBef>
                <a:spcPts val="0"/>
              </a:spcBef>
              <a:spcAft>
                <a:spcPts val="0"/>
              </a:spcAft>
              <a:buClr>
                <a:srgbClr val="434343"/>
              </a:buClr>
              <a:buSzPts val="1200"/>
              <a:buFont typeface="Roboto Condensed Light"/>
              <a:buAutoNum type="romanLcPeriod"/>
              <a:defRPr sz="1400" b="0" i="0" u="none" strike="noStrike" cap="none">
                <a:solidFill>
                  <a:schemeClr val="dk1"/>
                </a:solidFill>
                <a:latin typeface="Lato"/>
                <a:ea typeface="Lato"/>
                <a:cs typeface="Lato"/>
                <a:sym typeface="Lato"/>
              </a:defRPr>
            </a:lvl6pPr>
            <a:lvl7pPr marL="3200400" marR="0" lvl="6" indent="-317500" algn="l" rtl="0">
              <a:lnSpc>
                <a:spcPct val="100000"/>
              </a:lnSpc>
              <a:spcBef>
                <a:spcPts val="0"/>
              </a:spcBef>
              <a:spcAft>
                <a:spcPts val="0"/>
              </a:spcAft>
              <a:buClr>
                <a:srgbClr val="434343"/>
              </a:buClr>
              <a:buSzPts val="1200"/>
              <a:buFont typeface="Roboto Condensed Light"/>
              <a:buAutoNum type="arabicPeriod"/>
              <a:defRPr sz="1400" b="0" i="0" u="none" strike="noStrike" cap="none">
                <a:solidFill>
                  <a:schemeClr val="dk1"/>
                </a:solidFill>
                <a:latin typeface="Lato"/>
                <a:ea typeface="Lato"/>
                <a:cs typeface="Lato"/>
                <a:sym typeface="Lato"/>
              </a:defRPr>
            </a:lvl7pPr>
            <a:lvl8pPr marL="3657600" marR="0" lvl="7" indent="-317500" algn="l" rtl="0">
              <a:lnSpc>
                <a:spcPct val="100000"/>
              </a:lnSpc>
              <a:spcBef>
                <a:spcPts val="0"/>
              </a:spcBef>
              <a:spcAft>
                <a:spcPts val="0"/>
              </a:spcAft>
              <a:buClr>
                <a:srgbClr val="434343"/>
              </a:buClr>
              <a:buSzPts val="1200"/>
              <a:buFont typeface="Roboto Condensed Light"/>
              <a:buAutoNum type="alphaLcPeriod"/>
              <a:defRPr sz="1400" b="0" i="0" u="none" strike="noStrike" cap="none">
                <a:solidFill>
                  <a:schemeClr val="dk1"/>
                </a:solidFill>
                <a:latin typeface="Lato"/>
                <a:ea typeface="Lato"/>
                <a:cs typeface="Lato"/>
                <a:sym typeface="Lato"/>
              </a:defRPr>
            </a:lvl8pPr>
            <a:lvl9pPr marL="4114800" marR="0" lvl="8" indent="-317500" algn="l" rtl="0">
              <a:lnSpc>
                <a:spcPct val="100000"/>
              </a:lnSpc>
              <a:spcBef>
                <a:spcPts val="0"/>
              </a:spcBef>
              <a:spcAft>
                <a:spcPts val="0"/>
              </a:spcAft>
              <a:buClr>
                <a:srgbClr val="434343"/>
              </a:buClr>
              <a:buSzPts val="1200"/>
              <a:buFont typeface="Roboto Condensed Light"/>
              <a:buAutoNum type="romanLcPeriod"/>
              <a:defRPr sz="1400" b="0" i="0" u="none" strike="noStrike" cap="none">
                <a:solidFill>
                  <a:schemeClr val="dk1"/>
                </a:solidFill>
                <a:latin typeface="Lato"/>
                <a:ea typeface="Lato"/>
                <a:cs typeface="Lato"/>
                <a:sym typeface="Lato"/>
              </a:defRPr>
            </a:lvl9pPr>
          </a:lstStyle>
          <a:p>
            <a:pPr marL="0" indent="0" algn="ctr">
              <a:buClr>
                <a:schemeClr val="dk1"/>
              </a:buClr>
              <a:buSzPts val="1100"/>
              <a:buFont typeface="Arial"/>
              <a:buNone/>
            </a:pPr>
            <a:r>
              <a:rPr lang="fa-IR" sz="2400" b="1" dirty="0">
                <a:solidFill>
                  <a:schemeClr val="bg2">
                    <a:lumMod val="50000"/>
                  </a:schemeClr>
                </a:solidFill>
                <a:latin typeface="Dana" panose="00000500000000000000" pitchFamily="2" charset="-78"/>
                <a:cs typeface="Dana" panose="00000500000000000000" pitchFamily="2" charset="-78"/>
              </a:rPr>
              <a:t>این دو رویکرد ابزارهایی هستند که در این اواخر و با </a:t>
            </a:r>
            <a:r>
              <a:rPr lang="fa-IR" sz="2400" b="1" dirty="0">
                <a:solidFill>
                  <a:srgbClr val="BC1604"/>
                </a:solidFill>
                <a:latin typeface="Dana" panose="00000500000000000000" pitchFamily="2" charset="-78"/>
                <a:cs typeface="Dana" panose="00000500000000000000" pitchFamily="2" charset="-78"/>
              </a:rPr>
              <a:t>شدید شدن تغییر </a:t>
            </a:r>
            <a:r>
              <a:rPr lang="fa-IR" sz="2400" b="1" dirty="0">
                <a:solidFill>
                  <a:schemeClr val="bg2">
                    <a:lumMod val="50000"/>
                  </a:schemeClr>
                </a:solidFill>
                <a:latin typeface="Dana" panose="00000500000000000000" pitchFamily="2" charset="-78"/>
                <a:cs typeface="Dana" panose="00000500000000000000" pitchFamily="2" charset="-78"/>
              </a:rPr>
              <a:t>در محیط کسب و کار ابداع شده‌اند تا در کسب‌وکارها در برابر سیل تغییرات </a:t>
            </a:r>
            <a:r>
              <a:rPr lang="fa-IR" sz="2400" b="1" dirty="0">
                <a:solidFill>
                  <a:srgbClr val="1E6614"/>
                </a:solidFill>
                <a:latin typeface="Dana" panose="00000500000000000000" pitchFamily="2" charset="-78"/>
                <a:cs typeface="Dana" panose="00000500000000000000" pitchFamily="2" charset="-78"/>
              </a:rPr>
              <a:t>محافظت</a:t>
            </a:r>
            <a:r>
              <a:rPr lang="fa-IR" sz="2400" b="1" dirty="0">
                <a:solidFill>
                  <a:schemeClr val="bg2">
                    <a:lumMod val="50000"/>
                  </a:schemeClr>
                </a:solidFill>
                <a:latin typeface="Dana" panose="00000500000000000000" pitchFamily="2" charset="-78"/>
                <a:cs typeface="Dana" panose="00000500000000000000" pitchFamily="2" charset="-78"/>
              </a:rPr>
              <a:t>، و حتی از آن‌ها به </a:t>
            </a:r>
            <a:r>
              <a:rPr lang="fa-IR" sz="2400" b="1" dirty="0">
                <a:solidFill>
                  <a:srgbClr val="1E6614"/>
                </a:solidFill>
                <a:latin typeface="Dana" panose="00000500000000000000" pitchFamily="2" charset="-78"/>
                <a:cs typeface="Dana" panose="00000500000000000000" pitchFamily="2" charset="-78"/>
              </a:rPr>
              <a:t>سود حداکثری </a:t>
            </a:r>
            <a:r>
              <a:rPr lang="fa-IR" sz="2400" b="1" dirty="0">
                <a:solidFill>
                  <a:schemeClr val="bg2">
                    <a:lumMod val="50000"/>
                  </a:schemeClr>
                </a:solidFill>
                <a:latin typeface="Dana" panose="00000500000000000000" pitchFamily="2" charset="-78"/>
                <a:cs typeface="Dana" panose="00000500000000000000" pitchFamily="2" charset="-78"/>
              </a:rPr>
              <a:t>کسب و کارها بهره‌گیری شود.</a:t>
            </a:r>
            <a:endParaRPr lang="fa-IR" sz="2400" dirty="0">
              <a:solidFill>
                <a:schemeClr val="bg2">
                  <a:lumMod val="50000"/>
                </a:schemeClr>
              </a:solidFill>
              <a:latin typeface="Dana" panose="00000500000000000000" pitchFamily="2" charset="-78"/>
              <a:cs typeface="Dana" panose="00000500000000000000" pitchFamily="2" charset="-78"/>
            </a:endParaRPr>
          </a:p>
        </p:txBody>
      </p:sp>
    </p:spTree>
    <p:extLst>
      <p:ext uri="{BB962C8B-B14F-4D97-AF65-F5344CB8AC3E}">
        <p14:creationId xmlns:p14="http://schemas.microsoft.com/office/powerpoint/2010/main" val="322907059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29"/>
        <p:cNvGrpSpPr/>
        <p:nvPr/>
      </p:nvGrpSpPr>
      <p:grpSpPr>
        <a:xfrm>
          <a:off x="0" y="0"/>
          <a:ext cx="0" cy="0"/>
          <a:chOff x="0" y="0"/>
          <a:chExt cx="0" cy="0"/>
        </a:xfrm>
      </p:grpSpPr>
      <p:sp>
        <p:nvSpPr>
          <p:cNvPr id="12" name="Rectangle: Rounded Corners 11">
            <a:extLst>
              <a:ext uri="{FF2B5EF4-FFF2-40B4-BE49-F238E27FC236}">
                <a16:creationId xmlns:a16="http://schemas.microsoft.com/office/drawing/2014/main" id="{6755D252-C2F5-B49D-5900-87E07043E473}"/>
              </a:ext>
            </a:extLst>
          </p:cNvPr>
          <p:cNvSpPr/>
          <p:nvPr/>
        </p:nvSpPr>
        <p:spPr>
          <a:xfrm>
            <a:off x="5512740" y="3241700"/>
            <a:ext cx="2954338" cy="1064894"/>
          </a:xfrm>
          <a:prstGeom prst="roundRect">
            <a:avLst/>
          </a:prstGeom>
          <a:solidFill>
            <a:schemeClr val="accent4">
              <a:lumMod val="60000"/>
              <a:lumOff val="40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0" name="Google Shape;230;p36"/>
          <p:cNvSpPr/>
          <p:nvPr/>
        </p:nvSpPr>
        <p:spPr>
          <a:xfrm rot="-10799238">
            <a:off x="-40625" y="-18450"/>
            <a:ext cx="5412000" cy="5151300"/>
          </a:xfrm>
          <a:prstGeom prst="triangle">
            <a:avLst>
              <a:gd name="adj" fmla="val 99806"/>
            </a:avLst>
          </a:prstGeom>
          <a:solidFill>
            <a:srgbClr val="002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32" name="Google Shape;232;p36"/>
          <p:cNvSpPr txBox="1">
            <a:spLocks noGrp="1"/>
          </p:cNvSpPr>
          <p:nvPr>
            <p:ph type="subTitle" idx="1"/>
          </p:nvPr>
        </p:nvSpPr>
        <p:spPr>
          <a:xfrm>
            <a:off x="3817579" y="2108962"/>
            <a:ext cx="4716821" cy="7941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fa-IR" sz="2000" b="1" dirty="0">
                <a:latin typeface="Dana" panose="00000500000000000000" pitchFamily="2" charset="-78"/>
                <a:cs typeface="Dana" panose="00000500000000000000" pitchFamily="2" charset="-78"/>
              </a:rPr>
              <a:t>استفاده از یک تمثیل یا استعاره مناسب</a:t>
            </a:r>
            <a:endParaRPr sz="2000" b="1" dirty="0">
              <a:latin typeface="Dana" panose="00000500000000000000" pitchFamily="2" charset="-78"/>
              <a:cs typeface="Dana" panose="00000500000000000000" pitchFamily="2" charset="-78"/>
            </a:endParaRPr>
          </a:p>
        </p:txBody>
      </p:sp>
      <p:sp>
        <p:nvSpPr>
          <p:cNvPr id="235" name="Google Shape;235;p36"/>
          <p:cNvSpPr/>
          <p:nvPr/>
        </p:nvSpPr>
        <p:spPr>
          <a:xfrm rot="594">
            <a:off x="-73250" y="-119399"/>
            <a:ext cx="5204700" cy="4500600"/>
          </a:xfrm>
          <a:prstGeom prst="triangle">
            <a:avLst>
              <a:gd name="adj" fmla="val 50000"/>
            </a:avLst>
          </a:prstGeom>
          <a:no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6"/>
          <p:cNvSpPr/>
          <p:nvPr/>
        </p:nvSpPr>
        <p:spPr>
          <a:xfrm rot="3505631">
            <a:off x="8476960" y="1532"/>
            <a:ext cx="551776" cy="477171"/>
          </a:xfrm>
          <a:prstGeom prst="triangle">
            <a:avLst>
              <a:gd name="adj" fmla="val 50000"/>
            </a:avLst>
          </a:prstGeom>
          <a:solidFill>
            <a:srgbClr val="007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 name="Google Shape;236;p36">
            <a:extLst>
              <a:ext uri="{FF2B5EF4-FFF2-40B4-BE49-F238E27FC236}">
                <a16:creationId xmlns:a16="http://schemas.microsoft.com/office/drawing/2014/main" id="{C8E28F9E-7346-1EB5-EAF5-96E81445C65B}"/>
              </a:ext>
            </a:extLst>
          </p:cNvPr>
          <p:cNvSpPr/>
          <p:nvPr/>
        </p:nvSpPr>
        <p:spPr>
          <a:xfrm rot="7046387">
            <a:off x="8030471" y="141060"/>
            <a:ext cx="551776" cy="477171"/>
          </a:xfrm>
          <a:prstGeom prst="triangle">
            <a:avLst>
              <a:gd name="adj" fmla="val 50000"/>
            </a:avLst>
          </a:prstGeom>
          <a:solidFill>
            <a:srgbClr val="00B0F0"/>
          </a:solidFill>
          <a:ln>
            <a:noFill/>
          </a:ln>
        </p:spPr>
        <p:style>
          <a:lnRef idx="3">
            <a:schemeClr val="lt1"/>
          </a:lnRef>
          <a:fillRef idx="1">
            <a:schemeClr val="accent1"/>
          </a:fillRef>
          <a:effectRef idx="1">
            <a:schemeClr val="accent1"/>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 name="Google Shape;236;p36">
            <a:extLst>
              <a:ext uri="{FF2B5EF4-FFF2-40B4-BE49-F238E27FC236}">
                <a16:creationId xmlns:a16="http://schemas.microsoft.com/office/drawing/2014/main" id="{64F6840D-67E9-8ED0-6D50-8A5B5E7EFEFE}"/>
              </a:ext>
            </a:extLst>
          </p:cNvPr>
          <p:cNvSpPr/>
          <p:nvPr/>
        </p:nvSpPr>
        <p:spPr>
          <a:xfrm rot="14137142">
            <a:off x="8601881" y="599569"/>
            <a:ext cx="388032" cy="368199"/>
          </a:xfrm>
          <a:prstGeom prst="triangle">
            <a:avLst>
              <a:gd name="adj" fmla="val 50000"/>
            </a:avLst>
          </a:prstGeom>
          <a:solidFill>
            <a:srgbClr val="002060"/>
          </a:solidFill>
          <a:ln>
            <a:noFill/>
          </a:ln>
        </p:spPr>
        <p:style>
          <a:lnRef idx="3">
            <a:schemeClr val="lt1"/>
          </a:lnRef>
          <a:fillRef idx="1">
            <a:schemeClr val="accent3"/>
          </a:fillRef>
          <a:effectRef idx="1">
            <a:schemeClr val="accent3"/>
          </a:effectRef>
          <a:fontRef idx="minor">
            <a:schemeClr val="lt1"/>
          </a:fontRef>
        </p:style>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 name="Google Shape;232;p36">
            <a:extLst>
              <a:ext uri="{FF2B5EF4-FFF2-40B4-BE49-F238E27FC236}">
                <a16:creationId xmlns:a16="http://schemas.microsoft.com/office/drawing/2014/main" id="{D68F9FCE-95B0-A821-C06F-6588355D0230}"/>
              </a:ext>
            </a:extLst>
          </p:cNvPr>
          <p:cNvSpPr txBox="1">
            <a:spLocks/>
          </p:cNvSpPr>
          <p:nvPr/>
        </p:nvSpPr>
        <p:spPr>
          <a:xfrm>
            <a:off x="2908721" y="2773124"/>
            <a:ext cx="5084141" cy="132262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1pPr>
            <a:lvl2pPr marL="914400" marR="0" lvl="1"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2pPr>
            <a:lvl3pPr marL="1371600" marR="0" lvl="2"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3pPr>
            <a:lvl4pPr marL="1828800" marR="0" lvl="3"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4pPr>
            <a:lvl5pPr marL="2286000" marR="0" lvl="4"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5pPr>
            <a:lvl6pPr marL="2743200" marR="0" lvl="5"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6pPr>
            <a:lvl7pPr marL="3200400" marR="0" lvl="6"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7pPr>
            <a:lvl8pPr marL="3657600" marR="0" lvl="7"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8pPr>
            <a:lvl9pPr marL="4114800" marR="0" lvl="8"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9pPr>
          </a:lstStyle>
          <a:p>
            <a:pPr marL="0" indent="0"/>
            <a:r>
              <a:rPr lang="fa-IR" sz="2000" b="1" dirty="0">
                <a:latin typeface="Dana" panose="00000500000000000000" pitchFamily="2" charset="-78"/>
                <a:cs typeface="Dana" panose="00000500000000000000" pitchFamily="2" charset="-78"/>
              </a:rPr>
              <a:t>در این استعاره:</a:t>
            </a:r>
          </a:p>
        </p:txBody>
      </p:sp>
      <p:pic>
        <p:nvPicPr>
          <p:cNvPr id="8" name="Picture 7">
            <a:extLst>
              <a:ext uri="{FF2B5EF4-FFF2-40B4-BE49-F238E27FC236}">
                <a16:creationId xmlns:a16="http://schemas.microsoft.com/office/drawing/2014/main" id="{047CB381-D325-12CE-855A-EEF347A75E98}"/>
              </a:ext>
            </a:extLst>
          </p:cNvPr>
          <p:cNvPicPr>
            <a:picLocks noChangeAspect="1"/>
          </p:cNvPicPr>
          <p:nvPr/>
        </p:nvPicPr>
        <p:blipFill>
          <a:blip r:embed="rId3"/>
          <a:stretch>
            <a:fillRect/>
          </a:stretch>
        </p:blipFill>
        <p:spPr>
          <a:xfrm>
            <a:off x="-62849" y="333764"/>
            <a:ext cx="4634258" cy="4475972"/>
          </a:xfrm>
          <a:prstGeom prst="rect">
            <a:avLst/>
          </a:prstGeom>
        </p:spPr>
      </p:pic>
      <p:pic>
        <p:nvPicPr>
          <p:cNvPr id="6" name="Picture 5">
            <a:extLst>
              <a:ext uri="{FF2B5EF4-FFF2-40B4-BE49-F238E27FC236}">
                <a16:creationId xmlns:a16="http://schemas.microsoft.com/office/drawing/2014/main" id="{6419A9D1-89B8-EED2-165F-FB2C384D06C8}"/>
              </a:ext>
            </a:extLst>
          </p:cNvPr>
          <p:cNvPicPr>
            <a:picLocks noChangeAspect="1"/>
          </p:cNvPicPr>
          <p:nvPr/>
        </p:nvPicPr>
        <p:blipFill>
          <a:blip r:embed="rId4"/>
          <a:stretch>
            <a:fillRect/>
          </a:stretch>
        </p:blipFill>
        <p:spPr>
          <a:xfrm>
            <a:off x="-32010" y="2724150"/>
            <a:ext cx="4970739" cy="2973980"/>
          </a:xfrm>
          <a:prstGeom prst="rect">
            <a:avLst/>
          </a:prstGeom>
        </p:spPr>
      </p:pic>
      <p:sp>
        <p:nvSpPr>
          <p:cNvPr id="9" name="Google Shape;232;p36">
            <a:extLst>
              <a:ext uri="{FF2B5EF4-FFF2-40B4-BE49-F238E27FC236}">
                <a16:creationId xmlns:a16="http://schemas.microsoft.com/office/drawing/2014/main" id="{497178B6-4958-6DB1-EBC4-E175545D75A2}"/>
              </a:ext>
            </a:extLst>
          </p:cNvPr>
          <p:cNvSpPr txBox="1">
            <a:spLocks/>
          </p:cNvSpPr>
          <p:nvPr/>
        </p:nvSpPr>
        <p:spPr>
          <a:xfrm>
            <a:off x="5666173" y="3259456"/>
            <a:ext cx="2326689" cy="623313"/>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1pPr>
            <a:lvl2pPr marL="914400" marR="0" lvl="1"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2pPr>
            <a:lvl3pPr marL="1371600" marR="0" lvl="2"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3pPr>
            <a:lvl4pPr marL="1828800" marR="0" lvl="3"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4pPr>
            <a:lvl5pPr marL="2286000" marR="0" lvl="4"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5pPr>
            <a:lvl6pPr marL="2743200" marR="0" lvl="5"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6pPr>
            <a:lvl7pPr marL="3200400" marR="0" lvl="6"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7pPr>
            <a:lvl8pPr marL="3657600" marR="0" lvl="7"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8pPr>
            <a:lvl9pPr marL="4114800" marR="0" lvl="8"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9pPr>
          </a:lstStyle>
          <a:p>
            <a:pPr marL="0" indent="0"/>
            <a:r>
              <a:rPr lang="fa-IR" sz="2000" b="1" dirty="0">
                <a:solidFill>
                  <a:srgbClr val="C00000"/>
                </a:solidFill>
                <a:latin typeface="Dana" panose="00000500000000000000" pitchFamily="2" charset="-78"/>
                <a:cs typeface="Dana" panose="00000500000000000000" pitchFamily="2" charset="-78"/>
              </a:rPr>
              <a:t>تغییر</a:t>
            </a:r>
            <a:r>
              <a:rPr lang="fa-IR" sz="2000" b="1" dirty="0">
                <a:latin typeface="Dana" panose="00000500000000000000" pitchFamily="2" charset="-78"/>
                <a:cs typeface="Dana" panose="00000500000000000000" pitchFamily="2" charset="-78"/>
              </a:rPr>
              <a:t>   به   </a:t>
            </a:r>
            <a:r>
              <a:rPr lang="fa-IR" sz="2000" b="1" dirty="0">
                <a:solidFill>
                  <a:srgbClr val="0070C0"/>
                </a:solidFill>
                <a:latin typeface="Dana" panose="00000500000000000000" pitchFamily="2" charset="-78"/>
                <a:cs typeface="Dana" panose="00000500000000000000" pitchFamily="2" charset="-78"/>
              </a:rPr>
              <a:t>سیل</a:t>
            </a:r>
          </a:p>
        </p:txBody>
      </p:sp>
      <p:sp>
        <p:nvSpPr>
          <p:cNvPr id="10" name="Google Shape;232;p36">
            <a:extLst>
              <a:ext uri="{FF2B5EF4-FFF2-40B4-BE49-F238E27FC236}">
                <a16:creationId xmlns:a16="http://schemas.microsoft.com/office/drawing/2014/main" id="{843E1503-9F47-E5C8-5EB9-4DF5FB8BE86F}"/>
              </a:ext>
            </a:extLst>
          </p:cNvPr>
          <p:cNvSpPr txBox="1">
            <a:spLocks/>
          </p:cNvSpPr>
          <p:nvPr/>
        </p:nvSpPr>
        <p:spPr>
          <a:xfrm>
            <a:off x="5291836" y="3783137"/>
            <a:ext cx="2895772" cy="623313"/>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1pPr>
            <a:lvl2pPr marL="914400" marR="0" lvl="1"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2pPr>
            <a:lvl3pPr marL="1371600" marR="0" lvl="2"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3pPr>
            <a:lvl4pPr marL="1828800" marR="0" lvl="3"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4pPr>
            <a:lvl5pPr marL="2286000" marR="0" lvl="4"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5pPr>
            <a:lvl6pPr marL="2743200" marR="0" lvl="5"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6pPr>
            <a:lvl7pPr marL="3200400" marR="0" lvl="6"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7pPr>
            <a:lvl8pPr marL="3657600" marR="0" lvl="7"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8pPr>
            <a:lvl9pPr marL="4114800" marR="0" lvl="8"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9pPr>
          </a:lstStyle>
          <a:p>
            <a:pPr marL="0" indent="0"/>
            <a:r>
              <a:rPr lang="fa-IR" sz="2000" b="1" dirty="0">
                <a:solidFill>
                  <a:srgbClr val="F29416"/>
                </a:solidFill>
                <a:latin typeface="Dana" panose="00000500000000000000" pitchFamily="2" charset="-78"/>
                <a:cs typeface="Dana" panose="00000500000000000000" pitchFamily="2" charset="-78"/>
              </a:rPr>
              <a:t>مدیران</a:t>
            </a:r>
            <a:r>
              <a:rPr lang="fa-IR" sz="2000" b="1" dirty="0">
                <a:latin typeface="Dana" panose="00000500000000000000" pitchFamily="2" charset="-78"/>
                <a:cs typeface="Dana" panose="00000500000000000000" pitchFamily="2" charset="-78"/>
              </a:rPr>
              <a:t>   به   </a:t>
            </a:r>
            <a:r>
              <a:rPr lang="fa-IR" sz="2000" b="1" dirty="0">
                <a:solidFill>
                  <a:srgbClr val="002E8A"/>
                </a:solidFill>
                <a:latin typeface="Dana" panose="00000500000000000000" pitchFamily="2" charset="-78"/>
                <a:cs typeface="Dana" panose="00000500000000000000" pitchFamily="2" charset="-78"/>
              </a:rPr>
              <a:t>سیل‌بانان</a:t>
            </a:r>
          </a:p>
        </p:txBody>
      </p:sp>
      <p:sp>
        <p:nvSpPr>
          <p:cNvPr id="11" name="Google Shape;232;p36">
            <a:extLst>
              <a:ext uri="{FF2B5EF4-FFF2-40B4-BE49-F238E27FC236}">
                <a16:creationId xmlns:a16="http://schemas.microsoft.com/office/drawing/2014/main" id="{BDD2E00A-5F30-E469-608D-A7427BAA9E47}"/>
              </a:ext>
            </a:extLst>
          </p:cNvPr>
          <p:cNvSpPr txBox="1">
            <a:spLocks/>
          </p:cNvSpPr>
          <p:nvPr/>
        </p:nvSpPr>
        <p:spPr>
          <a:xfrm>
            <a:off x="2840659" y="4398325"/>
            <a:ext cx="5084141" cy="132262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1pPr>
            <a:lvl2pPr marL="914400" marR="0" lvl="1"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2pPr>
            <a:lvl3pPr marL="1371600" marR="0" lvl="2"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3pPr>
            <a:lvl4pPr marL="1828800" marR="0" lvl="3"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4pPr>
            <a:lvl5pPr marL="2286000" marR="0" lvl="4"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5pPr>
            <a:lvl6pPr marL="2743200" marR="0" lvl="5"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6pPr>
            <a:lvl7pPr marL="3200400" marR="0" lvl="6"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7pPr>
            <a:lvl8pPr marL="3657600" marR="0" lvl="7"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8pPr>
            <a:lvl9pPr marL="4114800" marR="0" lvl="8"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9pPr>
          </a:lstStyle>
          <a:p>
            <a:pPr marL="0" indent="0"/>
            <a:r>
              <a:rPr lang="fa-IR" sz="2000" b="1" dirty="0">
                <a:latin typeface="Dana" panose="00000500000000000000" pitchFamily="2" charset="-78"/>
                <a:cs typeface="Dana" panose="00000500000000000000" pitchFamily="2" charset="-78"/>
              </a:rPr>
              <a:t>تشبیه شده‌اند.</a:t>
            </a:r>
          </a:p>
        </p:txBody>
      </p:sp>
      <p:sp>
        <p:nvSpPr>
          <p:cNvPr id="17" name="Rectangle: Rounded Corners 16">
            <a:extLst>
              <a:ext uri="{FF2B5EF4-FFF2-40B4-BE49-F238E27FC236}">
                <a16:creationId xmlns:a16="http://schemas.microsoft.com/office/drawing/2014/main" id="{60DC7D1F-360E-5A47-FA6E-3AEE6BD25DF4}"/>
              </a:ext>
            </a:extLst>
          </p:cNvPr>
          <p:cNvSpPr/>
          <p:nvPr/>
        </p:nvSpPr>
        <p:spPr>
          <a:xfrm>
            <a:off x="4664753" y="1285191"/>
            <a:ext cx="3798747" cy="752216"/>
          </a:xfrm>
          <a:prstGeom prst="roundRect">
            <a:avLst>
              <a:gd name="adj" fmla="val 50000"/>
            </a:avLst>
          </a:prstGeom>
          <a:solidFill>
            <a:srgbClr val="FFFF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Google Shape;232;p36">
            <a:extLst>
              <a:ext uri="{FF2B5EF4-FFF2-40B4-BE49-F238E27FC236}">
                <a16:creationId xmlns:a16="http://schemas.microsoft.com/office/drawing/2014/main" id="{4F9ED4C8-94FF-02D5-C5B2-CFEE52AD6E8E}"/>
              </a:ext>
            </a:extLst>
          </p:cNvPr>
          <p:cNvSpPr txBox="1">
            <a:spLocks/>
          </p:cNvSpPr>
          <p:nvPr/>
        </p:nvSpPr>
        <p:spPr>
          <a:xfrm>
            <a:off x="3076035" y="1325324"/>
            <a:ext cx="5084141" cy="132262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1pPr>
            <a:lvl2pPr marL="914400" marR="0" lvl="1"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2pPr>
            <a:lvl3pPr marL="1371600" marR="0" lvl="2"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3pPr>
            <a:lvl4pPr marL="1828800" marR="0" lvl="3"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4pPr>
            <a:lvl5pPr marL="2286000" marR="0" lvl="4"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5pPr>
            <a:lvl6pPr marL="2743200" marR="0" lvl="5"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6pPr>
            <a:lvl7pPr marL="3200400" marR="0" lvl="6"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7pPr>
            <a:lvl8pPr marL="3657600" marR="0" lvl="7"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8pPr>
            <a:lvl9pPr marL="4114800" marR="0" lvl="8"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9pPr>
          </a:lstStyle>
          <a:p>
            <a:pPr marL="0" indent="0"/>
            <a:r>
              <a:rPr lang="fa-IR" sz="3600" b="1" dirty="0">
                <a:latin typeface="Dana Black" panose="00000A00000000000000" pitchFamily="2" charset="-78"/>
                <a:cs typeface="Dana Black" panose="00000A00000000000000" pitchFamily="2" charset="-78"/>
              </a:rPr>
              <a:t>روش کار وبینار</a:t>
            </a: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286"/>
        <p:cNvGrpSpPr/>
        <p:nvPr/>
      </p:nvGrpSpPr>
      <p:grpSpPr>
        <a:xfrm>
          <a:off x="0" y="0"/>
          <a:ext cx="0" cy="0"/>
          <a:chOff x="0" y="0"/>
          <a:chExt cx="0" cy="0"/>
        </a:xfrm>
      </p:grpSpPr>
      <p:sp>
        <p:nvSpPr>
          <p:cNvPr id="287" name="Google Shape;287;p40"/>
          <p:cNvSpPr txBox="1">
            <a:spLocks noGrp="1"/>
          </p:cNvSpPr>
          <p:nvPr>
            <p:ph type="title"/>
          </p:nvPr>
        </p:nvSpPr>
        <p:spPr>
          <a:xfrm>
            <a:off x="451420" y="1372350"/>
            <a:ext cx="5079300" cy="1123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fa-IR" sz="4800" dirty="0">
                <a:latin typeface="Dana Black" panose="00000A00000000000000" pitchFamily="2" charset="-78"/>
                <a:cs typeface="Dana Black" panose="00000A00000000000000" pitchFamily="2" charset="-78"/>
              </a:rPr>
              <a:t>هدف این وبینار</a:t>
            </a:r>
            <a:endParaRPr sz="4800" dirty="0">
              <a:latin typeface="Dana Black" panose="00000A00000000000000" pitchFamily="2" charset="-78"/>
              <a:cs typeface="Dana Black" panose="00000A00000000000000" pitchFamily="2" charset="-78"/>
            </a:endParaRPr>
          </a:p>
        </p:txBody>
      </p:sp>
      <p:sp>
        <p:nvSpPr>
          <p:cNvPr id="289" name="Google Shape;289;p40"/>
          <p:cNvSpPr/>
          <p:nvPr/>
        </p:nvSpPr>
        <p:spPr>
          <a:xfrm rot="762">
            <a:off x="3740585" y="-18450"/>
            <a:ext cx="5412000" cy="5151300"/>
          </a:xfrm>
          <a:prstGeom prst="triangle">
            <a:avLst>
              <a:gd name="adj" fmla="val 99806"/>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40"/>
          <p:cNvSpPr/>
          <p:nvPr/>
        </p:nvSpPr>
        <p:spPr>
          <a:xfrm rot="-3288681" flipH="1">
            <a:off x="7752108" y="-1000554"/>
            <a:ext cx="1883491" cy="1628726"/>
          </a:xfrm>
          <a:prstGeom prst="triangle">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40"/>
          <p:cNvSpPr/>
          <p:nvPr/>
        </p:nvSpPr>
        <p:spPr>
          <a:xfrm rot="-3288681" flipH="1">
            <a:off x="-134017" y="4123571"/>
            <a:ext cx="1883491" cy="1628726"/>
          </a:xfrm>
          <a:prstGeom prst="triangle">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40"/>
          <p:cNvSpPr/>
          <p:nvPr/>
        </p:nvSpPr>
        <p:spPr>
          <a:xfrm rot="-5530317" flipH="1">
            <a:off x="488163" y="374827"/>
            <a:ext cx="1013228" cy="876022"/>
          </a:xfrm>
          <a:prstGeom prst="triangle">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40"/>
          <p:cNvSpPr/>
          <p:nvPr/>
        </p:nvSpPr>
        <p:spPr>
          <a:xfrm rot="-4132589" flipH="1">
            <a:off x="6738238" y="3841181"/>
            <a:ext cx="602698" cy="521131"/>
          </a:xfrm>
          <a:prstGeom prst="triangle">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TextBox 8">
            <a:extLst>
              <a:ext uri="{FF2B5EF4-FFF2-40B4-BE49-F238E27FC236}">
                <a16:creationId xmlns:a16="http://schemas.microsoft.com/office/drawing/2014/main" id="{A659436D-77CE-5B68-2B90-5BB26A66DBED}"/>
              </a:ext>
            </a:extLst>
          </p:cNvPr>
          <p:cNvSpPr txBox="1"/>
          <p:nvPr/>
        </p:nvSpPr>
        <p:spPr>
          <a:xfrm>
            <a:off x="228600" y="2660868"/>
            <a:ext cx="4652156" cy="1815882"/>
          </a:xfrm>
          <a:prstGeom prst="rect">
            <a:avLst/>
          </a:prstGeom>
          <a:noFill/>
        </p:spPr>
        <p:txBody>
          <a:bodyPr wrap="square" rtlCol="0">
            <a:spAutoFit/>
          </a:bodyPr>
          <a:lstStyle/>
          <a:p>
            <a:pPr algn="ctr" rtl="1"/>
            <a:r>
              <a:rPr lang="fa-IR" sz="2400" b="1" dirty="0">
                <a:solidFill>
                  <a:schemeClr val="tx1">
                    <a:lumMod val="95000"/>
                    <a:lumOff val="5000"/>
                  </a:schemeClr>
                </a:solidFill>
                <a:latin typeface="Dana" panose="00000500000000000000" pitchFamily="2" charset="-78"/>
                <a:cs typeface="Dana" panose="00000500000000000000" pitchFamily="2" charset="-78"/>
              </a:rPr>
              <a:t>آشنایی مقدماتی </a:t>
            </a:r>
            <a:r>
              <a:rPr lang="fa-IR" sz="2400" b="1" dirty="0">
                <a:solidFill>
                  <a:srgbClr val="C00000"/>
                </a:solidFill>
                <a:latin typeface="Dana" panose="00000500000000000000" pitchFamily="2" charset="-78"/>
                <a:cs typeface="Dana" panose="00000500000000000000" pitchFamily="2" charset="-78"/>
              </a:rPr>
              <a:t>کارآفرینان و مدیران کسب‌وکارها</a:t>
            </a:r>
            <a:r>
              <a:rPr lang="fa-IR" sz="2400" b="1" dirty="0">
                <a:solidFill>
                  <a:schemeClr val="tx1">
                    <a:lumMod val="95000"/>
                    <a:lumOff val="5000"/>
                  </a:schemeClr>
                </a:solidFill>
                <a:latin typeface="Dana" panose="00000500000000000000" pitchFamily="2" charset="-78"/>
                <a:cs typeface="Dana" panose="00000500000000000000" pitchFamily="2" charset="-78"/>
              </a:rPr>
              <a:t>، </a:t>
            </a:r>
            <a:r>
              <a:rPr lang="fa-IR" sz="2400" b="1" dirty="0">
                <a:solidFill>
                  <a:srgbClr val="C00000"/>
                </a:solidFill>
                <a:latin typeface="Dana" panose="00000500000000000000" pitchFamily="2" charset="-78"/>
                <a:cs typeface="Dana" panose="00000500000000000000" pitchFamily="2" charset="-78"/>
              </a:rPr>
              <a:t>صنایع</a:t>
            </a:r>
            <a:r>
              <a:rPr lang="fa-IR" sz="2400" b="1" dirty="0">
                <a:solidFill>
                  <a:schemeClr val="tx1">
                    <a:lumMod val="95000"/>
                    <a:lumOff val="5000"/>
                  </a:schemeClr>
                </a:solidFill>
                <a:latin typeface="Dana" panose="00000500000000000000" pitchFamily="2" charset="-78"/>
                <a:cs typeface="Dana" panose="00000500000000000000" pitchFamily="2" charset="-78"/>
              </a:rPr>
              <a:t> و دیگر اهالی </a:t>
            </a:r>
            <a:r>
              <a:rPr lang="fa-IR" sz="2400" b="1" dirty="0">
                <a:solidFill>
                  <a:srgbClr val="C00000"/>
                </a:solidFill>
                <a:latin typeface="Dana" panose="00000500000000000000" pitchFamily="2" charset="-78"/>
                <a:cs typeface="Dana" panose="00000500000000000000" pitchFamily="2" charset="-78"/>
              </a:rPr>
              <a:t>حوزه مدیریت و برنامه‌ریزی </a:t>
            </a:r>
            <a:r>
              <a:rPr lang="fa-IR" sz="2400" b="1" dirty="0">
                <a:solidFill>
                  <a:schemeClr val="tx1">
                    <a:lumMod val="95000"/>
                    <a:lumOff val="5000"/>
                  </a:schemeClr>
                </a:solidFill>
                <a:latin typeface="Dana" panose="00000500000000000000" pitchFamily="2" charset="-78"/>
                <a:cs typeface="Dana" panose="00000500000000000000" pitchFamily="2" charset="-78"/>
              </a:rPr>
              <a:t>در انواع سازمان‌ها، موسسه‌ها و نهادها</a:t>
            </a:r>
            <a:endParaRPr lang="en-US" sz="2400" b="1" dirty="0">
              <a:solidFill>
                <a:schemeClr val="tx1">
                  <a:lumMod val="95000"/>
                  <a:lumOff val="5000"/>
                </a:schemeClr>
              </a:solidFill>
              <a:latin typeface="Dana" panose="00000500000000000000" pitchFamily="2" charset="-78"/>
              <a:cs typeface="Dana" panose="00000500000000000000" pitchFamily="2" charset="-78"/>
            </a:endParaRPr>
          </a:p>
          <a:p>
            <a:pPr algn="ctr" rtl="1"/>
            <a:endParaRPr lang="en-US" sz="1600" dirty="0"/>
          </a:p>
        </p:txBody>
      </p:sp>
      <p:pic>
        <p:nvPicPr>
          <p:cNvPr id="6" name="Picture 5">
            <a:extLst>
              <a:ext uri="{FF2B5EF4-FFF2-40B4-BE49-F238E27FC236}">
                <a16:creationId xmlns:a16="http://schemas.microsoft.com/office/drawing/2014/main" id="{CA3ED2F1-9B11-FC9B-23C8-7B4985AAED9F}"/>
              </a:ext>
            </a:extLst>
          </p:cNvPr>
          <p:cNvPicPr>
            <a:picLocks noChangeAspect="1"/>
          </p:cNvPicPr>
          <p:nvPr/>
        </p:nvPicPr>
        <p:blipFill>
          <a:blip r:embed="rId3"/>
          <a:stretch>
            <a:fillRect/>
          </a:stretch>
        </p:blipFill>
        <p:spPr>
          <a:xfrm flipH="1">
            <a:off x="5261948" y="708514"/>
            <a:ext cx="3510016" cy="2990476"/>
          </a:xfrm>
          <a:prstGeom prst="rect">
            <a:avLst/>
          </a:prstGeom>
        </p:spPr>
      </p:pic>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229"/>
        <p:cNvGrpSpPr/>
        <p:nvPr/>
      </p:nvGrpSpPr>
      <p:grpSpPr>
        <a:xfrm>
          <a:off x="0" y="0"/>
          <a:ext cx="0" cy="0"/>
          <a:chOff x="0" y="0"/>
          <a:chExt cx="0" cy="0"/>
        </a:xfrm>
      </p:grpSpPr>
      <p:sp>
        <p:nvSpPr>
          <p:cNvPr id="22" name="Rectangle 21">
            <a:extLst>
              <a:ext uri="{FF2B5EF4-FFF2-40B4-BE49-F238E27FC236}">
                <a16:creationId xmlns:a16="http://schemas.microsoft.com/office/drawing/2014/main" id="{5C7E117F-B7FD-D8EF-3DC0-CE2661C5D08C}"/>
              </a:ext>
            </a:extLst>
          </p:cNvPr>
          <p:cNvSpPr/>
          <p:nvPr/>
        </p:nvSpPr>
        <p:spPr>
          <a:xfrm>
            <a:off x="3267456" y="2038350"/>
            <a:ext cx="1066800" cy="307937"/>
          </a:xfrm>
          <a:prstGeom prst="rect">
            <a:avLst/>
          </a:prstGeom>
          <a:solidFill>
            <a:srgbClr val="FFFF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Rectangle 22">
            <a:extLst>
              <a:ext uri="{FF2B5EF4-FFF2-40B4-BE49-F238E27FC236}">
                <a16:creationId xmlns:a16="http://schemas.microsoft.com/office/drawing/2014/main" id="{10A64BD8-0BA6-94E4-FE95-D6CD528F8230}"/>
              </a:ext>
            </a:extLst>
          </p:cNvPr>
          <p:cNvSpPr/>
          <p:nvPr/>
        </p:nvSpPr>
        <p:spPr>
          <a:xfrm>
            <a:off x="1755648" y="2809602"/>
            <a:ext cx="1066800" cy="307937"/>
          </a:xfrm>
          <a:prstGeom prst="rect">
            <a:avLst/>
          </a:prstGeom>
          <a:solidFill>
            <a:srgbClr val="FFFF0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7DBA79F-FEF6-47B0-B0E1-6FFF7D68C92B}"/>
              </a:ext>
            </a:extLst>
          </p:cNvPr>
          <p:cNvSpPr/>
          <p:nvPr/>
        </p:nvSpPr>
        <p:spPr>
          <a:xfrm>
            <a:off x="-970917" y="-523487"/>
            <a:ext cx="11347331" cy="2257037"/>
          </a:xfrm>
          <a:custGeom>
            <a:avLst/>
            <a:gdLst>
              <a:gd name="connsiteX0" fmla="*/ 889439 w 11347331"/>
              <a:gd name="connsiteY0" fmla="*/ 1793645 h 2257037"/>
              <a:gd name="connsiteX1" fmla="*/ 4964289 w 11347331"/>
              <a:gd name="connsiteY1" fmla="*/ 1749257 h 2257037"/>
              <a:gd name="connsiteX2" fmla="*/ 7911676 w 11347331"/>
              <a:gd name="connsiteY2" fmla="*/ 2246406 h 2257037"/>
              <a:gd name="connsiteX3" fmla="*/ 10566099 w 11347331"/>
              <a:gd name="connsiteY3" fmla="*/ 1207719 h 2257037"/>
              <a:gd name="connsiteX4" fmla="*/ 10503955 w 11347331"/>
              <a:gd name="connsiteY4" fmla="*/ 169031 h 2257037"/>
              <a:gd name="connsiteX5" fmla="*/ 889439 w 11347331"/>
              <a:gd name="connsiteY5" fmla="*/ 169031 h 2257037"/>
              <a:gd name="connsiteX6" fmla="*/ 889439 w 11347331"/>
              <a:gd name="connsiteY6" fmla="*/ 1793645 h 2257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47331" h="2257037">
                <a:moveTo>
                  <a:pt x="889439" y="1793645"/>
                </a:moveTo>
                <a:cubicBezTo>
                  <a:pt x="1568581" y="2057016"/>
                  <a:pt x="3793916" y="1673797"/>
                  <a:pt x="4964289" y="1749257"/>
                </a:cubicBezTo>
                <a:cubicBezTo>
                  <a:pt x="6134662" y="1824717"/>
                  <a:pt x="6978041" y="2336662"/>
                  <a:pt x="7911676" y="2246406"/>
                </a:cubicBezTo>
                <a:cubicBezTo>
                  <a:pt x="8845311" y="2156150"/>
                  <a:pt x="10134053" y="1553948"/>
                  <a:pt x="10566099" y="1207719"/>
                </a:cubicBezTo>
                <a:cubicBezTo>
                  <a:pt x="10998145" y="861490"/>
                  <a:pt x="12116732" y="342146"/>
                  <a:pt x="10503955" y="169031"/>
                </a:cubicBezTo>
                <a:cubicBezTo>
                  <a:pt x="8891178" y="-4084"/>
                  <a:pt x="2494817" y="-103218"/>
                  <a:pt x="889439" y="169031"/>
                </a:cubicBezTo>
                <a:cubicBezTo>
                  <a:pt x="-715939" y="441280"/>
                  <a:pt x="210297" y="1530274"/>
                  <a:pt x="889439" y="1793645"/>
                </a:cubicBezTo>
                <a:close/>
              </a:path>
            </a:pathLst>
          </a:custGeom>
          <a:solidFill>
            <a:srgbClr val="00206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2" name="Google Shape;232;p36"/>
          <p:cNvSpPr txBox="1">
            <a:spLocks noGrp="1"/>
          </p:cNvSpPr>
          <p:nvPr>
            <p:ph type="subTitle" idx="1"/>
          </p:nvPr>
        </p:nvSpPr>
        <p:spPr>
          <a:xfrm>
            <a:off x="1371600" y="57150"/>
            <a:ext cx="5939811" cy="7941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fa-IR" sz="2400" b="1" dirty="0">
                <a:solidFill>
                  <a:schemeClr val="bg1"/>
                </a:solidFill>
                <a:latin typeface="Dana" panose="00000500000000000000" pitchFamily="2" charset="-78"/>
                <a:cs typeface="Dana" panose="00000500000000000000" pitchFamily="2" charset="-78"/>
              </a:rPr>
              <a:t>مدیریت آینده‌پرداز به چه کاری شباهت دارد؟</a:t>
            </a:r>
            <a:endParaRPr sz="2400" b="1" dirty="0">
              <a:solidFill>
                <a:schemeClr val="bg1"/>
              </a:solidFill>
              <a:latin typeface="Dana" panose="00000500000000000000" pitchFamily="2" charset="-78"/>
              <a:cs typeface="Dana" panose="00000500000000000000" pitchFamily="2" charset="-78"/>
            </a:endParaRPr>
          </a:p>
        </p:txBody>
      </p:sp>
      <p:pic>
        <p:nvPicPr>
          <p:cNvPr id="6" name="Picture 5">
            <a:extLst>
              <a:ext uri="{FF2B5EF4-FFF2-40B4-BE49-F238E27FC236}">
                <a16:creationId xmlns:a16="http://schemas.microsoft.com/office/drawing/2014/main" id="{6419A9D1-89B8-EED2-165F-FB2C384D06C8}"/>
              </a:ext>
            </a:extLst>
          </p:cNvPr>
          <p:cNvPicPr>
            <a:picLocks noChangeAspect="1"/>
          </p:cNvPicPr>
          <p:nvPr/>
        </p:nvPicPr>
        <p:blipFill>
          <a:blip r:embed="rId3"/>
          <a:stretch>
            <a:fillRect/>
          </a:stretch>
        </p:blipFill>
        <p:spPr>
          <a:xfrm>
            <a:off x="0" y="3121260"/>
            <a:ext cx="4572000" cy="2616801"/>
          </a:xfrm>
          <a:prstGeom prst="rect">
            <a:avLst/>
          </a:prstGeom>
        </p:spPr>
      </p:pic>
      <p:pic>
        <p:nvPicPr>
          <p:cNvPr id="14" name="Picture 13">
            <a:extLst>
              <a:ext uri="{FF2B5EF4-FFF2-40B4-BE49-F238E27FC236}">
                <a16:creationId xmlns:a16="http://schemas.microsoft.com/office/drawing/2014/main" id="{2D7E45B9-ECEE-C475-D5EE-DF06BBCFDA74}"/>
              </a:ext>
            </a:extLst>
          </p:cNvPr>
          <p:cNvPicPr>
            <a:picLocks noChangeAspect="1"/>
          </p:cNvPicPr>
          <p:nvPr/>
        </p:nvPicPr>
        <p:blipFill>
          <a:blip r:embed="rId3"/>
          <a:stretch>
            <a:fillRect/>
          </a:stretch>
        </p:blipFill>
        <p:spPr>
          <a:xfrm flipH="1">
            <a:off x="4495800" y="3105150"/>
            <a:ext cx="4648200" cy="2616801"/>
          </a:xfrm>
          <a:prstGeom prst="rect">
            <a:avLst/>
          </a:prstGeom>
        </p:spPr>
      </p:pic>
      <p:sp>
        <p:nvSpPr>
          <p:cNvPr id="20" name="Google Shape;232;p36">
            <a:extLst>
              <a:ext uri="{FF2B5EF4-FFF2-40B4-BE49-F238E27FC236}">
                <a16:creationId xmlns:a16="http://schemas.microsoft.com/office/drawing/2014/main" id="{1D08EBA9-26A3-DE4D-C463-D64E0E0D6671}"/>
              </a:ext>
            </a:extLst>
          </p:cNvPr>
          <p:cNvSpPr txBox="1">
            <a:spLocks/>
          </p:cNvSpPr>
          <p:nvPr/>
        </p:nvSpPr>
        <p:spPr>
          <a:xfrm>
            <a:off x="-30480" y="514350"/>
            <a:ext cx="5939811" cy="794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1pPr>
            <a:lvl2pPr marL="914400" marR="0" lvl="1"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2pPr>
            <a:lvl3pPr marL="1371600" marR="0" lvl="2"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3pPr>
            <a:lvl4pPr marL="1828800" marR="0" lvl="3"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4pPr>
            <a:lvl5pPr marL="2286000" marR="0" lvl="4"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5pPr>
            <a:lvl6pPr marL="2743200" marR="0" lvl="5"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6pPr>
            <a:lvl7pPr marL="3200400" marR="0" lvl="6"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7pPr>
            <a:lvl8pPr marL="3657600" marR="0" lvl="7"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8pPr>
            <a:lvl9pPr marL="4114800" marR="0" lvl="8"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9pPr>
          </a:lstStyle>
          <a:p>
            <a:pPr marL="0" indent="0"/>
            <a:r>
              <a:rPr lang="fa-IR" sz="3200" b="1" dirty="0">
                <a:solidFill>
                  <a:srgbClr val="00B0F0"/>
                </a:solidFill>
                <a:latin typeface="Dana" panose="00000500000000000000" pitchFamily="2" charset="-78"/>
                <a:cs typeface="Dana" panose="00000500000000000000" pitchFamily="2" charset="-78"/>
              </a:rPr>
              <a:t>به کار سیل‌بانی</a:t>
            </a:r>
          </a:p>
        </p:txBody>
      </p:sp>
      <p:sp>
        <p:nvSpPr>
          <p:cNvPr id="21" name="Google Shape;232;p36">
            <a:extLst>
              <a:ext uri="{FF2B5EF4-FFF2-40B4-BE49-F238E27FC236}">
                <a16:creationId xmlns:a16="http://schemas.microsoft.com/office/drawing/2014/main" id="{2326D931-6A34-C0BB-33BF-66FD9387D210}"/>
              </a:ext>
            </a:extLst>
          </p:cNvPr>
          <p:cNvSpPr txBox="1">
            <a:spLocks/>
          </p:cNvSpPr>
          <p:nvPr/>
        </p:nvSpPr>
        <p:spPr>
          <a:xfrm>
            <a:off x="838200" y="1962150"/>
            <a:ext cx="7315200" cy="14478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1pPr>
            <a:lvl2pPr marL="914400" marR="0" lvl="1"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2pPr>
            <a:lvl3pPr marL="1371600" marR="0" lvl="2"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3pPr>
            <a:lvl4pPr marL="1828800" marR="0" lvl="3"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4pPr>
            <a:lvl5pPr marL="2286000" marR="0" lvl="4"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5pPr>
            <a:lvl6pPr marL="2743200" marR="0" lvl="5"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6pPr>
            <a:lvl7pPr marL="3200400" marR="0" lvl="6"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7pPr>
            <a:lvl8pPr marL="3657600" marR="0" lvl="7"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8pPr>
            <a:lvl9pPr marL="4114800" marR="0" lvl="8"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9pPr>
          </a:lstStyle>
          <a:p>
            <a:pPr marL="0" indent="0" algn="ctr" rtl="1"/>
            <a:r>
              <a:rPr lang="fa-IR" sz="2400" b="1" dirty="0">
                <a:solidFill>
                  <a:schemeClr val="tx1"/>
                </a:solidFill>
                <a:latin typeface="Dana" panose="00000500000000000000" pitchFamily="2" charset="-78"/>
                <a:cs typeface="Dana" panose="00000500000000000000" pitchFamily="2" charset="-78"/>
              </a:rPr>
              <a:t>فرض کنید شما در یک منطقه سیل‌خیز زندگی می‌کنید که هر لحظه سال با احتمال جاری شدن یک سیل کوچک یا بزرگ رو به رو هستید. شغل شریف شما نیز سیل‌بانی است.</a:t>
            </a:r>
          </a:p>
        </p:txBody>
      </p:sp>
    </p:spTree>
    <p:extLst>
      <p:ext uri="{BB962C8B-B14F-4D97-AF65-F5344CB8AC3E}">
        <p14:creationId xmlns:p14="http://schemas.microsoft.com/office/powerpoint/2010/main" val="292632403"/>
      </p:ext>
    </p:extLst>
  </p:cSld>
  <p:clrMapOvr>
    <a:masterClrMapping/>
  </p:clrMapOvr>
  <mc:AlternateContent xmlns:mc="http://schemas.openxmlformats.org/markup-compatibility/2006">
    <mc:Choice xmlns:p15="http://schemas.microsoft.com/office/powerpoint/2012/main" Requires="p15">
      <p:transition xmlns:p14="http://schemas.microsoft.com/office/powerpoint/2010/main" spd="slow" p14:dur="6000">
        <p15:prstTrans prst="curtains"/>
      </p:transition>
    </mc:Choice>
    <mc:Fallback>
      <p:transition spd="slow">
        <p:fade/>
      </p:transition>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29"/>
        <p:cNvGrpSpPr/>
        <p:nvPr/>
      </p:nvGrpSpPr>
      <p:grpSpPr>
        <a:xfrm>
          <a:off x="0" y="0"/>
          <a:ext cx="0" cy="0"/>
          <a:chOff x="0" y="0"/>
          <a:chExt cx="0" cy="0"/>
        </a:xfrm>
      </p:grpSpPr>
      <p:sp>
        <p:nvSpPr>
          <p:cNvPr id="19" name="Freeform: Shape 18">
            <a:extLst>
              <a:ext uri="{FF2B5EF4-FFF2-40B4-BE49-F238E27FC236}">
                <a16:creationId xmlns:a16="http://schemas.microsoft.com/office/drawing/2014/main" id="{C7DBA79F-FEF6-47B0-B0E1-6FFF7D68C92B}"/>
              </a:ext>
            </a:extLst>
          </p:cNvPr>
          <p:cNvSpPr/>
          <p:nvPr/>
        </p:nvSpPr>
        <p:spPr>
          <a:xfrm>
            <a:off x="-970917" y="-523487"/>
            <a:ext cx="11347331" cy="2257037"/>
          </a:xfrm>
          <a:custGeom>
            <a:avLst/>
            <a:gdLst>
              <a:gd name="connsiteX0" fmla="*/ 889439 w 11347331"/>
              <a:gd name="connsiteY0" fmla="*/ 1793645 h 2257037"/>
              <a:gd name="connsiteX1" fmla="*/ 4964289 w 11347331"/>
              <a:gd name="connsiteY1" fmla="*/ 1749257 h 2257037"/>
              <a:gd name="connsiteX2" fmla="*/ 7911676 w 11347331"/>
              <a:gd name="connsiteY2" fmla="*/ 2246406 h 2257037"/>
              <a:gd name="connsiteX3" fmla="*/ 10566099 w 11347331"/>
              <a:gd name="connsiteY3" fmla="*/ 1207719 h 2257037"/>
              <a:gd name="connsiteX4" fmla="*/ 10503955 w 11347331"/>
              <a:gd name="connsiteY4" fmla="*/ 169031 h 2257037"/>
              <a:gd name="connsiteX5" fmla="*/ 889439 w 11347331"/>
              <a:gd name="connsiteY5" fmla="*/ 169031 h 2257037"/>
              <a:gd name="connsiteX6" fmla="*/ 889439 w 11347331"/>
              <a:gd name="connsiteY6" fmla="*/ 1793645 h 2257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347331" h="2257037">
                <a:moveTo>
                  <a:pt x="889439" y="1793645"/>
                </a:moveTo>
                <a:cubicBezTo>
                  <a:pt x="1568581" y="2057016"/>
                  <a:pt x="3793916" y="1673797"/>
                  <a:pt x="4964289" y="1749257"/>
                </a:cubicBezTo>
                <a:cubicBezTo>
                  <a:pt x="6134662" y="1824717"/>
                  <a:pt x="6978041" y="2336662"/>
                  <a:pt x="7911676" y="2246406"/>
                </a:cubicBezTo>
                <a:cubicBezTo>
                  <a:pt x="8845311" y="2156150"/>
                  <a:pt x="10134053" y="1553948"/>
                  <a:pt x="10566099" y="1207719"/>
                </a:cubicBezTo>
                <a:cubicBezTo>
                  <a:pt x="10998145" y="861490"/>
                  <a:pt x="12116732" y="342146"/>
                  <a:pt x="10503955" y="169031"/>
                </a:cubicBezTo>
                <a:cubicBezTo>
                  <a:pt x="8891178" y="-4084"/>
                  <a:pt x="2494817" y="-103218"/>
                  <a:pt x="889439" y="169031"/>
                </a:cubicBezTo>
                <a:cubicBezTo>
                  <a:pt x="-715939" y="441280"/>
                  <a:pt x="210297" y="1530274"/>
                  <a:pt x="889439" y="1793645"/>
                </a:cubicBezTo>
                <a:close/>
              </a:path>
            </a:pathLst>
          </a:custGeom>
          <a:solidFill>
            <a:srgbClr val="002060"/>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32" name="Google Shape;232;p36"/>
          <p:cNvSpPr txBox="1">
            <a:spLocks noGrp="1"/>
          </p:cNvSpPr>
          <p:nvPr>
            <p:ph type="subTitle" idx="1"/>
          </p:nvPr>
        </p:nvSpPr>
        <p:spPr>
          <a:xfrm>
            <a:off x="1371600" y="57150"/>
            <a:ext cx="5939811" cy="7941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fa-IR" sz="2400" b="1" dirty="0">
                <a:solidFill>
                  <a:schemeClr val="bg1"/>
                </a:solidFill>
                <a:latin typeface="Dana" panose="00000500000000000000" pitchFamily="2" charset="-78"/>
                <a:cs typeface="Dana" panose="00000500000000000000" pitchFamily="2" charset="-78"/>
              </a:rPr>
              <a:t>مدیریت آینده‌پرداز به چه کاری شباهت دارد؟</a:t>
            </a:r>
            <a:endParaRPr sz="2400" b="1" dirty="0">
              <a:solidFill>
                <a:schemeClr val="bg1"/>
              </a:solidFill>
              <a:latin typeface="Dana" panose="00000500000000000000" pitchFamily="2" charset="-78"/>
              <a:cs typeface="Dana" panose="00000500000000000000" pitchFamily="2" charset="-78"/>
            </a:endParaRPr>
          </a:p>
        </p:txBody>
      </p:sp>
      <p:pic>
        <p:nvPicPr>
          <p:cNvPr id="6" name="Picture 5">
            <a:extLst>
              <a:ext uri="{FF2B5EF4-FFF2-40B4-BE49-F238E27FC236}">
                <a16:creationId xmlns:a16="http://schemas.microsoft.com/office/drawing/2014/main" id="{6419A9D1-89B8-EED2-165F-FB2C384D06C8}"/>
              </a:ext>
            </a:extLst>
          </p:cNvPr>
          <p:cNvPicPr>
            <a:picLocks noChangeAspect="1"/>
          </p:cNvPicPr>
          <p:nvPr/>
        </p:nvPicPr>
        <p:blipFill>
          <a:blip r:embed="rId3"/>
          <a:stretch>
            <a:fillRect/>
          </a:stretch>
        </p:blipFill>
        <p:spPr>
          <a:xfrm rot="757960">
            <a:off x="-451881" y="3882337"/>
            <a:ext cx="3124200" cy="1788147"/>
          </a:xfrm>
          <a:prstGeom prst="rect">
            <a:avLst/>
          </a:prstGeom>
        </p:spPr>
      </p:pic>
      <p:pic>
        <p:nvPicPr>
          <p:cNvPr id="14" name="Picture 13">
            <a:extLst>
              <a:ext uri="{FF2B5EF4-FFF2-40B4-BE49-F238E27FC236}">
                <a16:creationId xmlns:a16="http://schemas.microsoft.com/office/drawing/2014/main" id="{2D7E45B9-ECEE-C475-D5EE-DF06BBCFDA74}"/>
              </a:ext>
            </a:extLst>
          </p:cNvPr>
          <p:cNvPicPr>
            <a:picLocks noChangeAspect="1"/>
          </p:cNvPicPr>
          <p:nvPr/>
        </p:nvPicPr>
        <p:blipFill>
          <a:blip r:embed="rId3"/>
          <a:stretch>
            <a:fillRect/>
          </a:stretch>
        </p:blipFill>
        <p:spPr>
          <a:xfrm rot="21129596" flipH="1">
            <a:off x="5165300" y="3672251"/>
            <a:ext cx="3922616" cy="2208318"/>
          </a:xfrm>
          <a:prstGeom prst="rect">
            <a:avLst/>
          </a:prstGeom>
        </p:spPr>
      </p:pic>
      <p:sp>
        <p:nvSpPr>
          <p:cNvPr id="20" name="Google Shape;232;p36">
            <a:extLst>
              <a:ext uri="{FF2B5EF4-FFF2-40B4-BE49-F238E27FC236}">
                <a16:creationId xmlns:a16="http://schemas.microsoft.com/office/drawing/2014/main" id="{1D08EBA9-26A3-DE4D-C463-D64E0E0D6671}"/>
              </a:ext>
            </a:extLst>
          </p:cNvPr>
          <p:cNvSpPr txBox="1">
            <a:spLocks/>
          </p:cNvSpPr>
          <p:nvPr/>
        </p:nvSpPr>
        <p:spPr>
          <a:xfrm>
            <a:off x="-30480" y="514350"/>
            <a:ext cx="5939811" cy="794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1pPr>
            <a:lvl2pPr marL="914400" marR="0" lvl="1"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2pPr>
            <a:lvl3pPr marL="1371600" marR="0" lvl="2"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3pPr>
            <a:lvl4pPr marL="1828800" marR="0" lvl="3"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4pPr>
            <a:lvl5pPr marL="2286000" marR="0" lvl="4"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5pPr>
            <a:lvl6pPr marL="2743200" marR="0" lvl="5"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6pPr>
            <a:lvl7pPr marL="3200400" marR="0" lvl="6"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7pPr>
            <a:lvl8pPr marL="3657600" marR="0" lvl="7"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8pPr>
            <a:lvl9pPr marL="4114800" marR="0" lvl="8"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9pPr>
          </a:lstStyle>
          <a:p>
            <a:pPr marL="0" indent="0"/>
            <a:r>
              <a:rPr lang="fa-IR" sz="3200" b="1" dirty="0">
                <a:solidFill>
                  <a:srgbClr val="00B0F0"/>
                </a:solidFill>
                <a:latin typeface="Dana" panose="00000500000000000000" pitchFamily="2" charset="-78"/>
                <a:cs typeface="Dana" panose="00000500000000000000" pitchFamily="2" charset="-78"/>
              </a:rPr>
              <a:t>به کار سیل‌بانی</a:t>
            </a:r>
          </a:p>
        </p:txBody>
      </p:sp>
      <p:sp>
        <p:nvSpPr>
          <p:cNvPr id="21" name="Google Shape;232;p36">
            <a:extLst>
              <a:ext uri="{FF2B5EF4-FFF2-40B4-BE49-F238E27FC236}">
                <a16:creationId xmlns:a16="http://schemas.microsoft.com/office/drawing/2014/main" id="{2326D931-6A34-C0BB-33BF-66FD9387D210}"/>
              </a:ext>
            </a:extLst>
          </p:cNvPr>
          <p:cNvSpPr txBox="1">
            <a:spLocks/>
          </p:cNvSpPr>
          <p:nvPr/>
        </p:nvSpPr>
        <p:spPr>
          <a:xfrm>
            <a:off x="251460" y="1885950"/>
            <a:ext cx="8641080" cy="14478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1pPr>
            <a:lvl2pPr marL="914400" marR="0" lvl="1"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2pPr>
            <a:lvl3pPr marL="1371600" marR="0" lvl="2"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3pPr>
            <a:lvl4pPr marL="1828800" marR="0" lvl="3"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4pPr>
            <a:lvl5pPr marL="2286000" marR="0" lvl="4"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5pPr>
            <a:lvl6pPr marL="2743200" marR="0" lvl="5"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6pPr>
            <a:lvl7pPr marL="3200400" marR="0" lvl="6"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7pPr>
            <a:lvl8pPr marL="3657600" marR="0" lvl="7"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8pPr>
            <a:lvl9pPr marL="4114800" marR="0" lvl="8"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9pPr>
          </a:lstStyle>
          <a:p>
            <a:pPr marL="0" indent="0" algn="ctr" rtl="1"/>
            <a:r>
              <a:rPr lang="fa-IR" sz="2200" b="1" dirty="0">
                <a:solidFill>
                  <a:schemeClr val="tx1"/>
                </a:solidFill>
                <a:latin typeface="Dana" panose="00000500000000000000" pitchFamily="2" charset="-78"/>
                <a:cs typeface="Dana" panose="00000500000000000000" pitchFamily="2" charset="-78"/>
              </a:rPr>
              <a:t>در واقع از طرف دولت </a:t>
            </a:r>
            <a:r>
              <a:rPr lang="fa-IR" sz="2200" b="1" dirty="0">
                <a:solidFill>
                  <a:schemeClr val="tx1"/>
                </a:solidFill>
                <a:highlight>
                  <a:srgbClr val="FFFF00"/>
                </a:highlight>
                <a:latin typeface="Dana" panose="00000500000000000000" pitchFamily="2" charset="-78"/>
                <a:cs typeface="Dana" panose="00000500000000000000" pitchFamily="2" charset="-78"/>
              </a:rPr>
              <a:t>۲ مسئولیت عمده </a:t>
            </a:r>
            <a:r>
              <a:rPr lang="fa-IR" sz="2200" b="1" dirty="0">
                <a:solidFill>
                  <a:schemeClr val="tx1"/>
                </a:solidFill>
                <a:latin typeface="Dana" panose="00000500000000000000" pitchFamily="2" charset="-78"/>
                <a:cs typeface="Dana" panose="00000500000000000000" pitchFamily="2" charset="-78"/>
              </a:rPr>
              <a:t>به شما محول شده است:</a:t>
            </a:r>
          </a:p>
        </p:txBody>
      </p:sp>
      <p:sp>
        <p:nvSpPr>
          <p:cNvPr id="2" name="Google Shape;232;p36">
            <a:extLst>
              <a:ext uri="{FF2B5EF4-FFF2-40B4-BE49-F238E27FC236}">
                <a16:creationId xmlns:a16="http://schemas.microsoft.com/office/drawing/2014/main" id="{BA8A51DC-080B-A2B5-3AF4-E58C97EC54D3}"/>
              </a:ext>
            </a:extLst>
          </p:cNvPr>
          <p:cNvSpPr txBox="1">
            <a:spLocks/>
          </p:cNvSpPr>
          <p:nvPr/>
        </p:nvSpPr>
        <p:spPr>
          <a:xfrm>
            <a:off x="0" y="2518861"/>
            <a:ext cx="8641080" cy="14478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1pPr>
            <a:lvl2pPr marL="914400" marR="0" lvl="1"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2pPr>
            <a:lvl3pPr marL="1371600" marR="0" lvl="2"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3pPr>
            <a:lvl4pPr marL="1828800" marR="0" lvl="3"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4pPr>
            <a:lvl5pPr marL="2286000" marR="0" lvl="4"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5pPr>
            <a:lvl6pPr marL="2743200" marR="0" lvl="5"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6pPr>
            <a:lvl7pPr marL="3200400" marR="0" lvl="6"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7pPr>
            <a:lvl8pPr marL="3657600" marR="0" lvl="7"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8pPr>
            <a:lvl9pPr marL="4114800" marR="0" lvl="8"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9pPr>
          </a:lstStyle>
          <a:p>
            <a:pPr marL="0" indent="0" algn="ctr" rtl="1"/>
            <a:r>
              <a:rPr lang="fa-IR" sz="2200" b="1" dirty="0">
                <a:solidFill>
                  <a:schemeClr val="tx1"/>
                </a:solidFill>
                <a:latin typeface="Dana" panose="00000500000000000000" pitchFamily="2" charset="-78"/>
                <a:cs typeface="Dana" panose="00000500000000000000" pitchFamily="2" charset="-78"/>
              </a:rPr>
              <a:t>۱) از </a:t>
            </a:r>
            <a:r>
              <a:rPr lang="fa-IR" sz="2200" b="1" dirty="0">
                <a:solidFill>
                  <a:srgbClr val="1E6614"/>
                </a:solidFill>
                <a:latin typeface="Dana" panose="00000500000000000000" pitchFamily="2" charset="-78"/>
                <a:cs typeface="Dana" panose="00000500000000000000" pitchFamily="2" charset="-78"/>
              </a:rPr>
              <a:t>جان و مال </a:t>
            </a:r>
            <a:r>
              <a:rPr lang="fa-IR" sz="2200" b="1" dirty="0">
                <a:solidFill>
                  <a:schemeClr val="tx1"/>
                </a:solidFill>
                <a:latin typeface="Dana" panose="00000500000000000000" pitchFamily="2" charset="-78"/>
                <a:cs typeface="Dana" panose="00000500000000000000" pitchFamily="2" charset="-78"/>
              </a:rPr>
              <a:t>مردم منطقه در برابر هر نوع سیل محافظت کنید.</a:t>
            </a:r>
          </a:p>
        </p:txBody>
      </p:sp>
      <p:sp>
        <p:nvSpPr>
          <p:cNvPr id="3" name="Google Shape;232;p36">
            <a:extLst>
              <a:ext uri="{FF2B5EF4-FFF2-40B4-BE49-F238E27FC236}">
                <a16:creationId xmlns:a16="http://schemas.microsoft.com/office/drawing/2014/main" id="{5BF15B6A-75A1-0AC0-65AF-89AB48BD57D9}"/>
              </a:ext>
            </a:extLst>
          </p:cNvPr>
          <p:cNvSpPr txBox="1">
            <a:spLocks/>
          </p:cNvSpPr>
          <p:nvPr/>
        </p:nvSpPr>
        <p:spPr>
          <a:xfrm>
            <a:off x="990600" y="3181350"/>
            <a:ext cx="7204710" cy="14478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1pPr>
            <a:lvl2pPr marL="914400" marR="0" lvl="1"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2pPr>
            <a:lvl3pPr marL="1371600" marR="0" lvl="2"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3pPr>
            <a:lvl4pPr marL="1828800" marR="0" lvl="3"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4pPr>
            <a:lvl5pPr marL="2286000" marR="0" lvl="4"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5pPr>
            <a:lvl6pPr marL="2743200" marR="0" lvl="5"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6pPr>
            <a:lvl7pPr marL="3200400" marR="0" lvl="6"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7pPr>
            <a:lvl8pPr marL="3657600" marR="0" lvl="7"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8pPr>
            <a:lvl9pPr marL="4114800" marR="0" lvl="8"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9pPr>
          </a:lstStyle>
          <a:p>
            <a:pPr marL="0" indent="0" algn="ctr" rtl="1"/>
            <a:r>
              <a:rPr lang="fa-IR" sz="2200" b="1" dirty="0">
                <a:solidFill>
                  <a:schemeClr val="tx1"/>
                </a:solidFill>
                <a:latin typeface="Dana" panose="00000500000000000000" pitchFamily="2" charset="-78"/>
                <a:cs typeface="Dana" panose="00000500000000000000" pitchFamily="2" charset="-78"/>
              </a:rPr>
              <a:t>۲) از </a:t>
            </a:r>
            <a:r>
              <a:rPr lang="fa-IR" sz="2200" b="1" dirty="0">
                <a:solidFill>
                  <a:srgbClr val="1E6614"/>
                </a:solidFill>
                <a:latin typeface="Dana" panose="00000500000000000000" pitchFamily="2" charset="-78"/>
                <a:cs typeface="Dana" panose="00000500000000000000" pitchFamily="2" charset="-78"/>
              </a:rPr>
              <a:t>فرصت‌هایی</a:t>
            </a:r>
            <a:r>
              <a:rPr lang="fa-IR" sz="2200" b="1" dirty="0">
                <a:solidFill>
                  <a:schemeClr val="tx1"/>
                </a:solidFill>
                <a:latin typeface="Dana" panose="00000500000000000000" pitchFamily="2" charset="-78"/>
                <a:cs typeface="Dana" panose="00000500000000000000" pitchFamily="2" charset="-78"/>
              </a:rPr>
              <a:t> که سیل به همراه می‌آورد حداکثر استفاده ممکن را برای مردم منطقه به عمل آورید.</a:t>
            </a:r>
          </a:p>
        </p:txBody>
      </p:sp>
    </p:spTree>
    <p:extLst>
      <p:ext uri="{BB962C8B-B14F-4D97-AF65-F5344CB8AC3E}">
        <p14:creationId xmlns:p14="http://schemas.microsoft.com/office/powerpoint/2010/main" val="401340057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Shape 3">
            <a:extLst>
              <a:ext uri="{FF2B5EF4-FFF2-40B4-BE49-F238E27FC236}">
                <a16:creationId xmlns:a16="http://schemas.microsoft.com/office/drawing/2014/main" id="{2B0D432C-E1B3-8B17-989C-7867A6DA54D2}"/>
              </a:ext>
            </a:extLst>
          </p:cNvPr>
          <p:cNvSpPr/>
          <p:nvPr/>
        </p:nvSpPr>
        <p:spPr>
          <a:xfrm>
            <a:off x="-896686" y="-781050"/>
            <a:ext cx="10116886" cy="6324822"/>
          </a:xfrm>
          <a:custGeom>
            <a:avLst/>
            <a:gdLst>
              <a:gd name="connsiteX0" fmla="*/ 8788934 w 9018328"/>
              <a:gd name="connsiteY0" fmla="*/ 451373 h 6177877"/>
              <a:gd name="connsiteX1" fmla="*/ 6445229 w 9018328"/>
              <a:gd name="connsiteY1" fmla="*/ 1916188 h 6177877"/>
              <a:gd name="connsiteX2" fmla="*/ 3000693 w 9018328"/>
              <a:gd name="connsiteY2" fmla="*/ 2732934 h 6177877"/>
              <a:gd name="connsiteX3" fmla="*/ 2024149 w 9018328"/>
              <a:gd name="connsiteY3" fmla="*/ 4224383 h 6177877"/>
              <a:gd name="connsiteX4" fmla="*/ 1171893 w 9018328"/>
              <a:gd name="connsiteY4" fmla="*/ 4970107 h 6177877"/>
              <a:gd name="connsiteX5" fmla="*/ 878930 w 9018328"/>
              <a:gd name="connsiteY5" fmla="*/ 5777975 h 6177877"/>
              <a:gd name="connsiteX6" fmla="*/ 559334 w 9018328"/>
              <a:gd name="connsiteY6" fmla="*/ 5742464 h 6177877"/>
              <a:gd name="connsiteX7" fmla="*/ 639233 w 9018328"/>
              <a:gd name="connsiteY7" fmla="*/ 451373 h 6177877"/>
              <a:gd name="connsiteX8" fmla="*/ 8788934 w 9018328"/>
              <a:gd name="connsiteY8" fmla="*/ 451373 h 61778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18328" h="6177877">
                <a:moveTo>
                  <a:pt x="8788934" y="451373"/>
                </a:moveTo>
                <a:cubicBezTo>
                  <a:pt x="9756600" y="695509"/>
                  <a:pt x="7409936" y="1535928"/>
                  <a:pt x="6445229" y="1916188"/>
                </a:cubicBezTo>
                <a:cubicBezTo>
                  <a:pt x="5480522" y="2296448"/>
                  <a:pt x="3737540" y="2348235"/>
                  <a:pt x="3000693" y="2732934"/>
                </a:cubicBezTo>
                <a:cubicBezTo>
                  <a:pt x="2263846" y="3117633"/>
                  <a:pt x="2328949" y="3851521"/>
                  <a:pt x="2024149" y="4224383"/>
                </a:cubicBezTo>
                <a:cubicBezTo>
                  <a:pt x="1719349" y="4597245"/>
                  <a:pt x="1362763" y="4711175"/>
                  <a:pt x="1171893" y="4970107"/>
                </a:cubicBezTo>
                <a:cubicBezTo>
                  <a:pt x="981023" y="5229039"/>
                  <a:pt x="981023" y="5649249"/>
                  <a:pt x="878930" y="5777975"/>
                </a:cubicBezTo>
                <a:cubicBezTo>
                  <a:pt x="776837" y="5906701"/>
                  <a:pt x="599283" y="6630231"/>
                  <a:pt x="559334" y="5742464"/>
                </a:cubicBezTo>
                <a:cubicBezTo>
                  <a:pt x="519385" y="4854697"/>
                  <a:pt x="-729408" y="1331742"/>
                  <a:pt x="639233" y="451373"/>
                </a:cubicBezTo>
                <a:cubicBezTo>
                  <a:pt x="2007874" y="-428996"/>
                  <a:pt x="7821268" y="207237"/>
                  <a:pt x="8788934" y="451373"/>
                </a:cubicBezTo>
                <a:close/>
              </a:path>
            </a:pathLst>
          </a:custGeom>
          <a:solidFill>
            <a:srgbClr val="00246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 name="Picture 4">
            <a:extLst>
              <a:ext uri="{FF2B5EF4-FFF2-40B4-BE49-F238E27FC236}">
                <a16:creationId xmlns:a16="http://schemas.microsoft.com/office/drawing/2014/main" id="{C4953132-5CC2-C5D9-5792-20B605AB98F5}"/>
              </a:ext>
            </a:extLst>
          </p:cNvPr>
          <p:cNvPicPr>
            <a:picLocks noChangeAspect="1"/>
          </p:cNvPicPr>
          <p:nvPr/>
        </p:nvPicPr>
        <p:blipFill>
          <a:blip r:embed="rId2"/>
          <a:stretch>
            <a:fillRect/>
          </a:stretch>
        </p:blipFill>
        <p:spPr>
          <a:xfrm rot="21129596" flipH="1">
            <a:off x="4404196" y="3739032"/>
            <a:ext cx="4978723" cy="2244034"/>
          </a:xfrm>
          <a:prstGeom prst="rect">
            <a:avLst/>
          </a:prstGeom>
        </p:spPr>
      </p:pic>
      <p:sp>
        <p:nvSpPr>
          <p:cNvPr id="6" name="Google Shape;232;p36">
            <a:extLst>
              <a:ext uri="{FF2B5EF4-FFF2-40B4-BE49-F238E27FC236}">
                <a16:creationId xmlns:a16="http://schemas.microsoft.com/office/drawing/2014/main" id="{D6B590F8-4A1A-3B9F-2044-AFDEFB5625FB}"/>
              </a:ext>
            </a:extLst>
          </p:cNvPr>
          <p:cNvSpPr txBox="1">
            <a:spLocks/>
          </p:cNvSpPr>
          <p:nvPr/>
        </p:nvSpPr>
        <p:spPr>
          <a:xfrm>
            <a:off x="-129540" y="163830"/>
            <a:ext cx="5996940" cy="14478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1pPr>
            <a:lvl2pPr marL="914400" marR="0" lvl="1"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2pPr>
            <a:lvl3pPr marL="1371600" marR="0" lvl="2"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3pPr>
            <a:lvl4pPr marL="1828800" marR="0" lvl="3"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4pPr>
            <a:lvl5pPr marL="2286000" marR="0" lvl="4"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5pPr>
            <a:lvl6pPr marL="2743200" marR="0" lvl="5"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6pPr>
            <a:lvl7pPr marL="3200400" marR="0" lvl="6"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7pPr>
            <a:lvl8pPr marL="3657600" marR="0" lvl="7"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8pPr>
            <a:lvl9pPr marL="4114800" marR="0" lvl="8"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9pPr>
          </a:lstStyle>
          <a:p>
            <a:pPr marL="0" indent="0" algn="ctr" rtl="1"/>
            <a:r>
              <a:rPr lang="fa-IR" sz="2200" b="1" dirty="0">
                <a:solidFill>
                  <a:schemeClr val="bg1"/>
                </a:solidFill>
                <a:latin typeface="Dana" panose="00000500000000000000" pitchFamily="2" charset="-78"/>
                <a:cs typeface="Dana" panose="00000500000000000000" pitchFamily="2" charset="-78"/>
              </a:rPr>
              <a:t>خوب!</a:t>
            </a:r>
          </a:p>
          <a:p>
            <a:pPr marL="0" indent="0" algn="ctr" rtl="1"/>
            <a:r>
              <a:rPr lang="fa-IR" sz="2200" b="1" dirty="0">
                <a:solidFill>
                  <a:schemeClr val="bg1"/>
                </a:solidFill>
                <a:latin typeface="Dana" panose="00000500000000000000" pitchFamily="2" charset="-78"/>
                <a:cs typeface="Dana" panose="00000500000000000000" pitchFamily="2" charset="-78"/>
              </a:rPr>
              <a:t>در این شرایط برای آن که مسئولیت‌هایتان را به بهترین وجه ممکن انجام دهید چه می‌کنید؟</a:t>
            </a:r>
          </a:p>
        </p:txBody>
      </p:sp>
      <p:sp>
        <p:nvSpPr>
          <p:cNvPr id="7" name="Google Shape;232;p36">
            <a:extLst>
              <a:ext uri="{FF2B5EF4-FFF2-40B4-BE49-F238E27FC236}">
                <a16:creationId xmlns:a16="http://schemas.microsoft.com/office/drawing/2014/main" id="{6A00D11C-D4C4-AF23-22EE-714C149FA125}"/>
              </a:ext>
            </a:extLst>
          </p:cNvPr>
          <p:cNvSpPr txBox="1">
            <a:spLocks/>
          </p:cNvSpPr>
          <p:nvPr/>
        </p:nvSpPr>
        <p:spPr>
          <a:xfrm>
            <a:off x="2868930" y="1847850"/>
            <a:ext cx="5996940" cy="14478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1pPr>
            <a:lvl2pPr marL="914400" marR="0" lvl="1"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2pPr>
            <a:lvl3pPr marL="1371600" marR="0" lvl="2"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3pPr>
            <a:lvl4pPr marL="1828800" marR="0" lvl="3"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4pPr>
            <a:lvl5pPr marL="2286000" marR="0" lvl="4"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5pPr>
            <a:lvl6pPr marL="2743200" marR="0" lvl="5"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6pPr>
            <a:lvl7pPr marL="3200400" marR="0" lvl="6"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7pPr>
            <a:lvl8pPr marL="3657600" marR="0" lvl="7"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8pPr>
            <a:lvl9pPr marL="4114800" marR="0" lvl="8"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9pPr>
          </a:lstStyle>
          <a:p>
            <a:pPr marL="0" indent="0" algn="ctr" rtl="1"/>
            <a:r>
              <a:rPr lang="fa-IR" sz="2200" b="1" dirty="0">
                <a:solidFill>
                  <a:schemeClr val="tx1">
                    <a:lumMod val="95000"/>
                    <a:lumOff val="5000"/>
                  </a:schemeClr>
                </a:solidFill>
                <a:latin typeface="Dana" panose="00000500000000000000" pitchFamily="2" charset="-78"/>
                <a:cs typeface="Dana" panose="00000500000000000000" pitchFamily="2" charset="-78"/>
              </a:rPr>
              <a:t>بله، پاسخ درست همان است که در ذهن شماست:</a:t>
            </a:r>
          </a:p>
        </p:txBody>
      </p:sp>
      <p:sp>
        <p:nvSpPr>
          <p:cNvPr id="8" name="Google Shape;232;p36">
            <a:extLst>
              <a:ext uri="{FF2B5EF4-FFF2-40B4-BE49-F238E27FC236}">
                <a16:creationId xmlns:a16="http://schemas.microsoft.com/office/drawing/2014/main" id="{CBA056F3-7885-CBDC-E281-D10379663F59}"/>
              </a:ext>
            </a:extLst>
          </p:cNvPr>
          <p:cNvSpPr txBox="1">
            <a:spLocks/>
          </p:cNvSpPr>
          <p:nvPr/>
        </p:nvSpPr>
        <p:spPr>
          <a:xfrm>
            <a:off x="3147060" y="2343150"/>
            <a:ext cx="5006340" cy="14478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1pPr>
            <a:lvl2pPr marL="914400" marR="0" lvl="1"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2pPr>
            <a:lvl3pPr marL="1371600" marR="0" lvl="2"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3pPr>
            <a:lvl4pPr marL="1828800" marR="0" lvl="3"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4pPr>
            <a:lvl5pPr marL="2286000" marR="0" lvl="4"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5pPr>
            <a:lvl6pPr marL="2743200" marR="0" lvl="5"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6pPr>
            <a:lvl7pPr marL="3200400" marR="0" lvl="6"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7pPr>
            <a:lvl8pPr marL="3657600" marR="0" lvl="7"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8pPr>
            <a:lvl9pPr marL="4114800" marR="0" lvl="8"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9pPr>
          </a:lstStyle>
          <a:p>
            <a:pPr marL="0" indent="0" rtl="1"/>
            <a:r>
              <a:rPr lang="fa-IR" sz="2200" b="1" dirty="0">
                <a:solidFill>
                  <a:schemeClr val="tx1">
                    <a:lumMod val="95000"/>
                    <a:lumOff val="5000"/>
                  </a:schemeClr>
                </a:solidFill>
                <a:latin typeface="Dana" panose="00000500000000000000" pitchFamily="2" charset="-78"/>
                <a:cs typeface="Dana" panose="00000500000000000000" pitchFamily="2" charset="-78"/>
              </a:rPr>
              <a:t>یک سیستم </a:t>
            </a:r>
            <a:r>
              <a:rPr lang="fa-IR" sz="2200" b="1" dirty="0">
                <a:solidFill>
                  <a:srgbClr val="C00000"/>
                </a:solidFill>
                <a:latin typeface="Dana" panose="00000500000000000000" pitchFamily="2" charset="-78"/>
                <a:cs typeface="Dana" panose="00000500000000000000" pitchFamily="2" charset="-78"/>
              </a:rPr>
              <a:t>پیش‌بینی و پایش </a:t>
            </a:r>
            <a:r>
              <a:rPr lang="fa-IR" sz="2200" b="1" dirty="0">
                <a:solidFill>
                  <a:srgbClr val="0070C0"/>
                </a:solidFill>
                <a:latin typeface="Dana" panose="00000500000000000000" pitchFamily="2" charset="-78"/>
                <a:cs typeface="Dana" panose="00000500000000000000" pitchFamily="2" charset="-78"/>
              </a:rPr>
              <a:t>آب و هوا </a:t>
            </a:r>
            <a:r>
              <a:rPr lang="fa-IR" sz="2200" b="1" dirty="0">
                <a:solidFill>
                  <a:schemeClr val="tx1">
                    <a:lumMod val="95000"/>
                    <a:lumOff val="5000"/>
                  </a:schemeClr>
                </a:solidFill>
                <a:latin typeface="Dana" panose="00000500000000000000" pitchFamily="2" charset="-78"/>
                <a:cs typeface="Dana" panose="00000500000000000000" pitchFamily="2" charset="-78"/>
              </a:rPr>
              <a:t>تهیه می‌کنید که هر لحظه شما را از وضعیت آب‌وهوای آینده و حال باخبر سازد، و در موارد لازم به شما </a:t>
            </a:r>
            <a:r>
              <a:rPr lang="fa-IR" sz="2200" b="1" dirty="0">
                <a:solidFill>
                  <a:srgbClr val="C00000"/>
                </a:solidFill>
                <a:latin typeface="Dana" panose="00000500000000000000" pitchFamily="2" charset="-78"/>
                <a:cs typeface="Dana" panose="00000500000000000000" pitchFamily="2" charset="-78"/>
              </a:rPr>
              <a:t>هشدار</a:t>
            </a:r>
            <a:r>
              <a:rPr lang="fa-IR" sz="2200" b="1" dirty="0">
                <a:solidFill>
                  <a:schemeClr val="tx1">
                    <a:lumMod val="95000"/>
                    <a:lumOff val="5000"/>
                  </a:schemeClr>
                </a:solidFill>
                <a:latin typeface="Dana" panose="00000500000000000000" pitchFamily="2" charset="-78"/>
                <a:cs typeface="Dana" panose="00000500000000000000" pitchFamily="2" charset="-78"/>
              </a:rPr>
              <a:t> دهد.</a:t>
            </a:r>
          </a:p>
        </p:txBody>
      </p:sp>
      <p:sp>
        <p:nvSpPr>
          <p:cNvPr id="9" name="Google Shape;232;p36">
            <a:extLst>
              <a:ext uri="{FF2B5EF4-FFF2-40B4-BE49-F238E27FC236}">
                <a16:creationId xmlns:a16="http://schemas.microsoft.com/office/drawing/2014/main" id="{850EBDE3-8D38-3AC4-60A3-6EB6C79B3EB1}"/>
              </a:ext>
            </a:extLst>
          </p:cNvPr>
          <p:cNvSpPr txBox="1">
            <a:spLocks/>
          </p:cNvSpPr>
          <p:nvPr/>
        </p:nvSpPr>
        <p:spPr>
          <a:xfrm>
            <a:off x="7805218" y="2337490"/>
            <a:ext cx="652982" cy="47244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1pPr>
            <a:lvl2pPr marL="914400" marR="0" lvl="1"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2pPr>
            <a:lvl3pPr marL="1371600" marR="0" lvl="2"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3pPr>
            <a:lvl4pPr marL="1828800" marR="0" lvl="3"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4pPr>
            <a:lvl5pPr marL="2286000" marR="0" lvl="4"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5pPr>
            <a:lvl6pPr marL="2743200" marR="0" lvl="5"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6pPr>
            <a:lvl7pPr marL="3200400" marR="0" lvl="6"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7pPr>
            <a:lvl8pPr marL="3657600" marR="0" lvl="7"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8pPr>
            <a:lvl9pPr marL="4114800" marR="0" lvl="8"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9pPr>
          </a:lstStyle>
          <a:p>
            <a:pPr marL="0" indent="0" rtl="1"/>
            <a:r>
              <a:rPr lang="fa-IR" sz="2200" b="1" dirty="0">
                <a:solidFill>
                  <a:schemeClr val="tx1">
                    <a:lumMod val="95000"/>
                    <a:lumOff val="5000"/>
                  </a:schemeClr>
                </a:solidFill>
                <a:latin typeface="Dana" panose="00000500000000000000" pitchFamily="2" charset="-78"/>
                <a:cs typeface="Dana" panose="00000500000000000000" pitchFamily="2" charset="-78"/>
              </a:rPr>
              <a:t>۱)</a:t>
            </a:r>
          </a:p>
        </p:txBody>
      </p:sp>
      <p:pic>
        <p:nvPicPr>
          <p:cNvPr id="3" name="Picture 2">
            <a:extLst>
              <a:ext uri="{FF2B5EF4-FFF2-40B4-BE49-F238E27FC236}">
                <a16:creationId xmlns:a16="http://schemas.microsoft.com/office/drawing/2014/main" id="{99F75D2F-4F86-DFCC-D225-B27FD79DE949}"/>
              </a:ext>
            </a:extLst>
          </p:cNvPr>
          <p:cNvPicPr>
            <a:picLocks noChangeAspect="1"/>
          </p:cNvPicPr>
          <p:nvPr/>
        </p:nvPicPr>
        <p:blipFill>
          <a:blip r:embed="rId3"/>
          <a:stretch>
            <a:fillRect/>
          </a:stretch>
        </p:blipFill>
        <p:spPr>
          <a:xfrm>
            <a:off x="659228" y="2535241"/>
            <a:ext cx="3051508" cy="2859287"/>
          </a:xfrm>
          <a:prstGeom prst="rect">
            <a:avLst/>
          </a:prstGeom>
        </p:spPr>
      </p:pic>
    </p:spTree>
    <p:extLst>
      <p:ext uri="{BB962C8B-B14F-4D97-AF65-F5344CB8AC3E}">
        <p14:creationId xmlns:p14="http://schemas.microsoft.com/office/powerpoint/2010/main" val="59031301"/>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C4953132-5CC2-C5D9-5792-20B605AB98F5}"/>
              </a:ext>
            </a:extLst>
          </p:cNvPr>
          <p:cNvPicPr>
            <a:picLocks noChangeAspect="1"/>
          </p:cNvPicPr>
          <p:nvPr/>
        </p:nvPicPr>
        <p:blipFill>
          <a:blip r:embed="rId2"/>
          <a:stretch>
            <a:fillRect/>
          </a:stretch>
        </p:blipFill>
        <p:spPr>
          <a:xfrm rot="924929">
            <a:off x="-139212" y="3624696"/>
            <a:ext cx="4163661" cy="2244034"/>
          </a:xfrm>
          <a:prstGeom prst="rect">
            <a:avLst/>
          </a:prstGeom>
        </p:spPr>
      </p:pic>
      <p:sp>
        <p:nvSpPr>
          <p:cNvPr id="8" name="Google Shape;232;p36">
            <a:extLst>
              <a:ext uri="{FF2B5EF4-FFF2-40B4-BE49-F238E27FC236}">
                <a16:creationId xmlns:a16="http://schemas.microsoft.com/office/drawing/2014/main" id="{CBA056F3-7885-CBDC-E281-D10379663F59}"/>
              </a:ext>
            </a:extLst>
          </p:cNvPr>
          <p:cNvSpPr txBox="1">
            <a:spLocks/>
          </p:cNvSpPr>
          <p:nvPr/>
        </p:nvSpPr>
        <p:spPr>
          <a:xfrm>
            <a:off x="280891" y="1359076"/>
            <a:ext cx="4777740" cy="17526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1pPr>
            <a:lvl2pPr marL="914400" marR="0" lvl="1"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2pPr>
            <a:lvl3pPr marL="1371600" marR="0" lvl="2"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3pPr>
            <a:lvl4pPr marL="1828800" marR="0" lvl="3"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4pPr>
            <a:lvl5pPr marL="2286000" marR="0" lvl="4"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5pPr>
            <a:lvl6pPr marL="2743200" marR="0" lvl="5"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6pPr>
            <a:lvl7pPr marL="3200400" marR="0" lvl="6"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7pPr>
            <a:lvl8pPr marL="3657600" marR="0" lvl="7"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8pPr>
            <a:lvl9pPr marL="4114800" marR="0" lvl="8"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9pPr>
          </a:lstStyle>
          <a:p>
            <a:pPr marL="0" indent="0" rtl="1"/>
            <a:r>
              <a:rPr lang="fa-IR" sz="2200" b="1" dirty="0">
                <a:solidFill>
                  <a:schemeClr val="tx1">
                    <a:lumMod val="95000"/>
                    <a:lumOff val="5000"/>
                  </a:schemeClr>
                </a:solidFill>
                <a:latin typeface="Dana" panose="00000500000000000000" pitchFamily="2" charset="-78"/>
                <a:cs typeface="Dana" panose="00000500000000000000" pitchFamily="2" charset="-78"/>
              </a:rPr>
              <a:t>با </a:t>
            </a:r>
            <a:r>
              <a:rPr lang="fa-IR" sz="2200" b="1" dirty="0">
                <a:solidFill>
                  <a:srgbClr val="C00000"/>
                </a:solidFill>
                <a:latin typeface="Dana" panose="00000500000000000000" pitchFamily="2" charset="-78"/>
                <a:cs typeface="Dana" panose="00000500000000000000" pitchFamily="2" charset="-78"/>
              </a:rPr>
              <a:t>تجزیه و تحلیل </a:t>
            </a:r>
            <a:r>
              <a:rPr lang="fa-IR" sz="2200" b="1" dirty="0">
                <a:solidFill>
                  <a:schemeClr val="tx1">
                    <a:lumMod val="95000"/>
                    <a:lumOff val="5000"/>
                  </a:schemeClr>
                </a:solidFill>
                <a:latin typeface="Dana" panose="00000500000000000000" pitchFamily="2" charset="-78"/>
                <a:cs typeface="Dana" panose="00000500000000000000" pitchFamily="2" charset="-78"/>
              </a:rPr>
              <a:t>اطلاعات دریافتی از این سیستم پایشی، که فرضا قدرت پیش‌بینی وضعیت آب‌وهوایی چندسال</a:t>
            </a:r>
            <a:r>
              <a:rPr lang="fa-IR" sz="2200" b="1" dirty="0">
                <a:solidFill>
                  <a:srgbClr val="0070C0"/>
                </a:solidFill>
                <a:latin typeface="Dana" panose="00000500000000000000" pitchFamily="2" charset="-78"/>
                <a:cs typeface="Dana" panose="00000500000000000000" pitchFamily="2" charset="-78"/>
              </a:rPr>
              <a:t> آینده </a:t>
            </a:r>
            <a:r>
              <a:rPr lang="fa-IR" sz="2200" b="1" dirty="0">
                <a:solidFill>
                  <a:schemeClr val="tx1">
                    <a:lumMod val="95000"/>
                    <a:lumOff val="5000"/>
                  </a:schemeClr>
                </a:solidFill>
                <a:latin typeface="Dana" panose="00000500000000000000" pitchFamily="2" charset="-78"/>
                <a:cs typeface="Dana" panose="00000500000000000000" pitchFamily="2" charset="-78"/>
              </a:rPr>
              <a:t>را هم دارد، </a:t>
            </a:r>
            <a:r>
              <a:rPr lang="fa-IR" sz="2200" b="1" dirty="0">
                <a:solidFill>
                  <a:srgbClr val="0070C0"/>
                </a:solidFill>
                <a:latin typeface="Dana" panose="00000500000000000000" pitchFamily="2" charset="-78"/>
                <a:cs typeface="Dana" panose="00000500000000000000" pitchFamily="2" charset="-78"/>
              </a:rPr>
              <a:t>سیل‌های احتمالی </a:t>
            </a:r>
            <a:r>
              <a:rPr lang="fa-IR" sz="2200" b="1" dirty="0">
                <a:solidFill>
                  <a:schemeClr val="tx1">
                    <a:lumMod val="95000"/>
                    <a:lumOff val="5000"/>
                  </a:schemeClr>
                </a:solidFill>
                <a:latin typeface="Dana" panose="00000500000000000000" pitchFamily="2" charset="-78"/>
                <a:cs typeface="Dana" panose="00000500000000000000" pitchFamily="2" charset="-78"/>
              </a:rPr>
              <a:t>را با توجه به </a:t>
            </a:r>
            <a:r>
              <a:rPr lang="fa-IR" sz="2200" b="1" dirty="0">
                <a:solidFill>
                  <a:srgbClr val="C00000"/>
                </a:solidFill>
                <a:latin typeface="Dana" panose="00000500000000000000" pitchFamily="2" charset="-78"/>
                <a:cs typeface="Dana" panose="00000500000000000000" pitchFamily="2" charset="-78"/>
              </a:rPr>
              <a:t>بزرگی و کوچکی‌شان </a:t>
            </a:r>
            <a:r>
              <a:rPr lang="fa-IR" sz="2200" b="1" dirty="0">
                <a:solidFill>
                  <a:schemeClr val="tx1">
                    <a:lumMod val="95000"/>
                    <a:lumOff val="5000"/>
                  </a:schemeClr>
                </a:solidFill>
                <a:latin typeface="Dana" panose="00000500000000000000" pitchFamily="2" charset="-78"/>
                <a:cs typeface="Dana" panose="00000500000000000000" pitchFamily="2" charset="-78"/>
              </a:rPr>
              <a:t>پیش‌بینی می‌کنید.</a:t>
            </a:r>
          </a:p>
        </p:txBody>
      </p:sp>
      <p:sp>
        <p:nvSpPr>
          <p:cNvPr id="9" name="Google Shape;232;p36">
            <a:extLst>
              <a:ext uri="{FF2B5EF4-FFF2-40B4-BE49-F238E27FC236}">
                <a16:creationId xmlns:a16="http://schemas.microsoft.com/office/drawing/2014/main" id="{850EBDE3-8D38-3AC4-60A3-6EB6C79B3EB1}"/>
              </a:ext>
            </a:extLst>
          </p:cNvPr>
          <p:cNvSpPr txBox="1">
            <a:spLocks/>
          </p:cNvSpPr>
          <p:nvPr/>
        </p:nvSpPr>
        <p:spPr>
          <a:xfrm>
            <a:off x="7805218" y="2337490"/>
            <a:ext cx="652982" cy="47244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1pPr>
            <a:lvl2pPr marL="914400" marR="0" lvl="1"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2pPr>
            <a:lvl3pPr marL="1371600" marR="0" lvl="2"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3pPr>
            <a:lvl4pPr marL="1828800" marR="0" lvl="3"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4pPr>
            <a:lvl5pPr marL="2286000" marR="0" lvl="4"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5pPr>
            <a:lvl6pPr marL="2743200" marR="0" lvl="5"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6pPr>
            <a:lvl7pPr marL="3200400" marR="0" lvl="6"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7pPr>
            <a:lvl8pPr marL="3657600" marR="0" lvl="7"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8pPr>
            <a:lvl9pPr marL="4114800" marR="0" lvl="8"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9pPr>
          </a:lstStyle>
          <a:p>
            <a:pPr marL="0" indent="0" rtl="1"/>
            <a:r>
              <a:rPr lang="fa-IR" sz="2200" b="1" dirty="0">
                <a:solidFill>
                  <a:schemeClr val="tx1">
                    <a:lumMod val="95000"/>
                    <a:lumOff val="5000"/>
                  </a:schemeClr>
                </a:solidFill>
                <a:latin typeface="Dana" panose="00000500000000000000" pitchFamily="2" charset="-78"/>
                <a:cs typeface="Dana" panose="00000500000000000000" pitchFamily="2" charset="-78"/>
              </a:rPr>
              <a:t>۱)</a:t>
            </a:r>
          </a:p>
        </p:txBody>
      </p:sp>
      <p:sp>
        <p:nvSpPr>
          <p:cNvPr id="11" name="Freeform: Shape 10">
            <a:extLst>
              <a:ext uri="{FF2B5EF4-FFF2-40B4-BE49-F238E27FC236}">
                <a16:creationId xmlns:a16="http://schemas.microsoft.com/office/drawing/2014/main" id="{A919FD21-D719-5FE1-D631-82F6633B2F2B}"/>
              </a:ext>
            </a:extLst>
          </p:cNvPr>
          <p:cNvSpPr/>
          <p:nvPr/>
        </p:nvSpPr>
        <p:spPr>
          <a:xfrm>
            <a:off x="3352800" y="-552450"/>
            <a:ext cx="6618060" cy="6248400"/>
          </a:xfrm>
          <a:custGeom>
            <a:avLst/>
            <a:gdLst>
              <a:gd name="connsiteX0" fmla="*/ 185631 w 6303582"/>
              <a:gd name="connsiteY0" fmla="*/ 413156 h 6057390"/>
              <a:gd name="connsiteX1" fmla="*/ 1499526 w 6303582"/>
              <a:gd name="connsiteY1" fmla="*/ 1238780 h 6057390"/>
              <a:gd name="connsiteX2" fmla="*/ 3514757 w 6303582"/>
              <a:gd name="connsiteY2" fmla="*/ 1407455 h 6057390"/>
              <a:gd name="connsiteX3" fmla="*/ 4091805 w 6303582"/>
              <a:gd name="connsiteY3" fmla="*/ 2241956 h 6057390"/>
              <a:gd name="connsiteX4" fmla="*/ 3878741 w 6303582"/>
              <a:gd name="connsiteY4" fmla="*/ 3280644 h 6057390"/>
              <a:gd name="connsiteX5" fmla="*/ 4393646 w 6303582"/>
              <a:gd name="connsiteY5" fmla="*/ 3919836 h 6057390"/>
              <a:gd name="connsiteX6" fmla="*/ 4464668 w 6303582"/>
              <a:gd name="connsiteY6" fmla="*/ 4328209 h 6057390"/>
              <a:gd name="connsiteX7" fmla="*/ 4003029 w 6303582"/>
              <a:gd name="connsiteY7" fmla="*/ 4807603 h 6057390"/>
              <a:gd name="connsiteX8" fmla="*/ 3275060 w 6303582"/>
              <a:gd name="connsiteY8" fmla="*/ 5153832 h 6057390"/>
              <a:gd name="connsiteX9" fmla="*/ 3061996 w 6303582"/>
              <a:gd name="connsiteY9" fmla="*/ 5650982 h 6057390"/>
              <a:gd name="connsiteX10" fmla="*/ 5876217 w 6303582"/>
              <a:gd name="connsiteY10" fmla="*/ 5650982 h 6057390"/>
              <a:gd name="connsiteX11" fmla="*/ 5689786 w 6303582"/>
              <a:gd name="connsiteY11" fmla="*/ 422034 h 6057390"/>
              <a:gd name="connsiteX12" fmla="*/ 185631 w 6303582"/>
              <a:gd name="connsiteY12" fmla="*/ 413156 h 6057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303582" h="6057390">
                <a:moveTo>
                  <a:pt x="185631" y="413156"/>
                </a:moveTo>
                <a:cubicBezTo>
                  <a:pt x="-512746" y="549280"/>
                  <a:pt x="944672" y="1073063"/>
                  <a:pt x="1499526" y="1238780"/>
                </a:cubicBezTo>
                <a:cubicBezTo>
                  <a:pt x="2054380" y="1404497"/>
                  <a:pt x="3082711" y="1240259"/>
                  <a:pt x="3514757" y="1407455"/>
                </a:cubicBezTo>
                <a:cubicBezTo>
                  <a:pt x="3946803" y="1574651"/>
                  <a:pt x="4031141" y="1929758"/>
                  <a:pt x="4091805" y="2241956"/>
                </a:cubicBezTo>
                <a:cubicBezTo>
                  <a:pt x="4152469" y="2554154"/>
                  <a:pt x="3828434" y="3000998"/>
                  <a:pt x="3878741" y="3280644"/>
                </a:cubicBezTo>
                <a:cubicBezTo>
                  <a:pt x="3929048" y="3560290"/>
                  <a:pt x="4295992" y="3745242"/>
                  <a:pt x="4393646" y="3919836"/>
                </a:cubicBezTo>
                <a:cubicBezTo>
                  <a:pt x="4491300" y="4094430"/>
                  <a:pt x="4529771" y="4180248"/>
                  <a:pt x="4464668" y="4328209"/>
                </a:cubicBezTo>
                <a:cubicBezTo>
                  <a:pt x="4399565" y="4476170"/>
                  <a:pt x="4201297" y="4669999"/>
                  <a:pt x="4003029" y="4807603"/>
                </a:cubicBezTo>
                <a:cubicBezTo>
                  <a:pt x="3804761" y="4945207"/>
                  <a:pt x="3431899" y="5013269"/>
                  <a:pt x="3275060" y="5153832"/>
                </a:cubicBezTo>
                <a:cubicBezTo>
                  <a:pt x="3118221" y="5294395"/>
                  <a:pt x="2628470" y="5568124"/>
                  <a:pt x="3061996" y="5650982"/>
                </a:cubicBezTo>
                <a:cubicBezTo>
                  <a:pt x="3495522" y="5733840"/>
                  <a:pt x="5438252" y="6522473"/>
                  <a:pt x="5876217" y="5650982"/>
                </a:cubicBezTo>
                <a:cubicBezTo>
                  <a:pt x="6314182" y="4779491"/>
                  <a:pt x="6636737" y="1293525"/>
                  <a:pt x="5689786" y="422034"/>
                </a:cubicBezTo>
                <a:cubicBezTo>
                  <a:pt x="4742835" y="-449457"/>
                  <a:pt x="884008" y="277032"/>
                  <a:pt x="185631" y="413156"/>
                </a:cubicBezTo>
                <a:close/>
              </a:path>
            </a:pathLst>
          </a:custGeom>
          <a:solidFill>
            <a:srgbClr val="00246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Google Shape;232;p36">
            <a:extLst>
              <a:ext uri="{FF2B5EF4-FFF2-40B4-BE49-F238E27FC236}">
                <a16:creationId xmlns:a16="http://schemas.microsoft.com/office/drawing/2014/main" id="{AA33FD61-81E1-D407-1014-694F5601DFDA}"/>
              </a:ext>
            </a:extLst>
          </p:cNvPr>
          <p:cNvSpPr txBox="1">
            <a:spLocks/>
          </p:cNvSpPr>
          <p:nvPr/>
        </p:nvSpPr>
        <p:spPr>
          <a:xfrm>
            <a:off x="4793625" y="1344930"/>
            <a:ext cx="652982" cy="47244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1pPr>
            <a:lvl2pPr marL="914400" marR="0" lvl="1"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2pPr>
            <a:lvl3pPr marL="1371600" marR="0" lvl="2"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3pPr>
            <a:lvl4pPr marL="1828800" marR="0" lvl="3"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4pPr>
            <a:lvl5pPr marL="2286000" marR="0" lvl="4"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5pPr>
            <a:lvl6pPr marL="2743200" marR="0" lvl="5"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6pPr>
            <a:lvl7pPr marL="3200400" marR="0" lvl="6"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7pPr>
            <a:lvl8pPr marL="3657600" marR="0" lvl="7"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8pPr>
            <a:lvl9pPr marL="4114800" marR="0" lvl="8"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9pPr>
          </a:lstStyle>
          <a:p>
            <a:pPr marL="0" indent="0" rtl="1"/>
            <a:r>
              <a:rPr lang="fa-IR" sz="2200" b="1" dirty="0">
                <a:solidFill>
                  <a:schemeClr val="tx1">
                    <a:lumMod val="95000"/>
                    <a:lumOff val="5000"/>
                  </a:schemeClr>
                </a:solidFill>
                <a:latin typeface="Dana" panose="00000500000000000000" pitchFamily="2" charset="-78"/>
                <a:cs typeface="Dana" panose="00000500000000000000" pitchFamily="2" charset="-78"/>
              </a:rPr>
              <a:t>۲)</a:t>
            </a:r>
          </a:p>
        </p:txBody>
      </p:sp>
      <p:pic>
        <p:nvPicPr>
          <p:cNvPr id="14" name="Picture 13">
            <a:extLst>
              <a:ext uri="{FF2B5EF4-FFF2-40B4-BE49-F238E27FC236}">
                <a16:creationId xmlns:a16="http://schemas.microsoft.com/office/drawing/2014/main" id="{2BE5109D-3DD7-6D5C-99E6-6FD46E312768}"/>
              </a:ext>
            </a:extLst>
          </p:cNvPr>
          <p:cNvPicPr>
            <a:picLocks noChangeAspect="1"/>
          </p:cNvPicPr>
          <p:nvPr/>
        </p:nvPicPr>
        <p:blipFill>
          <a:blip r:embed="rId3"/>
          <a:stretch>
            <a:fillRect/>
          </a:stretch>
        </p:blipFill>
        <p:spPr>
          <a:xfrm flipH="1">
            <a:off x="4897358" y="2190750"/>
            <a:ext cx="3372196" cy="2876919"/>
          </a:xfrm>
          <a:prstGeom prst="rect">
            <a:avLst/>
          </a:prstGeom>
        </p:spPr>
      </p:pic>
    </p:spTree>
    <p:extLst>
      <p:ext uri="{BB962C8B-B14F-4D97-AF65-F5344CB8AC3E}">
        <p14:creationId xmlns:p14="http://schemas.microsoft.com/office/powerpoint/2010/main" val="3244581253"/>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C4953132-5CC2-C5D9-5792-20B605AB98F5}"/>
              </a:ext>
            </a:extLst>
          </p:cNvPr>
          <p:cNvPicPr>
            <a:picLocks noChangeAspect="1"/>
          </p:cNvPicPr>
          <p:nvPr/>
        </p:nvPicPr>
        <p:blipFill>
          <a:blip r:embed="rId2"/>
          <a:stretch>
            <a:fillRect/>
          </a:stretch>
        </p:blipFill>
        <p:spPr>
          <a:xfrm>
            <a:off x="5646649" y="3047431"/>
            <a:ext cx="4163661" cy="2244034"/>
          </a:xfrm>
          <a:prstGeom prst="rect">
            <a:avLst/>
          </a:prstGeom>
        </p:spPr>
      </p:pic>
      <p:sp>
        <p:nvSpPr>
          <p:cNvPr id="8" name="Google Shape;232;p36">
            <a:extLst>
              <a:ext uri="{FF2B5EF4-FFF2-40B4-BE49-F238E27FC236}">
                <a16:creationId xmlns:a16="http://schemas.microsoft.com/office/drawing/2014/main" id="{CBA056F3-7885-CBDC-E281-D10379663F59}"/>
              </a:ext>
            </a:extLst>
          </p:cNvPr>
          <p:cNvSpPr txBox="1">
            <a:spLocks/>
          </p:cNvSpPr>
          <p:nvPr/>
        </p:nvSpPr>
        <p:spPr>
          <a:xfrm>
            <a:off x="1935304" y="285750"/>
            <a:ext cx="4876800" cy="17526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1pPr>
            <a:lvl2pPr marL="914400" marR="0" lvl="1"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2pPr>
            <a:lvl3pPr marL="1371600" marR="0" lvl="2"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3pPr>
            <a:lvl4pPr marL="1828800" marR="0" lvl="3"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4pPr>
            <a:lvl5pPr marL="2286000" marR="0" lvl="4"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5pPr>
            <a:lvl6pPr marL="2743200" marR="0" lvl="5"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6pPr>
            <a:lvl7pPr marL="3200400" marR="0" lvl="6"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7pPr>
            <a:lvl8pPr marL="3657600" marR="0" lvl="7"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8pPr>
            <a:lvl9pPr marL="4114800" marR="0" lvl="8"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9pPr>
          </a:lstStyle>
          <a:p>
            <a:pPr marL="0" indent="0" rtl="1"/>
            <a:r>
              <a:rPr lang="fa-IR" sz="2200" b="1" dirty="0">
                <a:solidFill>
                  <a:schemeClr val="tx1">
                    <a:lumMod val="95000"/>
                    <a:lumOff val="5000"/>
                  </a:schemeClr>
                </a:solidFill>
                <a:latin typeface="Dana" panose="00000500000000000000" pitchFamily="2" charset="-78"/>
                <a:cs typeface="Dana" panose="00000500000000000000" pitchFamily="2" charset="-78"/>
              </a:rPr>
              <a:t>به کمک همکارانتان </a:t>
            </a:r>
            <a:r>
              <a:rPr lang="fa-IR" sz="2200" b="1" dirty="0">
                <a:solidFill>
                  <a:srgbClr val="1E6614"/>
                </a:solidFill>
                <a:latin typeface="Dana" panose="00000500000000000000" pitchFamily="2" charset="-78"/>
                <a:cs typeface="Dana" panose="00000500000000000000" pitchFamily="2" charset="-78"/>
              </a:rPr>
              <a:t>فرصت‌ها</a:t>
            </a:r>
            <a:r>
              <a:rPr lang="fa-IR" sz="2200" b="1" dirty="0">
                <a:solidFill>
                  <a:schemeClr val="tx1">
                    <a:lumMod val="95000"/>
                    <a:lumOff val="5000"/>
                  </a:schemeClr>
                </a:solidFill>
                <a:latin typeface="Dana" panose="00000500000000000000" pitchFamily="2" charset="-78"/>
                <a:cs typeface="Dana" panose="00000500000000000000" pitchFamily="2" charset="-78"/>
              </a:rPr>
              <a:t> و </a:t>
            </a:r>
            <a:r>
              <a:rPr lang="fa-IR" sz="2200" b="1" dirty="0">
                <a:solidFill>
                  <a:srgbClr val="C00000"/>
                </a:solidFill>
                <a:latin typeface="Dana" panose="00000500000000000000" pitchFamily="2" charset="-78"/>
                <a:cs typeface="Dana" panose="00000500000000000000" pitchFamily="2" charset="-78"/>
              </a:rPr>
              <a:t>تهدید‌های</a:t>
            </a:r>
            <a:r>
              <a:rPr lang="fa-IR" sz="2200" b="1" dirty="0">
                <a:solidFill>
                  <a:schemeClr val="tx1">
                    <a:lumMod val="95000"/>
                    <a:lumOff val="5000"/>
                  </a:schemeClr>
                </a:solidFill>
                <a:latin typeface="Dana" panose="00000500000000000000" pitchFamily="2" charset="-78"/>
                <a:cs typeface="Dana" panose="00000500000000000000" pitchFamily="2" charset="-78"/>
              </a:rPr>
              <a:t> محتمل هر سیل را بررسی می‌کنید.</a:t>
            </a:r>
          </a:p>
        </p:txBody>
      </p:sp>
      <p:sp>
        <p:nvSpPr>
          <p:cNvPr id="12" name="Google Shape;232;p36">
            <a:extLst>
              <a:ext uri="{FF2B5EF4-FFF2-40B4-BE49-F238E27FC236}">
                <a16:creationId xmlns:a16="http://schemas.microsoft.com/office/drawing/2014/main" id="{AA33FD61-81E1-D407-1014-694F5601DFDA}"/>
              </a:ext>
            </a:extLst>
          </p:cNvPr>
          <p:cNvSpPr txBox="1">
            <a:spLocks/>
          </p:cNvSpPr>
          <p:nvPr/>
        </p:nvSpPr>
        <p:spPr>
          <a:xfrm>
            <a:off x="6586194" y="323293"/>
            <a:ext cx="652982" cy="47244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1pPr>
            <a:lvl2pPr marL="914400" marR="0" lvl="1"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2pPr>
            <a:lvl3pPr marL="1371600" marR="0" lvl="2"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3pPr>
            <a:lvl4pPr marL="1828800" marR="0" lvl="3"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4pPr>
            <a:lvl5pPr marL="2286000" marR="0" lvl="4"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5pPr>
            <a:lvl6pPr marL="2743200" marR="0" lvl="5"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6pPr>
            <a:lvl7pPr marL="3200400" marR="0" lvl="6"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7pPr>
            <a:lvl8pPr marL="3657600" marR="0" lvl="7"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8pPr>
            <a:lvl9pPr marL="4114800" marR="0" lvl="8"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9pPr>
          </a:lstStyle>
          <a:p>
            <a:pPr marL="0" indent="0" rtl="1"/>
            <a:r>
              <a:rPr lang="fa-IR" sz="2200" b="1" dirty="0">
                <a:solidFill>
                  <a:schemeClr val="tx1">
                    <a:lumMod val="95000"/>
                    <a:lumOff val="5000"/>
                  </a:schemeClr>
                </a:solidFill>
                <a:latin typeface="Dana" panose="00000500000000000000" pitchFamily="2" charset="-78"/>
                <a:cs typeface="Dana" panose="00000500000000000000" pitchFamily="2" charset="-78"/>
              </a:rPr>
              <a:t>۳)</a:t>
            </a:r>
          </a:p>
        </p:txBody>
      </p:sp>
      <p:pic>
        <p:nvPicPr>
          <p:cNvPr id="18" name="Picture 17">
            <a:extLst>
              <a:ext uri="{FF2B5EF4-FFF2-40B4-BE49-F238E27FC236}">
                <a16:creationId xmlns:a16="http://schemas.microsoft.com/office/drawing/2014/main" id="{480B617F-FF9F-49F1-EF44-C888DDCAE5EA}"/>
              </a:ext>
            </a:extLst>
          </p:cNvPr>
          <p:cNvPicPr>
            <a:picLocks noChangeAspect="1"/>
          </p:cNvPicPr>
          <p:nvPr/>
        </p:nvPicPr>
        <p:blipFill>
          <a:blip r:embed="rId3"/>
          <a:stretch>
            <a:fillRect/>
          </a:stretch>
        </p:blipFill>
        <p:spPr>
          <a:xfrm>
            <a:off x="3302814" y="1337558"/>
            <a:ext cx="3097986" cy="3050325"/>
          </a:xfrm>
          <a:prstGeom prst="rect">
            <a:avLst/>
          </a:prstGeom>
        </p:spPr>
      </p:pic>
      <p:sp>
        <p:nvSpPr>
          <p:cNvPr id="2" name="Freeform: Shape 1">
            <a:extLst>
              <a:ext uri="{FF2B5EF4-FFF2-40B4-BE49-F238E27FC236}">
                <a16:creationId xmlns:a16="http://schemas.microsoft.com/office/drawing/2014/main" id="{84BF7846-1CAF-F776-D5B9-355A15E3AA39}"/>
              </a:ext>
            </a:extLst>
          </p:cNvPr>
          <p:cNvSpPr/>
          <p:nvPr/>
        </p:nvSpPr>
        <p:spPr>
          <a:xfrm>
            <a:off x="-1219200" y="3354369"/>
            <a:ext cx="11185808" cy="2341581"/>
          </a:xfrm>
          <a:custGeom>
            <a:avLst/>
            <a:gdLst>
              <a:gd name="connsiteX0" fmla="*/ 750013 w 11185808"/>
              <a:gd name="connsiteY0" fmla="*/ 260278 h 2341581"/>
              <a:gd name="connsiteX1" fmla="*/ 2889532 w 11185808"/>
              <a:gd name="connsiteY1" fmla="*/ 73846 h 2341581"/>
              <a:gd name="connsiteX2" fmla="*/ 5091194 w 11185808"/>
              <a:gd name="connsiteY2" fmla="*/ 792938 h 2341581"/>
              <a:gd name="connsiteX3" fmla="*/ 6644786 w 11185808"/>
              <a:gd name="connsiteY3" fmla="*/ 952736 h 2341581"/>
              <a:gd name="connsiteX4" fmla="*/ 8038580 w 11185808"/>
              <a:gd name="connsiteY4" fmla="*/ 846204 h 2341581"/>
              <a:gd name="connsiteX5" fmla="*/ 9441252 w 11185808"/>
              <a:gd name="connsiteY5" fmla="*/ 1219066 h 2341581"/>
              <a:gd name="connsiteX6" fmla="*/ 10524328 w 11185808"/>
              <a:gd name="connsiteY6" fmla="*/ 1174678 h 2341581"/>
              <a:gd name="connsiteX7" fmla="*/ 10391163 w 11185808"/>
              <a:gd name="connsiteY7" fmla="*/ 2142344 h 2341581"/>
              <a:gd name="connsiteX8" fmla="*/ 821035 w 11185808"/>
              <a:gd name="connsiteY8" fmla="*/ 2168977 h 2341581"/>
              <a:gd name="connsiteX9" fmla="*/ 750013 w 11185808"/>
              <a:gd name="connsiteY9" fmla="*/ 260278 h 2341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85808" h="2341581">
                <a:moveTo>
                  <a:pt x="750013" y="260278"/>
                </a:moveTo>
                <a:cubicBezTo>
                  <a:pt x="1094762" y="-88910"/>
                  <a:pt x="2166002" y="-14931"/>
                  <a:pt x="2889532" y="73846"/>
                </a:cubicBezTo>
                <a:cubicBezTo>
                  <a:pt x="3613062" y="162623"/>
                  <a:pt x="4465318" y="646456"/>
                  <a:pt x="5091194" y="792938"/>
                </a:cubicBezTo>
                <a:cubicBezTo>
                  <a:pt x="5717070" y="939420"/>
                  <a:pt x="6153555" y="943858"/>
                  <a:pt x="6644786" y="952736"/>
                </a:cubicBezTo>
                <a:cubicBezTo>
                  <a:pt x="7136017" y="961614"/>
                  <a:pt x="7572502" y="801816"/>
                  <a:pt x="8038580" y="846204"/>
                </a:cubicBezTo>
                <a:cubicBezTo>
                  <a:pt x="8504658" y="890592"/>
                  <a:pt x="9026961" y="1164320"/>
                  <a:pt x="9441252" y="1219066"/>
                </a:cubicBezTo>
                <a:cubicBezTo>
                  <a:pt x="9855543" y="1273812"/>
                  <a:pt x="10366010" y="1020798"/>
                  <a:pt x="10524328" y="1174678"/>
                </a:cubicBezTo>
                <a:cubicBezTo>
                  <a:pt x="10682647" y="1328558"/>
                  <a:pt x="12008378" y="1976628"/>
                  <a:pt x="10391163" y="2142344"/>
                </a:cubicBezTo>
                <a:cubicBezTo>
                  <a:pt x="8773948" y="2308060"/>
                  <a:pt x="2430852" y="2479695"/>
                  <a:pt x="821035" y="2168977"/>
                </a:cubicBezTo>
                <a:cubicBezTo>
                  <a:pt x="-788782" y="1858259"/>
                  <a:pt x="405264" y="609466"/>
                  <a:pt x="750013" y="260278"/>
                </a:cubicBezTo>
                <a:close/>
              </a:path>
            </a:pathLst>
          </a:custGeom>
          <a:solidFill>
            <a:srgbClr val="00246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819505119"/>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C4953132-5CC2-C5D9-5792-20B605AB98F5}"/>
              </a:ext>
            </a:extLst>
          </p:cNvPr>
          <p:cNvPicPr>
            <a:picLocks noChangeAspect="1"/>
          </p:cNvPicPr>
          <p:nvPr/>
        </p:nvPicPr>
        <p:blipFill>
          <a:blip r:embed="rId2"/>
          <a:stretch>
            <a:fillRect/>
          </a:stretch>
        </p:blipFill>
        <p:spPr>
          <a:xfrm>
            <a:off x="5646649" y="3047431"/>
            <a:ext cx="4163661" cy="2244034"/>
          </a:xfrm>
          <a:prstGeom prst="rect">
            <a:avLst/>
          </a:prstGeom>
        </p:spPr>
      </p:pic>
      <p:sp>
        <p:nvSpPr>
          <p:cNvPr id="2" name="Freeform: Shape 1">
            <a:extLst>
              <a:ext uri="{FF2B5EF4-FFF2-40B4-BE49-F238E27FC236}">
                <a16:creationId xmlns:a16="http://schemas.microsoft.com/office/drawing/2014/main" id="{84BF7846-1CAF-F776-D5B9-355A15E3AA39}"/>
              </a:ext>
            </a:extLst>
          </p:cNvPr>
          <p:cNvSpPr/>
          <p:nvPr/>
        </p:nvSpPr>
        <p:spPr>
          <a:xfrm>
            <a:off x="-1143000" y="3201969"/>
            <a:ext cx="11185808" cy="2341581"/>
          </a:xfrm>
          <a:custGeom>
            <a:avLst/>
            <a:gdLst>
              <a:gd name="connsiteX0" fmla="*/ 750013 w 11185808"/>
              <a:gd name="connsiteY0" fmla="*/ 260278 h 2341581"/>
              <a:gd name="connsiteX1" fmla="*/ 2889532 w 11185808"/>
              <a:gd name="connsiteY1" fmla="*/ 73846 h 2341581"/>
              <a:gd name="connsiteX2" fmla="*/ 5091194 w 11185808"/>
              <a:gd name="connsiteY2" fmla="*/ 792938 h 2341581"/>
              <a:gd name="connsiteX3" fmla="*/ 6644786 w 11185808"/>
              <a:gd name="connsiteY3" fmla="*/ 952736 h 2341581"/>
              <a:gd name="connsiteX4" fmla="*/ 8038580 w 11185808"/>
              <a:gd name="connsiteY4" fmla="*/ 846204 h 2341581"/>
              <a:gd name="connsiteX5" fmla="*/ 9441252 w 11185808"/>
              <a:gd name="connsiteY5" fmla="*/ 1219066 h 2341581"/>
              <a:gd name="connsiteX6" fmla="*/ 10524328 w 11185808"/>
              <a:gd name="connsiteY6" fmla="*/ 1174678 h 2341581"/>
              <a:gd name="connsiteX7" fmla="*/ 10391163 w 11185808"/>
              <a:gd name="connsiteY7" fmla="*/ 2142344 h 2341581"/>
              <a:gd name="connsiteX8" fmla="*/ 821035 w 11185808"/>
              <a:gd name="connsiteY8" fmla="*/ 2168977 h 2341581"/>
              <a:gd name="connsiteX9" fmla="*/ 750013 w 11185808"/>
              <a:gd name="connsiteY9" fmla="*/ 260278 h 2341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85808" h="2341581">
                <a:moveTo>
                  <a:pt x="750013" y="260278"/>
                </a:moveTo>
                <a:cubicBezTo>
                  <a:pt x="1094762" y="-88910"/>
                  <a:pt x="2166002" y="-14931"/>
                  <a:pt x="2889532" y="73846"/>
                </a:cubicBezTo>
                <a:cubicBezTo>
                  <a:pt x="3613062" y="162623"/>
                  <a:pt x="4465318" y="646456"/>
                  <a:pt x="5091194" y="792938"/>
                </a:cubicBezTo>
                <a:cubicBezTo>
                  <a:pt x="5717070" y="939420"/>
                  <a:pt x="6153555" y="943858"/>
                  <a:pt x="6644786" y="952736"/>
                </a:cubicBezTo>
                <a:cubicBezTo>
                  <a:pt x="7136017" y="961614"/>
                  <a:pt x="7572502" y="801816"/>
                  <a:pt x="8038580" y="846204"/>
                </a:cubicBezTo>
                <a:cubicBezTo>
                  <a:pt x="8504658" y="890592"/>
                  <a:pt x="9026961" y="1164320"/>
                  <a:pt x="9441252" y="1219066"/>
                </a:cubicBezTo>
                <a:cubicBezTo>
                  <a:pt x="9855543" y="1273812"/>
                  <a:pt x="10366010" y="1020798"/>
                  <a:pt x="10524328" y="1174678"/>
                </a:cubicBezTo>
                <a:cubicBezTo>
                  <a:pt x="10682647" y="1328558"/>
                  <a:pt x="12008378" y="1976628"/>
                  <a:pt x="10391163" y="2142344"/>
                </a:cubicBezTo>
                <a:cubicBezTo>
                  <a:pt x="8773948" y="2308060"/>
                  <a:pt x="2430852" y="2479695"/>
                  <a:pt x="821035" y="2168977"/>
                </a:cubicBezTo>
                <a:cubicBezTo>
                  <a:pt x="-788782" y="1858259"/>
                  <a:pt x="405264" y="609466"/>
                  <a:pt x="750013" y="260278"/>
                </a:cubicBezTo>
                <a:close/>
              </a:path>
            </a:pathLst>
          </a:custGeom>
          <a:solidFill>
            <a:srgbClr val="00246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Google Shape;232;p36">
            <a:extLst>
              <a:ext uri="{FF2B5EF4-FFF2-40B4-BE49-F238E27FC236}">
                <a16:creationId xmlns:a16="http://schemas.microsoft.com/office/drawing/2014/main" id="{3BD9B0F0-AE7C-58BC-4DB1-787645D9F48F}"/>
              </a:ext>
            </a:extLst>
          </p:cNvPr>
          <p:cNvSpPr txBox="1">
            <a:spLocks/>
          </p:cNvSpPr>
          <p:nvPr/>
        </p:nvSpPr>
        <p:spPr>
          <a:xfrm>
            <a:off x="7271818" y="608838"/>
            <a:ext cx="652982" cy="47244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1pPr>
            <a:lvl2pPr marL="914400" marR="0" lvl="1"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2pPr>
            <a:lvl3pPr marL="1371600" marR="0" lvl="2"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3pPr>
            <a:lvl4pPr marL="1828800" marR="0" lvl="3"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4pPr>
            <a:lvl5pPr marL="2286000" marR="0" lvl="4"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5pPr>
            <a:lvl6pPr marL="2743200" marR="0" lvl="5"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6pPr>
            <a:lvl7pPr marL="3200400" marR="0" lvl="6"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7pPr>
            <a:lvl8pPr marL="3657600" marR="0" lvl="7"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8pPr>
            <a:lvl9pPr marL="4114800" marR="0" lvl="8"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9pPr>
          </a:lstStyle>
          <a:p>
            <a:pPr marL="0" indent="0" rtl="1"/>
            <a:r>
              <a:rPr lang="fa-IR" sz="2200" b="1" dirty="0">
                <a:solidFill>
                  <a:schemeClr val="tx1">
                    <a:lumMod val="95000"/>
                    <a:lumOff val="5000"/>
                  </a:schemeClr>
                </a:solidFill>
                <a:latin typeface="Dana" panose="00000500000000000000" pitchFamily="2" charset="-78"/>
                <a:cs typeface="Dana" panose="00000500000000000000" pitchFamily="2" charset="-78"/>
              </a:rPr>
              <a:t>۴)</a:t>
            </a:r>
          </a:p>
        </p:txBody>
      </p:sp>
      <p:sp>
        <p:nvSpPr>
          <p:cNvPr id="4" name="Google Shape;232;p36">
            <a:extLst>
              <a:ext uri="{FF2B5EF4-FFF2-40B4-BE49-F238E27FC236}">
                <a16:creationId xmlns:a16="http://schemas.microsoft.com/office/drawing/2014/main" id="{D87019DA-7A28-F310-091D-83409ABE1C31}"/>
              </a:ext>
            </a:extLst>
          </p:cNvPr>
          <p:cNvSpPr txBox="1">
            <a:spLocks/>
          </p:cNvSpPr>
          <p:nvPr/>
        </p:nvSpPr>
        <p:spPr>
          <a:xfrm>
            <a:off x="1120649" y="590550"/>
            <a:ext cx="6346951" cy="17526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1pPr>
            <a:lvl2pPr marL="914400" marR="0" lvl="1"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2pPr>
            <a:lvl3pPr marL="1371600" marR="0" lvl="2"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3pPr>
            <a:lvl4pPr marL="1828800" marR="0" lvl="3"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4pPr>
            <a:lvl5pPr marL="2286000" marR="0" lvl="4"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5pPr>
            <a:lvl6pPr marL="2743200" marR="0" lvl="5"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6pPr>
            <a:lvl7pPr marL="3200400" marR="0" lvl="6"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7pPr>
            <a:lvl8pPr marL="3657600" marR="0" lvl="7"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8pPr>
            <a:lvl9pPr marL="4114800" marR="0" lvl="8"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9pPr>
          </a:lstStyle>
          <a:p>
            <a:pPr marL="0" indent="0" rtl="1"/>
            <a:r>
              <a:rPr lang="fa-IR" sz="2200" b="1" dirty="0">
                <a:solidFill>
                  <a:schemeClr val="tx1">
                    <a:lumMod val="95000"/>
                    <a:lumOff val="5000"/>
                  </a:schemeClr>
                </a:solidFill>
                <a:latin typeface="Dana" panose="00000500000000000000" pitchFamily="2" charset="-78"/>
                <a:cs typeface="Dana" panose="00000500000000000000" pitchFamily="2" charset="-78"/>
              </a:rPr>
              <a:t>برای استفاده حداکثری از فرصت‌های نهفته در سیل‌ها، </a:t>
            </a:r>
            <a:r>
              <a:rPr lang="fa-IR" sz="2200" b="1" dirty="0">
                <a:solidFill>
                  <a:srgbClr val="0070C0"/>
                </a:solidFill>
                <a:latin typeface="Dana" panose="00000500000000000000" pitchFamily="2" charset="-78"/>
                <a:cs typeface="Dana" panose="00000500000000000000" pitchFamily="2" charset="-78"/>
              </a:rPr>
              <a:t>برنامه‌ریزی</a:t>
            </a:r>
            <a:r>
              <a:rPr lang="fa-IR" sz="2200" b="1" dirty="0">
                <a:solidFill>
                  <a:schemeClr val="tx1">
                    <a:lumMod val="95000"/>
                    <a:lumOff val="5000"/>
                  </a:schemeClr>
                </a:solidFill>
                <a:latin typeface="Dana" panose="00000500000000000000" pitchFamily="2" charset="-78"/>
                <a:cs typeface="Dana" panose="00000500000000000000" pitchFamily="2" charset="-78"/>
              </a:rPr>
              <a:t> می‌کنید. </a:t>
            </a:r>
            <a:endParaRPr lang="en-US" sz="2200" b="1" dirty="0">
              <a:solidFill>
                <a:schemeClr val="tx1">
                  <a:lumMod val="95000"/>
                  <a:lumOff val="5000"/>
                </a:schemeClr>
              </a:solidFill>
              <a:latin typeface="Dana" panose="00000500000000000000" pitchFamily="2" charset="-78"/>
              <a:cs typeface="Dana" panose="00000500000000000000" pitchFamily="2" charset="-78"/>
            </a:endParaRPr>
          </a:p>
          <a:p>
            <a:pPr marL="0" indent="0" rtl="1"/>
            <a:r>
              <a:rPr lang="fa-IR" sz="2200" b="1" dirty="0">
                <a:solidFill>
                  <a:schemeClr val="tx1">
                    <a:lumMod val="95000"/>
                    <a:lumOff val="5000"/>
                  </a:schemeClr>
                </a:solidFill>
                <a:latin typeface="Dana" panose="00000500000000000000" pitchFamily="2" charset="-78"/>
                <a:cs typeface="Dana" panose="00000500000000000000" pitchFamily="2" charset="-78"/>
              </a:rPr>
              <a:t>برنامه‌ریزی به آن معناست که از پیش تصمیم بگیرید </a:t>
            </a:r>
            <a:r>
              <a:rPr lang="fa-IR" sz="2200" b="1" dirty="0">
                <a:solidFill>
                  <a:srgbClr val="1E6614"/>
                </a:solidFill>
                <a:latin typeface="Dana" panose="00000500000000000000" pitchFamily="2" charset="-78"/>
                <a:cs typeface="Dana" panose="00000500000000000000" pitchFamily="2" charset="-78"/>
              </a:rPr>
              <a:t>چه کارهایی </a:t>
            </a:r>
            <a:r>
              <a:rPr lang="fa-IR" sz="2200" b="1" dirty="0">
                <a:solidFill>
                  <a:schemeClr val="tx1">
                    <a:lumMod val="95000"/>
                    <a:lumOff val="5000"/>
                  </a:schemeClr>
                </a:solidFill>
                <a:latin typeface="Dana" panose="00000500000000000000" pitchFamily="2" charset="-78"/>
                <a:cs typeface="Dana" panose="00000500000000000000" pitchFamily="2" charset="-78"/>
              </a:rPr>
              <a:t>را </a:t>
            </a:r>
            <a:r>
              <a:rPr lang="fa-IR" sz="2200" b="1" dirty="0">
                <a:solidFill>
                  <a:srgbClr val="C00000"/>
                </a:solidFill>
                <a:latin typeface="Dana" panose="00000500000000000000" pitchFamily="2" charset="-78"/>
                <a:cs typeface="Dana" panose="00000500000000000000" pitchFamily="2" charset="-78"/>
              </a:rPr>
              <a:t>چگونه</a:t>
            </a:r>
            <a:r>
              <a:rPr lang="fa-IR" sz="2200" b="1" dirty="0">
                <a:solidFill>
                  <a:schemeClr val="tx1">
                    <a:lumMod val="95000"/>
                    <a:lumOff val="5000"/>
                  </a:schemeClr>
                </a:solidFill>
                <a:latin typeface="Dana" panose="00000500000000000000" pitchFamily="2" charset="-78"/>
                <a:cs typeface="Dana" panose="00000500000000000000" pitchFamily="2" charset="-78"/>
              </a:rPr>
              <a:t>، با استفاده از </a:t>
            </a:r>
            <a:r>
              <a:rPr lang="fa-IR" sz="2200" b="1" dirty="0">
                <a:solidFill>
                  <a:srgbClr val="EB751D"/>
                </a:solidFill>
                <a:latin typeface="Dana" panose="00000500000000000000" pitchFamily="2" charset="-78"/>
                <a:cs typeface="Dana" panose="00000500000000000000" pitchFamily="2" charset="-78"/>
              </a:rPr>
              <a:t>کدام وسیله و ابزار</a:t>
            </a:r>
            <a:r>
              <a:rPr lang="fa-IR" sz="2200" b="1" dirty="0">
                <a:solidFill>
                  <a:schemeClr val="tx1">
                    <a:lumMod val="95000"/>
                    <a:lumOff val="5000"/>
                  </a:schemeClr>
                </a:solidFill>
                <a:latin typeface="Dana" panose="00000500000000000000" pitchFamily="2" charset="-78"/>
                <a:cs typeface="Dana" panose="00000500000000000000" pitchFamily="2" charset="-78"/>
              </a:rPr>
              <a:t>، با چه </a:t>
            </a:r>
            <a:r>
              <a:rPr lang="fa-IR" sz="2200" b="1" dirty="0">
                <a:solidFill>
                  <a:srgbClr val="6F46C2"/>
                </a:solidFill>
                <a:latin typeface="Dana" panose="00000500000000000000" pitchFamily="2" charset="-78"/>
                <a:cs typeface="Dana" panose="00000500000000000000" pitchFamily="2" charset="-78"/>
              </a:rPr>
              <a:t>بودجه‌ای</a:t>
            </a:r>
            <a:r>
              <a:rPr lang="fa-IR" sz="2200" b="1" dirty="0">
                <a:solidFill>
                  <a:schemeClr val="tx1">
                    <a:lumMod val="95000"/>
                    <a:lumOff val="5000"/>
                  </a:schemeClr>
                </a:solidFill>
                <a:latin typeface="Dana" panose="00000500000000000000" pitchFamily="2" charset="-78"/>
                <a:cs typeface="Dana" panose="00000500000000000000" pitchFamily="2" charset="-78"/>
              </a:rPr>
              <a:t>، و تا چه </a:t>
            </a:r>
            <a:r>
              <a:rPr lang="fa-IR" sz="2200" b="1" dirty="0">
                <a:solidFill>
                  <a:srgbClr val="00B0F0"/>
                </a:solidFill>
                <a:latin typeface="Dana" panose="00000500000000000000" pitchFamily="2" charset="-78"/>
                <a:cs typeface="Dana" panose="00000500000000000000" pitchFamily="2" charset="-78"/>
              </a:rPr>
              <a:t>زمانی</a:t>
            </a:r>
            <a:r>
              <a:rPr lang="fa-IR" sz="2200" b="1" dirty="0">
                <a:solidFill>
                  <a:schemeClr val="tx1">
                    <a:lumMod val="95000"/>
                    <a:lumOff val="5000"/>
                  </a:schemeClr>
                </a:solidFill>
                <a:latin typeface="Dana" panose="00000500000000000000" pitchFamily="2" charset="-78"/>
                <a:cs typeface="Dana" panose="00000500000000000000" pitchFamily="2" charset="-78"/>
              </a:rPr>
              <a:t> انجام دهید.</a:t>
            </a:r>
          </a:p>
        </p:txBody>
      </p:sp>
      <p:pic>
        <p:nvPicPr>
          <p:cNvPr id="9" name="Picture 8">
            <a:extLst>
              <a:ext uri="{FF2B5EF4-FFF2-40B4-BE49-F238E27FC236}">
                <a16:creationId xmlns:a16="http://schemas.microsoft.com/office/drawing/2014/main" id="{C883173C-DEF0-8A6E-DF48-A6924AB345F4}"/>
              </a:ext>
            </a:extLst>
          </p:cNvPr>
          <p:cNvPicPr>
            <a:picLocks noChangeAspect="1"/>
          </p:cNvPicPr>
          <p:nvPr/>
        </p:nvPicPr>
        <p:blipFill>
          <a:blip r:embed="rId3"/>
          <a:stretch>
            <a:fillRect/>
          </a:stretch>
        </p:blipFill>
        <p:spPr>
          <a:xfrm>
            <a:off x="151009" y="2264697"/>
            <a:ext cx="2973192" cy="2833550"/>
          </a:xfrm>
          <a:prstGeom prst="rect">
            <a:avLst/>
          </a:prstGeom>
        </p:spPr>
      </p:pic>
    </p:spTree>
    <p:extLst>
      <p:ext uri="{BB962C8B-B14F-4D97-AF65-F5344CB8AC3E}">
        <p14:creationId xmlns:p14="http://schemas.microsoft.com/office/powerpoint/2010/main" val="65310533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8BBAFD3E-F55D-40ED-EBF0-EF916C0B851A}"/>
              </a:ext>
            </a:extLst>
          </p:cNvPr>
          <p:cNvPicPr>
            <a:picLocks noChangeAspect="1"/>
          </p:cNvPicPr>
          <p:nvPr/>
        </p:nvPicPr>
        <p:blipFill>
          <a:blip r:embed="rId2"/>
          <a:stretch>
            <a:fillRect/>
          </a:stretch>
        </p:blipFill>
        <p:spPr>
          <a:xfrm>
            <a:off x="0" y="443"/>
            <a:ext cx="9144000" cy="5143500"/>
          </a:xfrm>
          <a:prstGeom prst="rect">
            <a:avLst/>
          </a:prstGeom>
        </p:spPr>
      </p:pic>
    </p:spTree>
    <p:extLst>
      <p:ext uri="{BB962C8B-B14F-4D97-AF65-F5344CB8AC3E}">
        <p14:creationId xmlns:p14="http://schemas.microsoft.com/office/powerpoint/2010/main" val="392712275"/>
      </p:ext>
    </p:extLst>
  </p:cSld>
  <p:clrMapOvr>
    <a:masterClrMapping/>
  </p:clrMapOvr>
  <mc:AlternateContent xmlns:mc="http://schemas.openxmlformats.org/markup-compatibility/2006">
    <mc:Choice xmlns:p159="http://schemas.microsoft.com/office/powerpoint/2015/09/main" Requires="p159">
      <p:transition xmlns:p14="http://schemas.microsoft.com/office/powerpoint/2010/main" spd="slow" p14:dur="2000">
        <p159:morph option="byObject"/>
      </p:transition>
    </mc:Choice>
    <mc:Fallback>
      <p:transition spd="slow">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C4953132-5CC2-C5D9-5792-20B605AB98F5}"/>
              </a:ext>
            </a:extLst>
          </p:cNvPr>
          <p:cNvPicPr>
            <a:picLocks noChangeAspect="1"/>
          </p:cNvPicPr>
          <p:nvPr/>
        </p:nvPicPr>
        <p:blipFill>
          <a:blip r:embed="rId2"/>
          <a:stretch>
            <a:fillRect/>
          </a:stretch>
        </p:blipFill>
        <p:spPr>
          <a:xfrm>
            <a:off x="5646649" y="3047431"/>
            <a:ext cx="4163661" cy="2244034"/>
          </a:xfrm>
          <a:prstGeom prst="rect">
            <a:avLst/>
          </a:prstGeom>
        </p:spPr>
      </p:pic>
      <p:sp>
        <p:nvSpPr>
          <p:cNvPr id="2" name="Freeform: Shape 1">
            <a:extLst>
              <a:ext uri="{FF2B5EF4-FFF2-40B4-BE49-F238E27FC236}">
                <a16:creationId xmlns:a16="http://schemas.microsoft.com/office/drawing/2014/main" id="{84BF7846-1CAF-F776-D5B9-355A15E3AA39}"/>
              </a:ext>
            </a:extLst>
          </p:cNvPr>
          <p:cNvSpPr/>
          <p:nvPr/>
        </p:nvSpPr>
        <p:spPr>
          <a:xfrm>
            <a:off x="-1143000" y="3201969"/>
            <a:ext cx="11185808" cy="2341581"/>
          </a:xfrm>
          <a:custGeom>
            <a:avLst/>
            <a:gdLst>
              <a:gd name="connsiteX0" fmla="*/ 750013 w 11185808"/>
              <a:gd name="connsiteY0" fmla="*/ 260278 h 2341581"/>
              <a:gd name="connsiteX1" fmla="*/ 2889532 w 11185808"/>
              <a:gd name="connsiteY1" fmla="*/ 73846 h 2341581"/>
              <a:gd name="connsiteX2" fmla="*/ 5091194 w 11185808"/>
              <a:gd name="connsiteY2" fmla="*/ 792938 h 2341581"/>
              <a:gd name="connsiteX3" fmla="*/ 6644786 w 11185808"/>
              <a:gd name="connsiteY3" fmla="*/ 952736 h 2341581"/>
              <a:gd name="connsiteX4" fmla="*/ 8038580 w 11185808"/>
              <a:gd name="connsiteY4" fmla="*/ 846204 h 2341581"/>
              <a:gd name="connsiteX5" fmla="*/ 9441252 w 11185808"/>
              <a:gd name="connsiteY5" fmla="*/ 1219066 h 2341581"/>
              <a:gd name="connsiteX6" fmla="*/ 10524328 w 11185808"/>
              <a:gd name="connsiteY6" fmla="*/ 1174678 h 2341581"/>
              <a:gd name="connsiteX7" fmla="*/ 10391163 w 11185808"/>
              <a:gd name="connsiteY7" fmla="*/ 2142344 h 2341581"/>
              <a:gd name="connsiteX8" fmla="*/ 821035 w 11185808"/>
              <a:gd name="connsiteY8" fmla="*/ 2168977 h 2341581"/>
              <a:gd name="connsiteX9" fmla="*/ 750013 w 11185808"/>
              <a:gd name="connsiteY9" fmla="*/ 260278 h 2341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85808" h="2341581">
                <a:moveTo>
                  <a:pt x="750013" y="260278"/>
                </a:moveTo>
                <a:cubicBezTo>
                  <a:pt x="1094762" y="-88910"/>
                  <a:pt x="2166002" y="-14931"/>
                  <a:pt x="2889532" y="73846"/>
                </a:cubicBezTo>
                <a:cubicBezTo>
                  <a:pt x="3613062" y="162623"/>
                  <a:pt x="4465318" y="646456"/>
                  <a:pt x="5091194" y="792938"/>
                </a:cubicBezTo>
                <a:cubicBezTo>
                  <a:pt x="5717070" y="939420"/>
                  <a:pt x="6153555" y="943858"/>
                  <a:pt x="6644786" y="952736"/>
                </a:cubicBezTo>
                <a:cubicBezTo>
                  <a:pt x="7136017" y="961614"/>
                  <a:pt x="7572502" y="801816"/>
                  <a:pt x="8038580" y="846204"/>
                </a:cubicBezTo>
                <a:cubicBezTo>
                  <a:pt x="8504658" y="890592"/>
                  <a:pt x="9026961" y="1164320"/>
                  <a:pt x="9441252" y="1219066"/>
                </a:cubicBezTo>
                <a:cubicBezTo>
                  <a:pt x="9855543" y="1273812"/>
                  <a:pt x="10366010" y="1020798"/>
                  <a:pt x="10524328" y="1174678"/>
                </a:cubicBezTo>
                <a:cubicBezTo>
                  <a:pt x="10682647" y="1328558"/>
                  <a:pt x="12008378" y="1976628"/>
                  <a:pt x="10391163" y="2142344"/>
                </a:cubicBezTo>
                <a:cubicBezTo>
                  <a:pt x="8773948" y="2308060"/>
                  <a:pt x="2430852" y="2479695"/>
                  <a:pt x="821035" y="2168977"/>
                </a:cubicBezTo>
                <a:cubicBezTo>
                  <a:pt x="-788782" y="1858259"/>
                  <a:pt x="405264" y="609466"/>
                  <a:pt x="750013" y="260278"/>
                </a:cubicBezTo>
                <a:close/>
              </a:path>
            </a:pathLst>
          </a:custGeom>
          <a:solidFill>
            <a:srgbClr val="00246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Google Shape;232;p36">
            <a:extLst>
              <a:ext uri="{FF2B5EF4-FFF2-40B4-BE49-F238E27FC236}">
                <a16:creationId xmlns:a16="http://schemas.microsoft.com/office/drawing/2014/main" id="{3BD9B0F0-AE7C-58BC-4DB1-787645D9F48F}"/>
              </a:ext>
            </a:extLst>
          </p:cNvPr>
          <p:cNvSpPr txBox="1">
            <a:spLocks/>
          </p:cNvSpPr>
          <p:nvPr/>
        </p:nvSpPr>
        <p:spPr>
          <a:xfrm>
            <a:off x="6467856" y="532638"/>
            <a:ext cx="652982" cy="47244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1pPr>
            <a:lvl2pPr marL="914400" marR="0" lvl="1"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2pPr>
            <a:lvl3pPr marL="1371600" marR="0" lvl="2"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3pPr>
            <a:lvl4pPr marL="1828800" marR="0" lvl="3"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4pPr>
            <a:lvl5pPr marL="2286000" marR="0" lvl="4"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5pPr>
            <a:lvl6pPr marL="2743200" marR="0" lvl="5"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6pPr>
            <a:lvl7pPr marL="3200400" marR="0" lvl="6"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7pPr>
            <a:lvl8pPr marL="3657600" marR="0" lvl="7"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8pPr>
            <a:lvl9pPr marL="4114800" marR="0" lvl="8"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9pPr>
          </a:lstStyle>
          <a:p>
            <a:pPr marL="0" indent="0" rtl="1"/>
            <a:r>
              <a:rPr lang="fa-IR" sz="2200" b="1" dirty="0">
                <a:solidFill>
                  <a:schemeClr val="tx1">
                    <a:lumMod val="95000"/>
                    <a:lumOff val="5000"/>
                  </a:schemeClr>
                </a:solidFill>
                <a:latin typeface="Dana" panose="00000500000000000000" pitchFamily="2" charset="-78"/>
                <a:cs typeface="Dana" panose="00000500000000000000" pitchFamily="2" charset="-78"/>
              </a:rPr>
              <a:t>۵)</a:t>
            </a:r>
          </a:p>
        </p:txBody>
      </p:sp>
      <p:sp>
        <p:nvSpPr>
          <p:cNvPr id="4" name="Google Shape;232;p36">
            <a:extLst>
              <a:ext uri="{FF2B5EF4-FFF2-40B4-BE49-F238E27FC236}">
                <a16:creationId xmlns:a16="http://schemas.microsoft.com/office/drawing/2014/main" id="{D87019DA-7A28-F310-091D-83409ABE1C31}"/>
              </a:ext>
            </a:extLst>
          </p:cNvPr>
          <p:cNvSpPr txBox="1">
            <a:spLocks/>
          </p:cNvSpPr>
          <p:nvPr/>
        </p:nvSpPr>
        <p:spPr>
          <a:xfrm>
            <a:off x="2108569" y="514350"/>
            <a:ext cx="4572000" cy="17526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1pPr>
            <a:lvl2pPr marL="914400" marR="0" lvl="1"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2pPr>
            <a:lvl3pPr marL="1371600" marR="0" lvl="2"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3pPr>
            <a:lvl4pPr marL="1828800" marR="0" lvl="3"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4pPr>
            <a:lvl5pPr marL="2286000" marR="0" lvl="4"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5pPr>
            <a:lvl6pPr marL="2743200" marR="0" lvl="5"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6pPr>
            <a:lvl7pPr marL="3200400" marR="0" lvl="6"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7pPr>
            <a:lvl8pPr marL="3657600" marR="0" lvl="7"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8pPr>
            <a:lvl9pPr marL="4114800" marR="0" lvl="8"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9pPr>
          </a:lstStyle>
          <a:p>
            <a:pPr marL="0" indent="0" rtl="1"/>
            <a:r>
              <a:rPr lang="fa-IR" sz="2200" b="1" dirty="0">
                <a:solidFill>
                  <a:schemeClr val="tx1">
                    <a:lumMod val="95000"/>
                    <a:lumOff val="5000"/>
                  </a:schemeClr>
                </a:solidFill>
                <a:latin typeface="Dana" panose="00000500000000000000" pitchFamily="2" charset="-78"/>
                <a:cs typeface="Dana" panose="00000500000000000000" pitchFamily="2" charset="-78"/>
              </a:rPr>
              <a:t>برای مقابله با </a:t>
            </a:r>
            <a:r>
              <a:rPr lang="fa-IR" sz="2200" b="1" dirty="0">
                <a:solidFill>
                  <a:srgbClr val="C00000"/>
                </a:solidFill>
                <a:latin typeface="Dana" panose="00000500000000000000" pitchFamily="2" charset="-78"/>
                <a:cs typeface="Dana" panose="00000500000000000000" pitchFamily="2" charset="-78"/>
              </a:rPr>
              <a:t>خطرات احتمالی </a:t>
            </a:r>
            <a:r>
              <a:rPr lang="fa-IR" sz="2200" b="1" dirty="0">
                <a:solidFill>
                  <a:schemeClr val="tx1">
                    <a:lumMod val="95000"/>
                    <a:lumOff val="5000"/>
                  </a:schemeClr>
                </a:solidFill>
                <a:latin typeface="Dana" panose="00000500000000000000" pitchFamily="2" charset="-78"/>
                <a:cs typeface="Dana" panose="00000500000000000000" pitchFamily="2" charset="-78"/>
              </a:rPr>
              <a:t>سیل‌ها نیز به طور مشابه </a:t>
            </a:r>
            <a:r>
              <a:rPr lang="fa-IR" sz="2200" b="1" dirty="0">
                <a:solidFill>
                  <a:srgbClr val="0070C0"/>
                </a:solidFill>
                <a:latin typeface="Dana" panose="00000500000000000000" pitchFamily="2" charset="-78"/>
                <a:cs typeface="Dana" panose="00000500000000000000" pitchFamily="2" charset="-78"/>
              </a:rPr>
              <a:t>برنامه‌ریزی</a:t>
            </a:r>
            <a:r>
              <a:rPr lang="fa-IR" sz="2200" b="1" dirty="0">
                <a:solidFill>
                  <a:schemeClr val="tx1">
                    <a:lumMod val="95000"/>
                    <a:lumOff val="5000"/>
                  </a:schemeClr>
                </a:solidFill>
                <a:latin typeface="Dana" panose="00000500000000000000" pitchFamily="2" charset="-78"/>
                <a:cs typeface="Dana" panose="00000500000000000000" pitchFamily="2" charset="-78"/>
              </a:rPr>
              <a:t> می‌کنید.</a:t>
            </a:r>
          </a:p>
        </p:txBody>
      </p:sp>
      <p:pic>
        <p:nvPicPr>
          <p:cNvPr id="7" name="Picture 6">
            <a:extLst>
              <a:ext uri="{FF2B5EF4-FFF2-40B4-BE49-F238E27FC236}">
                <a16:creationId xmlns:a16="http://schemas.microsoft.com/office/drawing/2014/main" id="{056D6F42-9A31-AE88-90FF-7DEF1FE12FB8}"/>
              </a:ext>
            </a:extLst>
          </p:cNvPr>
          <p:cNvPicPr>
            <a:picLocks noChangeAspect="1"/>
          </p:cNvPicPr>
          <p:nvPr/>
        </p:nvPicPr>
        <p:blipFill>
          <a:blip r:embed="rId3"/>
          <a:stretch>
            <a:fillRect/>
          </a:stretch>
        </p:blipFill>
        <p:spPr>
          <a:xfrm>
            <a:off x="2819400" y="1517352"/>
            <a:ext cx="3401568" cy="3492798"/>
          </a:xfrm>
          <a:prstGeom prst="rect">
            <a:avLst/>
          </a:prstGeom>
        </p:spPr>
      </p:pic>
    </p:spTree>
    <p:extLst>
      <p:ext uri="{BB962C8B-B14F-4D97-AF65-F5344CB8AC3E}">
        <p14:creationId xmlns:p14="http://schemas.microsoft.com/office/powerpoint/2010/main" val="15548419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Freeform: Shape 13">
            <a:extLst>
              <a:ext uri="{FF2B5EF4-FFF2-40B4-BE49-F238E27FC236}">
                <a16:creationId xmlns:a16="http://schemas.microsoft.com/office/drawing/2014/main" id="{A62F4490-1A94-2E59-D87C-AAAB7244160C}"/>
              </a:ext>
            </a:extLst>
          </p:cNvPr>
          <p:cNvSpPr/>
          <p:nvPr/>
        </p:nvSpPr>
        <p:spPr>
          <a:xfrm>
            <a:off x="-895066" y="-552450"/>
            <a:ext cx="8920601" cy="6132978"/>
          </a:xfrm>
          <a:custGeom>
            <a:avLst/>
            <a:gdLst>
              <a:gd name="connsiteX0" fmla="*/ 8787315 w 8920601"/>
              <a:gd name="connsiteY0" fmla="*/ 388065 h 6048492"/>
              <a:gd name="connsiteX1" fmla="*/ 5582476 w 8920601"/>
              <a:gd name="connsiteY1" fmla="*/ 1311343 h 6048492"/>
              <a:gd name="connsiteX2" fmla="*/ 2910297 w 8920601"/>
              <a:gd name="connsiteY2" fmla="*/ 1364609 h 6048492"/>
              <a:gd name="connsiteX3" fmla="*/ 1658546 w 8920601"/>
              <a:gd name="connsiteY3" fmla="*/ 3104632 h 6048492"/>
              <a:gd name="connsiteX4" fmla="*/ 2413148 w 8920601"/>
              <a:gd name="connsiteY4" fmla="*/ 4587203 h 6048492"/>
              <a:gd name="connsiteX5" fmla="*/ 2049163 w 8920601"/>
              <a:gd name="connsiteY5" fmla="*/ 5359560 h 6048492"/>
              <a:gd name="connsiteX6" fmla="*/ 1587524 w 8920601"/>
              <a:gd name="connsiteY6" fmla="*/ 5608135 h 6048492"/>
              <a:gd name="connsiteX7" fmla="*/ 397916 w 8920601"/>
              <a:gd name="connsiteY7" fmla="*/ 5670279 h 6048492"/>
              <a:gd name="connsiteX8" fmla="*/ 779656 w 8920601"/>
              <a:gd name="connsiteY8" fmla="*/ 441331 h 6048492"/>
              <a:gd name="connsiteX9" fmla="*/ 8787315 w 8920601"/>
              <a:gd name="connsiteY9" fmla="*/ 388065 h 6048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920601" h="6048492">
                <a:moveTo>
                  <a:pt x="8787315" y="388065"/>
                </a:moveTo>
                <a:cubicBezTo>
                  <a:pt x="9587785" y="533067"/>
                  <a:pt x="6561979" y="1148586"/>
                  <a:pt x="5582476" y="1311343"/>
                </a:cubicBezTo>
                <a:cubicBezTo>
                  <a:pt x="4602973" y="1474100"/>
                  <a:pt x="3564285" y="1065728"/>
                  <a:pt x="2910297" y="1364609"/>
                </a:cubicBezTo>
                <a:cubicBezTo>
                  <a:pt x="2256309" y="1663490"/>
                  <a:pt x="1741404" y="2567533"/>
                  <a:pt x="1658546" y="3104632"/>
                </a:cubicBezTo>
                <a:cubicBezTo>
                  <a:pt x="1575688" y="3641731"/>
                  <a:pt x="2348045" y="4211382"/>
                  <a:pt x="2413148" y="4587203"/>
                </a:cubicBezTo>
                <a:cubicBezTo>
                  <a:pt x="2478251" y="4963024"/>
                  <a:pt x="2186767" y="5189405"/>
                  <a:pt x="2049163" y="5359560"/>
                </a:cubicBezTo>
                <a:cubicBezTo>
                  <a:pt x="1911559" y="5529715"/>
                  <a:pt x="1862732" y="5556348"/>
                  <a:pt x="1587524" y="5608135"/>
                </a:cubicBezTo>
                <a:cubicBezTo>
                  <a:pt x="1312316" y="5659922"/>
                  <a:pt x="532561" y="6531413"/>
                  <a:pt x="397916" y="5670279"/>
                </a:cubicBezTo>
                <a:cubicBezTo>
                  <a:pt x="263271" y="4809145"/>
                  <a:pt x="-618577" y="1320220"/>
                  <a:pt x="779656" y="441331"/>
                </a:cubicBezTo>
                <a:cubicBezTo>
                  <a:pt x="2177889" y="-437558"/>
                  <a:pt x="7986845" y="243063"/>
                  <a:pt x="8787315" y="388065"/>
                </a:cubicBezTo>
                <a:close/>
              </a:path>
            </a:pathLst>
          </a:custGeom>
          <a:solidFill>
            <a:srgbClr val="00246C"/>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Google Shape;232;p36">
            <a:extLst>
              <a:ext uri="{FF2B5EF4-FFF2-40B4-BE49-F238E27FC236}">
                <a16:creationId xmlns:a16="http://schemas.microsoft.com/office/drawing/2014/main" id="{3BD9B0F0-AE7C-58BC-4DB1-787645D9F48F}"/>
              </a:ext>
            </a:extLst>
          </p:cNvPr>
          <p:cNvSpPr txBox="1">
            <a:spLocks/>
          </p:cNvSpPr>
          <p:nvPr/>
        </p:nvSpPr>
        <p:spPr>
          <a:xfrm>
            <a:off x="8001000" y="913822"/>
            <a:ext cx="652982" cy="47244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1pPr>
            <a:lvl2pPr marL="914400" marR="0" lvl="1"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2pPr>
            <a:lvl3pPr marL="1371600" marR="0" lvl="2"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3pPr>
            <a:lvl4pPr marL="1828800" marR="0" lvl="3"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4pPr>
            <a:lvl5pPr marL="2286000" marR="0" lvl="4"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5pPr>
            <a:lvl6pPr marL="2743200" marR="0" lvl="5"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6pPr>
            <a:lvl7pPr marL="3200400" marR="0" lvl="6"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7pPr>
            <a:lvl8pPr marL="3657600" marR="0" lvl="7"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8pPr>
            <a:lvl9pPr marL="4114800" marR="0" lvl="8"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9pPr>
          </a:lstStyle>
          <a:p>
            <a:pPr marL="0" indent="0" rtl="1"/>
            <a:r>
              <a:rPr lang="fa-IR" sz="2200" b="1" dirty="0">
                <a:solidFill>
                  <a:schemeClr val="tx1">
                    <a:lumMod val="95000"/>
                    <a:lumOff val="5000"/>
                  </a:schemeClr>
                </a:solidFill>
                <a:latin typeface="Dana" panose="00000500000000000000" pitchFamily="2" charset="-78"/>
                <a:cs typeface="Dana" panose="00000500000000000000" pitchFamily="2" charset="-78"/>
              </a:rPr>
              <a:t>۶)</a:t>
            </a:r>
          </a:p>
        </p:txBody>
      </p:sp>
      <p:sp>
        <p:nvSpPr>
          <p:cNvPr id="4" name="Google Shape;232;p36">
            <a:extLst>
              <a:ext uri="{FF2B5EF4-FFF2-40B4-BE49-F238E27FC236}">
                <a16:creationId xmlns:a16="http://schemas.microsoft.com/office/drawing/2014/main" id="{D87019DA-7A28-F310-091D-83409ABE1C31}"/>
              </a:ext>
            </a:extLst>
          </p:cNvPr>
          <p:cNvSpPr txBox="1">
            <a:spLocks/>
          </p:cNvSpPr>
          <p:nvPr/>
        </p:nvSpPr>
        <p:spPr>
          <a:xfrm>
            <a:off x="1981200" y="895350"/>
            <a:ext cx="6248400" cy="17526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1pPr>
            <a:lvl2pPr marL="914400" marR="0" lvl="1"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2pPr>
            <a:lvl3pPr marL="1371600" marR="0" lvl="2"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3pPr>
            <a:lvl4pPr marL="1828800" marR="0" lvl="3"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4pPr>
            <a:lvl5pPr marL="2286000" marR="0" lvl="4"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5pPr>
            <a:lvl6pPr marL="2743200" marR="0" lvl="5"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6pPr>
            <a:lvl7pPr marL="3200400" marR="0" lvl="6"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7pPr>
            <a:lvl8pPr marL="3657600" marR="0" lvl="7"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8pPr>
            <a:lvl9pPr marL="4114800" marR="0" lvl="8"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9pPr>
          </a:lstStyle>
          <a:p>
            <a:pPr marL="0" indent="0" rtl="1"/>
            <a:r>
              <a:rPr lang="fa-IR" sz="2200" b="1" dirty="0">
                <a:solidFill>
                  <a:schemeClr val="tx1">
                    <a:lumMod val="95000"/>
                    <a:lumOff val="5000"/>
                  </a:schemeClr>
                </a:solidFill>
                <a:latin typeface="Dana" panose="00000500000000000000" pitchFamily="2" charset="-78"/>
                <a:cs typeface="Dana" panose="00000500000000000000" pitchFamily="2" charset="-78"/>
              </a:rPr>
              <a:t>در هر برنامه </a:t>
            </a:r>
            <a:r>
              <a:rPr lang="fa-IR" sz="2200" b="1" dirty="0">
                <a:solidFill>
                  <a:srgbClr val="0070C0"/>
                </a:solidFill>
                <a:latin typeface="Dana" panose="00000500000000000000" pitchFamily="2" charset="-78"/>
                <a:cs typeface="Dana" panose="00000500000000000000" pitchFamily="2" charset="-78"/>
              </a:rPr>
              <a:t>مردم منطقه </a:t>
            </a:r>
            <a:r>
              <a:rPr lang="fa-IR" sz="2200" b="1" dirty="0">
                <a:solidFill>
                  <a:schemeClr val="tx1">
                    <a:lumMod val="95000"/>
                    <a:lumOff val="5000"/>
                  </a:schemeClr>
                </a:solidFill>
                <a:latin typeface="Dana" panose="00000500000000000000" pitchFamily="2" charset="-78"/>
                <a:cs typeface="Dana" panose="00000500000000000000" pitchFamily="2" charset="-78"/>
              </a:rPr>
              <a:t>را نیز توجیه و راهنمایی می‌کنید که:</a:t>
            </a:r>
          </a:p>
          <a:p>
            <a:pPr marL="0" indent="0" rtl="1"/>
            <a:endParaRPr lang="fa-IR" sz="2200" b="1" dirty="0">
              <a:solidFill>
                <a:schemeClr val="tx1">
                  <a:lumMod val="95000"/>
                  <a:lumOff val="5000"/>
                </a:schemeClr>
              </a:solidFill>
              <a:latin typeface="Dana" panose="00000500000000000000" pitchFamily="2" charset="-78"/>
              <a:cs typeface="Dana" panose="00000500000000000000" pitchFamily="2" charset="-78"/>
            </a:endParaRPr>
          </a:p>
        </p:txBody>
      </p:sp>
      <p:sp>
        <p:nvSpPr>
          <p:cNvPr id="6" name="Google Shape;232;p36">
            <a:extLst>
              <a:ext uri="{FF2B5EF4-FFF2-40B4-BE49-F238E27FC236}">
                <a16:creationId xmlns:a16="http://schemas.microsoft.com/office/drawing/2014/main" id="{017E8F32-6F27-9947-9D60-21881A5E0AC4}"/>
              </a:ext>
            </a:extLst>
          </p:cNvPr>
          <p:cNvSpPr txBox="1">
            <a:spLocks/>
          </p:cNvSpPr>
          <p:nvPr/>
        </p:nvSpPr>
        <p:spPr>
          <a:xfrm>
            <a:off x="1524000" y="1733550"/>
            <a:ext cx="6756769" cy="17526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1pPr>
            <a:lvl2pPr marL="914400" marR="0" lvl="1"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2pPr>
            <a:lvl3pPr marL="1371600" marR="0" lvl="2"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3pPr>
            <a:lvl4pPr marL="1828800" marR="0" lvl="3"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4pPr>
            <a:lvl5pPr marL="2286000" marR="0" lvl="4"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5pPr>
            <a:lvl6pPr marL="2743200" marR="0" lvl="5"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6pPr>
            <a:lvl7pPr marL="3200400" marR="0" lvl="6"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7pPr>
            <a:lvl8pPr marL="3657600" marR="0" lvl="7"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8pPr>
            <a:lvl9pPr marL="4114800" marR="0" lvl="8"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9pPr>
          </a:lstStyle>
          <a:p>
            <a:pPr marL="0" indent="0" rtl="1"/>
            <a:r>
              <a:rPr lang="fa-IR" sz="2200" b="1" dirty="0">
                <a:solidFill>
                  <a:schemeClr val="tx1">
                    <a:lumMod val="95000"/>
                    <a:lumOff val="5000"/>
                  </a:schemeClr>
                </a:solidFill>
                <a:highlight>
                  <a:srgbClr val="FFFF00"/>
                </a:highlight>
                <a:latin typeface="Dana" panose="00000500000000000000" pitchFamily="2" charset="-78"/>
                <a:cs typeface="Dana" panose="00000500000000000000" pitchFamily="2" charset="-78"/>
              </a:rPr>
              <a:t>اولا: </a:t>
            </a:r>
            <a:r>
              <a:rPr lang="fa-IR" sz="2200" b="1" dirty="0">
                <a:solidFill>
                  <a:schemeClr val="tx1">
                    <a:lumMod val="95000"/>
                    <a:lumOff val="5000"/>
                  </a:schemeClr>
                </a:solidFill>
                <a:latin typeface="Dana" panose="00000500000000000000" pitchFamily="2" charset="-78"/>
                <a:cs typeface="Dana" panose="00000500000000000000" pitchFamily="2" charset="-78"/>
              </a:rPr>
              <a:t>همراه با شما </a:t>
            </a:r>
            <a:r>
              <a:rPr lang="fa-IR" sz="2200" b="1" dirty="0">
                <a:solidFill>
                  <a:srgbClr val="C00000"/>
                </a:solidFill>
                <a:latin typeface="Dana" panose="00000500000000000000" pitchFamily="2" charset="-78"/>
                <a:cs typeface="Dana" panose="00000500000000000000" pitchFamily="2" charset="-78"/>
              </a:rPr>
              <a:t>چه کارهایی </a:t>
            </a:r>
            <a:r>
              <a:rPr lang="fa-IR" sz="2200" b="1" dirty="0">
                <a:solidFill>
                  <a:schemeClr val="tx1">
                    <a:lumMod val="95000"/>
                    <a:lumOff val="5000"/>
                  </a:schemeClr>
                </a:solidFill>
                <a:latin typeface="Dana" panose="00000500000000000000" pitchFamily="2" charset="-78"/>
                <a:cs typeface="Dana" panose="00000500000000000000" pitchFamily="2" charset="-78"/>
              </a:rPr>
              <a:t>را انجام دهند تا بتوانند از فرصت‌های موجود در سیل‌ها نهایت بهره را ببرند.</a:t>
            </a:r>
          </a:p>
          <a:p>
            <a:pPr marL="0" indent="0" rtl="1"/>
            <a:endParaRPr lang="fa-IR" sz="2200" b="1" dirty="0">
              <a:solidFill>
                <a:schemeClr val="tx1">
                  <a:lumMod val="95000"/>
                  <a:lumOff val="5000"/>
                </a:schemeClr>
              </a:solidFill>
              <a:latin typeface="Dana" panose="00000500000000000000" pitchFamily="2" charset="-78"/>
              <a:cs typeface="Dana" panose="00000500000000000000" pitchFamily="2" charset="-78"/>
            </a:endParaRPr>
          </a:p>
        </p:txBody>
      </p:sp>
      <p:sp>
        <p:nvSpPr>
          <p:cNvPr id="8" name="Google Shape;232;p36">
            <a:extLst>
              <a:ext uri="{FF2B5EF4-FFF2-40B4-BE49-F238E27FC236}">
                <a16:creationId xmlns:a16="http://schemas.microsoft.com/office/drawing/2014/main" id="{A856AC71-D6E0-7F5F-0797-0F54DACEE1AE}"/>
              </a:ext>
            </a:extLst>
          </p:cNvPr>
          <p:cNvSpPr txBox="1">
            <a:spLocks/>
          </p:cNvSpPr>
          <p:nvPr/>
        </p:nvSpPr>
        <p:spPr>
          <a:xfrm>
            <a:off x="1905000" y="2571750"/>
            <a:ext cx="6373119" cy="17526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1pPr>
            <a:lvl2pPr marL="914400" marR="0" lvl="1"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2pPr>
            <a:lvl3pPr marL="1371600" marR="0" lvl="2"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3pPr>
            <a:lvl4pPr marL="1828800" marR="0" lvl="3"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4pPr>
            <a:lvl5pPr marL="2286000" marR="0" lvl="4"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5pPr>
            <a:lvl6pPr marL="2743200" marR="0" lvl="5"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6pPr>
            <a:lvl7pPr marL="3200400" marR="0" lvl="6"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7pPr>
            <a:lvl8pPr marL="3657600" marR="0" lvl="7"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8pPr>
            <a:lvl9pPr marL="4114800" marR="0" lvl="8"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9pPr>
          </a:lstStyle>
          <a:p>
            <a:pPr marL="0" indent="0" rtl="1"/>
            <a:r>
              <a:rPr lang="fa-IR" sz="2200" b="1" dirty="0">
                <a:solidFill>
                  <a:schemeClr val="tx1">
                    <a:lumMod val="95000"/>
                    <a:lumOff val="5000"/>
                  </a:schemeClr>
                </a:solidFill>
                <a:highlight>
                  <a:srgbClr val="FFFF00"/>
                </a:highlight>
                <a:latin typeface="Dana" panose="00000500000000000000" pitchFamily="2" charset="-78"/>
                <a:cs typeface="Dana" panose="00000500000000000000" pitchFamily="2" charset="-78"/>
              </a:rPr>
              <a:t>ثانیا: </a:t>
            </a:r>
            <a:r>
              <a:rPr lang="fa-IR" sz="2200" b="1" dirty="0">
                <a:solidFill>
                  <a:schemeClr val="tx1">
                    <a:lumMod val="95000"/>
                    <a:lumOff val="5000"/>
                  </a:schemeClr>
                </a:solidFill>
                <a:latin typeface="Dana" panose="00000500000000000000" pitchFamily="2" charset="-78"/>
                <a:cs typeface="Dana" panose="00000500000000000000" pitchFamily="2" charset="-78"/>
              </a:rPr>
              <a:t>تا حد امکان خانه و کاشانه‌شان را طوری بسازند که </a:t>
            </a:r>
            <a:r>
              <a:rPr lang="fa-IR" sz="2200" b="1" dirty="0">
                <a:solidFill>
                  <a:srgbClr val="C00000"/>
                </a:solidFill>
                <a:latin typeface="Dana" panose="00000500000000000000" pitchFamily="2" charset="-78"/>
                <a:cs typeface="Dana" panose="00000500000000000000" pitchFamily="2" charset="-78"/>
              </a:rPr>
              <a:t>متناسب با شرایط </a:t>
            </a:r>
            <a:r>
              <a:rPr lang="fa-IR" sz="2200" b="1" dirty="0">
                <a:solidFill>
                  <a:schemeClr val="tx1">
                    <a:lumMod val="95000"/>
                    <a:lumOff val="5000"/>
                  </a:schemeClr>
                </a:solidFill>
                <a:latin typeface="Dana" panose="00000500000000000000" pitchFamily="2" charset="-78"/>
                <a:cs typeface="Dana" panose="00000500000000000000" pitchFamily="2" charset="-78"/>
              </a:rPr>
              <a:t>یک منطقه سیل‌خیز باشد.</a:t>
            </a:r>
          </a:p>
          <a:p>
            <a:pPr marL="0" indent="0" rtl="1"/>
            <a:endParaRPr lang="fa-IR" sz="2200" b="1" dirty="0">
              <a:solidFill>
                <a:schemeClr val="tx1">
                  <a:lumMod val="95000"/>
                  <a:lumOff val="5000"/>
                </a:schemeClr>
              </a:solidFill>
              <a:latin typeface="Dana" panose="00000500000000000000" pitchFamily="2" charset="-78"/>
              <a:cs typeface="Dana" panose="00000500000000000000" pitchFamily="2" charset="-78"/>
            </a:endParaRPr>
          </a:p>
        </p:txBody>
      </p:sp>
      <p:pic>
        <p:nvPicPr>
          <p:cNvPr id="18" name="Picture 17">
            <a:extLst>
              <a:ext uri="{FF2B5EF4-FFF2-40B4-BE49-F238E27FC236}">
                <a16:creationId xmlns:a16="http://schemas.microsoft.com/office/drawing/2014/main" id="{49C9E93F-AA95-D4C0-5E58-6CB0E5ACB3C9}"/>
              </a:ext>
            </a:extLst>
          </p:cNvPr>
          <p:cNvPicPr>
            <a:picLocks noChangeAspect="1"/>
          </p:cNvPicPr>
          <p:nvPr/>
        </p:nvPicPr>
        <p:blipFill>
          <a:blip r:embed="rId2"/>
          <a:stretch>
            <a:fillRect/>
          </a:stretch>
        </p:blipFill>
        <p:spPr>
          <a:xfrm>
            <a:off x="-41163" y="2760726"/>
            <a:ext cx="4176588" cy="2371686"/>
          </a:xfrm>
          <a:prstGeom prst="rect">
            <a:avLst/>
          </a:prstGeom>
        </p:spPr>
      </p:pic>
      <p:pic>
        <p:nvPicPr>
          <p:cNvPr id="19" name="Picture 18">
            <a:extLst>
              <a:ext uri="{FF2B5EF4-FFF2-40B4-BE49-F238E27FC236}">
                <a16:creationId xmlns:a16="http://schemas.microsoft.com/office/drawing/2014/main" id="{1CD14E6A-24DD-FB06-5BC6-56D52F45C033}"/>
              </a:ext>
            </a:extLst>
          </p:cNvPr>
          <p:cNvPicPr>
            <a:picLocks noChangeAspect="1"/>
          </p:cNvPicPr>
          <p:nvPr/>
        </p:nvPicPr>
        <p:blipFill>
          <a:blip r:embed="rId3"/>
          <a:stretch>
            <a:fillRect/>
          </a:stretch>
        </p:blipFill>
        <p:spPr>
          <a:xfrm rot="436028">
            <a:off x="6674354" y="4093968"/>
            <a:ext cx="3431740" cy="1849560"/>
          </a:xfrm>
          <a:prstGeom prst="rect">
            <a:avLst/>
          </a:prstGeom>
        </p:spPr>
      </p:pic>
      <p:sp>
        <p:nvSpPr>
          <p:cNvPr id="20" name="Google Shape;232;p36">
            <a:extLst>
              <a:ext uri="{FF2B5EF4-FFF2-40B4-BE49-F238E27FC236}">
                <a16:creationId xmlns:a16="http://schemas.microsoft.com/office/drawing/2014/main" id="{2A380305-9B60-4F44-D110-36F52013E2FD}"/>
              </a:ext>
            </a:extLst>
          </p:cNvPr>
          <p:cNvSpPr txBox="1">
            <a:spLocks/>
          </p:cNvSpPr>
          <p:nvPr/>
        </p:nvSpPr>
        <p:spPr>
          <a:xfrm>
            <a:off x="8031986" y="3775710"/>
            <a:ext cx="652982" cy="47244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1pPr>
            <a:lvl2pPr marL="914400" marR="0" lvl="1"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2pPr>
            <a:lvl3pPr marL="1371600" marR="0" lvl="2"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3pPr>
            <a:lvl4pPr marL="1828800" marR="0" lvl="3"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4pPr>
            <a:lvl5pPr marL="2286000" marR="0" lvl="4"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5pPr>
            <a:lvl6pPr marL="2743200" marR="0" lvl="5"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6pPr>
            <a:lvl7pPr marL="3200400" marR="0" lvl="6"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7pPr>
            <a:lvl8pPr marL="3657600" marR="0" lvl="7"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8pPr>
            <a:lvl9pPr marL="4114800" marR="0" lvl="8"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9pPr>
          </a:lstStyle>
          <a:p>
            <a:pPr marL="0" indent="0" rtl="1"/>
            <a:r>
              <a:rPr lang="fa-IR" sz="2200" b="1" dirty="0">
                <a:solidFill>
                  <a:schemeClr val="tx1">
                    <a:lumMod val="95000"/>
                    <a:lumOff val="5000"/>
                  </a:schemeClr>
                </a:solidFill>
                <a:latin typeface="Dana" panose="00000500000000000000" pitchFamily="2" charset="-78"/>
                <a:cs typeface="Dana" panose="00000500000000000000" pitchFamily="2" charset="-78"/>
              </a:rPr>
              <a:t>۷)</a:t>
            </a:r>
          </a:p>
        </p:txBody>
      </p:sp>
      <p:sp>
        <p:nvSpPr>
          <p:cNvPr id="21" name="Google Shape;232;p36">
            <a:extLst>
              <a:ext uri="{FF2B5EF4-FFF2-40B4-BE49-F238E27FC236}">
                <a16:creationId xmlns:a16="http://schemas.microsoft.com/office/drawing/2014/main" id="{F2434F17-A090-DDB9-0091-DC4672394AA3}"/>
              </a:ext>
            </a:extLst>
          </p:cNvPr>
          <p:cNvSpPr txBox="1">
            <a:spLocks/>
          </p:cNvSpPr>
          <p:nvPr/>
        </p:nvSpPr>
        <p:spPr>
          <a:xfrm>
            <a:off x="1856481" y="3790950"/>
            <a:ext cx="6373119" cy="17526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1pPr>
            <a:lvl2pPr marL="914400" marR="0" lvl="1"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2pPr>
            <a:lvl3pPr marL="1371600" marR="0" lvl="2"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3pPr>
            <a:lvl4pPr marL="1828800" marR="0" lvl="3"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4pPr>
            <a:lvl5pPr marL="2286000" marR="0" lvl="4"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5pPr>
            <a:lvl6pPr marL="2743200" marR="0" lvl="5"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6pPr>
            <a:lvl7pPr marL="3200400" marR="0" lvl="6"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7pPr>
            <a:lvl8pPr marL="3657600" marR="0" lvl="7"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8pPr>
            <a:lvl9pPr marL="4114800" marR="0" lvl="8"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9pPr>
          </a:lstStyle>
          <a:p>
            <a:pPr marL="0" indent="0" rtl="1"/>
            <a:r>
              <a:rPr lang="fa-IR" sz="2200" b="1" dirty="0">
                <a:solidFill>
                  <a:schemeClr val="tx1">
                    <a:lumMod val="95000"/>
                    <a:lumOff val="5000"/>
                  </a:schemeClr>
                </a:solidFill>
                <a:latin typeface="Dana" panose="00000500000000000000" pitchFamily="2" charset="-78"/>
                <a:cs typeface="Dana" panose="00000500000000000000" pitchFamily="2" charset="-78"/>
              </a:rPr>
              <a:t>نهایتا برنامه‌تان را </a:t>
            </a:r>
            <a:r>
              <a:rPr lang="fa-IR" sz="2200" b="1" dirty="0">
                <a:solidFill>
                  <a:srgbClr val="0070C0"/>
                </a:solidFill>
                <a:latin typeface="Dana" panose="00000500000000000000" pitchFamily="2" charset="-78"/>
                <a:cs typeface="Dana" panose="00000500000000000000" pitchFamily="2" charset="-78"/>
              </a:rPr>
              <a:t>آغاز</a:t>
            </a:r>
            <a:r>
              <a:rPr lang="fa-IR" sz="2200" b="1" dirty="0">
                <a:solidFill>
                  <a:schemeClr val="tx1">
                    <a:lumMod val="95000"/>
                    <a:lumOff val="5000"/>
                  </a:schemeClr>
                </a:solidFill>
                <a:latin typeface="Dana" panose="00000500000000000000" pitchFamily="2" charset="-78"/>
                <a:cs typeface="Dana" panose="00000500000000000000" pitchFamily="2" charset="-78"/>
              </a:rPr>
              <a:t> می‌کنید.</a:t>
            </a:r>
          </a:p>
          <a:p>
            <a:pPr marL="0" indent="0" rtl="1"/>
            <a:endParaRPr lang="fa-IR" sz="2200" b="1" dirty="0">
              <a:solidFill>
                <a:schemeClr val="tx1">
                  <a:lumMod val="95000"/>
                  <a:lumOff val="5000"/>
                </a:schemeClr>
              </a:solidFill>
              <a:latin typeface="Dana" panose="00000500000000000000" pitchFamily="2" charset="-78"/>
              <a:cs typeface="Dana" panose="00000500000000000000" pitchFamily="2" charset="-78"/>
            </a:endParaRPr>
          </a:p>
        </p:txBody>
      </p:sp>
    </p:spTree>
    <p:extLst>
      <p:ext uri="{BB962C8B-B14F-4D97-AF65-F5344CB8AC3E}">
        <p14:creationId xmlns:p14="http://schemas.microsoft.com/office/powerpoint/2010/main" val="701318210"/>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F3FDA8A-EDBE-C634-5759-ACC9F81C4913}"/>
              </a:ext>
            </a:extLst>
          </p:cNvPr>
          <p:cNvSpPr>
            <a:spLocks noGrp="1"/>
          </p:cNvSpPr>
          <p:nvPr>
            <p:ph type="title"/>
          </p:nvPr>
        </p:nvSpPr>
        <p:spPr>
          <a:xfrm>
            <a:off x="2895600" y="438150"/>
            <a:ext cx="5537534" cy="794100"/>
          </a:xfrm>
        </p:spPr>
        <p:txBody>
          <a:bodyPr/>
          <a:lstStyle/>
          <a:p>
            <a:r>
              <a:rPr lang="fa-IR" dirty="0">
                <a:latin typeface="Dana Black" panose="00000A00000000000000" pitchFamily="2" charset="-78"/>
                <a:cs typeface="Dana Black" panose="00000A00000000000000" pitchFamily="2" charset="-78"/>
              </a:rPr>
              <a:t>تبریک!</a:t>
            </a:r>
            <a:endParaRPr lang="en-US" dirty="0">
              <a:latin typeface="Dana Black" panose="00000A00000000000000" pitchFamily="2" charset="-78"/>
              <a:cs typeface="Dana Black" panose="00000A00000000000000" pitchFamily="2" charset="-78"/>
            </a:endParaRPr>
          </a:p>
        </p:txBody>
      </p:sp>
      <p:pic>
        <p:nvPicPr>
          <p:cNvPr id="4" name="Picture 3">
            <a:extLst>
              <a:ext uri="{FF2B5EF4-FFF2-40B4-BE49-F238E27FC236}">
                <a16:creationId xmlns:a16="http://schemas.microsoft.com/office/drawing/2014/main" id="{7518BC19-CA2C-4B24-8104-10C25255D9B6}"/>
              </a:ext>
            </a:extLst>
          </p:cNvPr>
          <p:cNvPicPr>
            <a:picLocks noChangeAspect="1"/>
          </p:cNvPicPr>
          <p:nvPr/>
        </p:nvPicPr>
        <p:blipFill>
          <a:blip r:embed="rId3"/>
          <a:stretch>
            <a:fillRect/>
          </a:stretch>
        </p:blipFill>
        <p:spPr>
          <a:xfrm>
            <a:off x="3276600" y="1107119"/>
            <a:ext cx="2457143" cy="3942857"/>
          </a:xfrm>
          <a:prstGeom prst="rect">
            <a:avLst/>
          </a:prstGeom>
        </p:spPr>
      </p:pic>
      <p:sp>
        <p:nvSpPr>
          <p:cNvPr id="6" name="Google Shape;232;p36">
            <a:extLst>
              <a:ext uri="{FF2B5EF4-FFF2-40B4-BE49-F238E27FC236}">
                <a16:creationId xmlns:a16="http://schemas.microsoft.com/office/drawing/2014/main" id="{89B43B5C-47C2-9BC1-83B3-A6E3D0A53598}"/>
              </a:ext>
            </a:extLst>
          </p:cNvPr>
          <p:cNvSpPr txBox="1">
            <a:spLocks/>
          </p:cNvSpPr>
          <p:nvPr/>
        </p:nvSpPr>
        <p:spPr>
          <a:xfrm>
            <a:off x="4978066" y="1428750"/>
            <a:ext cx="3784934" cy="2286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1pPr>
            <a:lvl2pPr marL="914400" marR="0" lvl="1"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2pPr>
            <a:lvl3pPr marL="1371600" marR="0" lvl="2"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3pPr>
            <a:lvl4pPr marL="1828800" marR="0" lvl="3"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4pPr>
            <a:lvl5pPr marL="2286000" marR="0" lvl="4"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5pPr>
            <a:lvl6pPr marL="2743200" marR="0" lvl="5"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6pPr>
            <a:lvl7pPr marL="3200400" marR="0" lvl="6"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7pPr>
            <a:lvl8pPr marL="3657600" marR="0" lvl="7"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8pPr>
            <a:lvl9pPr marL="4114800" marR="0" lvl="8"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9pPr>
          </a:lstStyle>
          <a:p>
            <a:pPr marL="0" indent="0" rtl="1"/>
            <a:r>
              <a:rPr lang="fa-IR" sz="2200" b="1" dirty="0">
                <a:solidFill>
                  <a:schemeClr val="tx1">
                    <a:lumMod val="95000"/>
                    <a:lumOff val="5000"/>
                  </a:schemeClr>
                </a:solidFill>
                <a:latin typeface="Dana" panose="00000500000000000000" pitchFamily="2" charset="-78"/>
                <a:cs typeface="Dana" panose="00000500000000000000" pitchFamily="2" charset="-78"/>
              </a:rPr>
              <a:t>تا اینجا شما موفق شده‌اید از جان و مال مردم در برابر سیل </a:t>
            </a:r>
            <a:r>
              <a:rPr lang="fa-IR" sz="2200" b="1" dirty="0">
                <a:solidFill>
                  <a:srgbClr val="1E6614"/>
                </a:solidFill>
                <a:latin typeface="Dana" panose="00000500000000000000" pitchFamily="2" charset="-78"/>
                <a:cs typeface="Dana" panose="00000500000000000000" pitchFamily="2" charset="-78"/>
              </a:rPr>
              <a:t>محافظت</a:t>
            </a:r>
            <a:r>
              <a:rPr lang="fa-IR" sz="2200" b="1" dirty="0">
                <a:solidFill>
                  <a:schemeClr val="tx1">
                    <a:lumMod val="95000"/>
                    <a:lumOff val="5000"/>
                  </a:schemeClr>
                </a:solidFill>
                <a:latin typeface="Dana" panose="00000500000000000000" pitchFamily="2" charset="-78"/>
                <a:cs typeface="Dana" panose="00000500000000000000" pitchFamily="2" charset="-78"/>
              </a:rPr>
              <a:t> کرده، و به آن‌ها بیاموزید که خود را برای زندگی مسالمت‌آمیز با سیل‌ها </a:t>
            </a:r>
            <a:r>
              <a:rPr lang="fa-IR" sz="2200" b="1" dirty="0">
                <a:solidFill>
                  <a:srgbClr val="1E6614"/>
                </a:solidFill>
                <a:latin typeface="Dana" panose="00000500000000000000" pitchFamily="2" charset="-78"/>
                <a:cs typeface="Dana" panose="00000500000000000000" pitchFamily="2" charset="-78"/>
              </a:rPr>
              <a:t>سازگار</a:t>
            </a:r>
            <a:r>
              <a:rPr lang="fa-IR" sz="2200" b="1" dirty="0">
                <a:solidFill>
                  <a:schemeClr val="tx1">
                    <a:lumMod val="95000"/>
                    <a:lumOff val="5000"/>
                  </a:schemeClr>
                </a:solidFill>
                <a:latin typeface="Dana" panose="00000500000000000000" pitchFamily="2" charset="-78"/>
                <a:cs typeface="Dana" panose="00000500000000000000" pitchFamily="2" charset="-78"/>
              </a:rPr>
              <a:t> کنند.</a:t>
            </a:r>
          </a:p>
          <a:p>
            <a:pPr marL="0" indent="0" rtl="1"/>
            <a:endParaRPr lang="fa-IR" sz="2200" b="1" dirty="0">
              <a:solidFill>
                <a:schemeClr val="tx1">
                  <a:lumMod val="95000"/>
                  <a:lumOff val="5000"/>
                </a:schemeClr>
              </a:solidFill>
              <a:latin typeface="Dana" panose="00000500000000000000" pitchFamily="2" charset="-78"/>
              <a:cs typeface="Dana" panose="00000500000000000000" pitchFamily="2" charset="-78"/>
            </a:endParaRPr>
          </a:p>
        </p:txBody>
      </p:sp>
      <p:sp>
        <p:nvSpPr>
          <p:cNvPr id="7" name="Google Shape;232;p36">
            <a:extLst>
              <a:ext uri="{FF2B5EF4-FFF2-40B4-BE49-F238E27FC236}">
                <a16:creationId xmlns:a16="http://schemas.microsoft.com/office/drawing/2014/main" id="{DEF75BD0-FA0A-C1B7-6CC1-BC6BBA970594}"/>
              </a:ext>
            </a:extLst>
          </p:cNvPr>
          <p:cNvSpPr txBox="1">
            <a:spLocks/>
          </p:cNvSpPr>
          <p:nvPr/>
        </p:nvSpPr>
        <p:spPr>
          <a:xfrm>
            <a:off x="-1480" y="3041742"/>
            <a:ext cx="3784934" cy="2286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1pPr>
            <a:lvl2pPr marL="914400" marR="0" lvl="1"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2pPr>
            <a:lvl3pPr marL="1371600" marR="0" lvl="2"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3pPr>
            <a:lvl4pPr marL="1828800" marR="0" lvl="3"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4pPr>
            <a:lvl5pPr marL="2286000" marR="0" lvl="4"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5pPr>
            <a:lvl6pPr marL="2743200" marR="0" lvl="5"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6pPr>
            <a:lvl7pPr marL="3200400" marR="0" lvl="6"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7pPr>
            <a:lvl8pPr marL="3657600" marR="0" lvl="7"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8pPr>
            <a:lvl9pPr marL="4114800" marR="0" lvl="8"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9pPr>
          </a:lstStyle>
          <a:p>
            <a:pPr marL="0" indent="0" rtl="1"/>
            <a:r>
              <a:rPr lang="fa-IR" sz="2200" b="1" dirty="0">
                <a:solidFill>
                  <a:schemeClr val="tx1">
                    <a:lumMod val="95000"/>
                    <a:lumOff val="5000"/>
                  </a:schemeClr>
                </a:solidFill>
                <a:latin typeface="Dana" panose="00000500000000000000" pitchFamily="2" charset="-78"/>
                <a:cs typeface="Dana" panose="00000500000000000000" pitchFamily="2" charset="-78"/>
              </a:rPr>
              <a:t>اما سوال مهم این است که آیا همین اقدام‌های </a:t>
            </a:r>
            <a:r>
              <a:rPr lang="fa-IR" sz="2200" b="1" dirty="0">
                <a:solidFill>
                  <a:srgbClr val="0070C0"/>
                </a:solidFill>
                <a:latin typeface="Dana" panose="00000500000000000000" pitchFamily="2" charset="-78"/>
                <a:cs typeface="Dana" panose="00000500000000000000" pitchFamily="2" charset="-78"/>
              </a:rPr>
              <a:t>تدافعی</a:t>
            </a:r>
            <a:r>
              <a:rPr lang="fa-IR" sz="2200" b="1" dirty="0">
                <a:solidFill>
                  <a:schemeClr val="tx1">
                    <a:lumMod val="95000"/>
                    <a:lumOff val="5000"/>
                  </a:schemeClr>
                </a:solidFill>
                <a:latin typeface="Dana" panose="00000500000000000000" pitchFamily="2" charset="-78"/>
                <a:cs typeface="Dana" panose="00000500000000000000" pitchFamily="2" charset="-78"/>
              </a:rPr>
              <a:t> به تنهایی کافی‌ست؟</a:t>
            </a:r>
          </a:p>
          <a:p>
            <a:pPr marL="0" indent="0" rtl="1"/>
            <a:r>
              <a:rPr lang="fa-IR" sz="2200" b="1" dirty="0">
                <a:solidFill>
                  <a:schemeClr val="tx1">
                    <a:lumMod val="95000"/>
                    <a:lumOff val="5000"/>
                  </a:schemeClr>
                </a:solidFill>
                <a:latin typeface="Dana" panose="00000500000000000000" pitchFamily="2" charset="-78"/>
                <a:cs typeface="Dana" panose="00000500000000000000" pitchFamily="2" charset="-78"/>
              </a:rPr>
              <a:t>آیا نمی‌توانید دست به اقدام‌های </a:t>
            </a:r>
            <a:r>
              <a:rPr lang="fa-IR" sz="2200" b="1" dirty="0">
                <a:solidFill>
                  <a:srgbClr val="C00000"/>
                </a:solidFill>
                <a:latin typeface="Dana" panose="00000500000000000000" pitchFamily="2" charset="-78"/>
                <a:cs typeface="Dana" panose="00000500000000000000" pitchFamily="2" charset="-78"/>
              </a:rPr>
              <a:t>تهاجمی</a:t>
            </a:r>
            <a:r>
              <a:rPr lang="fa-IR" sz="2200" b="1" dirty="0">
                <a:solidFill>
                  <a:schemeClr val="tx1">
                    <a:lumMod val="95000"/>
                    <a:lumOff val="5000"/>
                  </a:schemeClr>
                </a:solidFill>
                <a:latin typeface="Dana" panose="00000500000000000000" pitchFamily="2" charset="-78"/>
                <a:cs typeface="Dana" panose="00000500000000000000" pitchFamily="2" charset="-78"/>
              </a:rPr>
              <a:t> بزنید؟</a:t>
            </a:r>
          </a:p>
          <a:p>
            <a:pPr marL="0" indent="0" rtl="1"/>
            <a:endParaRPr lang="fa-IR" sz="2200" b="1" dirty="0">
              <a:solidFill>
                <a:schemeClr val="tx1">
                  <a:lumMod val="95000"/>
                  <a:lumOff val="5000"/>
                </a:schemeClr>
              </a:solidFill>
              <a:latin typeface="Dana" panose="00000500000000000000" pitchFamily="2" charset="-78"/>
              <a:cs typeface="Dana" panose="00000500000000000000" pitchFamily="2" charset="-78"/>
            </a:endParaRPr>
          </a:p>
        </p:txBody>
      </p:sp>
      <p:sp>
        <p:nvSpPr>
          <p:cNvPr id="8" name="Title 1">
            <a:extLst>
              <a:ext uri="{FF2B5EF4-FFF2-40B4-BE49-F238E27FC236}">
                <a16:creationId xmlns:a16="http://schemas.microsoft.com/office/drawing/2014/main" id="{A31DCC4B-B980-0CA0-55BF-D5AA25B57127}"/>
              </a:ext>
            </a:extLst>
          </p:cNvPr>
          <p:cNvSpPr txBox="1">
            <a:spLocks/>
          </p:cNvSpPr>
          <p:nvPr/>
        </p:nvSpPr>
        <p:spPr>
          <a:xfrm>
            <a:off x="-2718134" y="2158650"/>
            <a:ext cx="5537534" cy="7941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4200"/>
              <a:buFont typeface="Oswald"/>
              <a:buNone/>
              <a:defRPr sz="4200" b="0" i="0" u="none" strike="noStrike" cap="none">
                <a:solidFill>
                  <a:schemeClr val="lt1"/>
                </a:solidFill>
                <a:highlight>
                  <a:schemeClr val="accent3"/>
                </a:highlight>
                <a:latin typeface="Oswald"/>
                <a:ea typeface="Oswald"/>
                <a:cs typeface="Oswald"/>
                <a:sym typeface="Oswald"/>
              </a:defRPr>
            </a:lvl1pPr>
            <a:lvl2pPr marR="0" lvl="1" algn="ctr" rtl="0">
              <a:lnSpc>
                <a:spcPct val="100000"/>
              </a:lnSpc>
              <a:spcBef>
                <a:spcPts val="0"/>
              </a:spcBef>
              <a:spcAft>
                <a:spcPts val="0"/>
              </a:spcAft>
              <a:buClr>
                <a:schemeClr val="dk1"/>
              </a:buClr>
              <a:buSzPts val="4200"/>
              <a:buFont typeface="Oswald"/>
              <a:buNone/>
              <a:defRPr sz="4200" b="0" i="0" u="none" strike="noStrike" cap="none">
                <a:solidFill>
                  <a:schemeClr val="dk1"/>
                </a:solidFill>
                <a:latin typeface="Oswald"/>
                <a:ea typeface="Oswald"/>
                <a:cs typeface="Oswald"/>
                <a:sym typeface="Oswald"/>
              </a:defRPr>
            </a:lvl2pPr>
            <a:lvl3pPr marR="0" lvl="2" algn="ctr" rtl="0">
              <a:lnSpc>
                <a:spcPct val="100000"/>
              </a:lnSpc>
              <a:spcBef>
                <a:spcPts val="0"/>
              </a:spcBef>
              <a:spcAft>
                <a:spcPts val="0"/>
              </a:spcAft>
              <a:buClr>
                <a:schemeClr val="dk1"/>
              </a:buClr>
              <a:buSzPts val="4200"/>
              <a:buFont typeface="Oswald"/>
              <a:buNone/>
              <a:defRPr sz="4200" b="0" i="0" u="none" strike="noStrike" cap="none">
                <a:solidFill>
                  <a:schemeClr val="dk1"/>
                </a:solidFill>
                <a:latin typeface="Oswald"/>
                <a:ea typeface="Oswald"/>
                <a:cs typeface="Oswald"/>
                <a:sym typeface="Oswald"/>
              </a:defRPr>
            </a:lvl3pPr>
            <a:lvl4pPr marR="0" lvl="3" algn="ctr" rtl="0">
              <a:lnSpc>
                <a:spcPct val="100000"/>
              </a:lnSpc>
              <a:spcBef>
                <a:spcPts val="0"/>
              </a:spcBef>
              <a:spcAft>
                <a:spcPts val="0"/>
              </a:spcAft>
              <a:buClr>
                <a:schemeClr val="dk1"/>
              </a:buClr>
              <a:buSzPts val="4200"/>
              <a:buFont typeface="Oswald"/>
              <a:buNone/>
              <a:defRPr sz="4200" b="0" i="0" u="none" strike="noStrike" cap="none">
                <a:solidFill>
                  <a:schemeClr val="dk1"/>
                </a:solidFill>
                <a:latin typeface="Oswald"/>
                <a:ea typeface="Oswald"/>
                <a:cs typeface="Oswald"/>
                <a:sym typeface="Oswald"/>
              </a:defRPr>
            </a:lvl4pPr>
            <a:lvl5pPr marR="0" lvl="4" algn="ctr" rtl="0">
              <a:lnSpc>
                <a:spcPct val="100000"/>
              </a:lnSpc>
              <a:spcBef>
                <a:spcPts val="0"/>
              </a:spcBef>
              <a:spcAft>
                <a:spcPts val="0"/>
              </a:spcAft>
              <a:buClr>
                <a:schemeClr val="dk1"/>
              </a:buClr>
              <a:buSzPts val="4200"/>
              <a:buFont typeface="Oswald"/>
              <a:buNone/>
              <a:defRPr sz="4200" b="0" i="0" u="none" strike="noStrike" cap="none">
                <a:solidFill>
                  <a:schemeClr val="dk1"/>
                </a:solidFill>
                <a:latin typeface="Oswald"/>
                <a:ea typeface="Oswald"/>
                <a:cs typeface="Oswald"/>
                <a:sym typeface="Oswald"/>
              </a:defRPr>
            </a:lvl5pPr>
            <a:lvl6pPr marR="0" lvl="5" algn="ctr" rtl="0">
              <a:lnSpc>
                <a:spcPct val="100000"/>
              </a:lnSpc>
              <a:spcBef>
                <a:spcPts val="0"/>
              </a:spcBef>
              <a:spcAft>
                <a:spcPts val="0"/>
              </a:spcAft>
              <a:buClr>
                <a:schemeClr val="dk1"/>
              </a:buClr>
              <a:buSzPts val="4200"/>
              <a:buFont typeface="Oswald"/>
              <a:buNone/>
              <a:defRPr sz="4200" b="0" i="0" u="none" strike="noStrike" cap="none">
                <a:solidFill>
                  <a:schemeClr val="dk1"/>
                </a:solidFill>
                <a:latin typeface="Oswald"/>
                <a:ea typeface="Oswald"/>
                <a:cs typeface="Oswald"/>
                <a:sym typeface="Oswald"/>
              </a:defRPr>
            </a:lvl6pPr>
            <a:lvl7pPr marR="0" lvl="6" algn="ctr" rtl="0">
              <a:lnSpc>
                <a:spcPct val="100000"/>
              </a:lnSpc>
              <a:spcBef>
                <a:spcPts val="0"/>
              </a:spcBef>
              <a:spcAft>
                <a:spcPts val="0"/>
              </a:spcAft>
              <a:buClr>
                <a:schemeClr val="dk1"/>
              </a:buClr>
              <a:buSzPts val="4200"/>
              <a:buFont typeface="Oswald"/>
              <a:buNone/>
              <a:defRPr sz="4200" b="0" i="0" u="none" strike="noStrike" cap="none">
                <a:solidFill>
                  <a:schemeClr val="dk1"/>
                </a:solidFill>
                <a:latin typeface="Oswald"/>
                <a:ea typeface="Oswald"/>
                <a:cs typeface="Oswald"/>
                <a:sym typeface="Oswald"/>
              </a:defRPr>
            </a:lvl7pPr>
            <a:lvl8pPr marR="0" lvl="7" algn="ctr" rtl="0">
              <a:lnSpc>
                <a:spcPct val="100000"/>
              </a:lnSpc>
              <a:spcBef>
                <a:spcPts val="0"/>
              </a:spcBef>
              <a:spcAft>
                <a:spcPts val="0"/>
              </a:spcAft>
              <a:buClr>
                <a:schemeClr val="dk1"/>
              </a:buClr>
              <a:buSzPts val="4200"/>
              <a:buFont typeface="Oswald"/>
              <a:buNone/>
              <a:defRPr sz="4200" b="0" i="0" u="none" strike="noStrike" cap="none">
                <a:solidFill>
                  <a:schemeClr val="dk1"/>
                </a:solidFill>
                <a:latin typeface="Oswald"/>
                <a:ea typeface="Oswald"/>
                <a:cs typeface="Oswald"/>
                <a:sym typeface="Oswald"/>
              </a:defRPr>
            </a:lvl8pPr>
            <a:lvl9pPr marR="0" lvl="8" algn="ctr" rtl="0">
              <a:lnSpc>
                <a:spcPct val="100000"/>
              </a:lnSpc>
              <a:spcBef>
                <a:spcPts val="0"/>
              </a:spcBef>
              <a:spcAft>
                <a:spcPts val="0"/>
              </a:spcAft>
              <a:buClr>
                <a:schemeClr val="dk1"/>
              </a:buClr>
              <a:buSzPts val="4200"/>
              <a:buFont typeface="Oswald"/>
              <a:buNone/>
              <a:defRPr sz="4200" b="0" i="0" u="none" strike="noStrike" cap="none">
                <a:solidFill>
                  <a:schemeClr val="dk1"/>
                </a:solidFill>
                <a:latin typeface="Oswald"/>
                <a:ea typeface="Oswald"/>
                <a:cs typeface="Oswald"/>
                <a:sym typeface="Oswald"/>
              </a:defRPr>
            </a:lvl9pPr>
          </a:lstStyle>
          <a:p>
            <a:r>
              <a:rPr lang="fa-IR" dirty="0">
                <a:latin typeface="Dana Black" panose="00000A00000000000000" pitchFamily="2" charset="-78"/>
                <a:cs typeface="Dana Black" panose="00000A00000000000000" pitchFamily="2" charset="-78"/>
              </a:rPr>
              <a:t>سوال؟</a:t>
            </a:r>
            <a:endParaRPr lang="en-US" dirty="0">
              <a:latin typeface="Dana Black" panose="00000A00000000000000" pitchFamily="2" charset="-78"/>
              <a:cs typeface="Dana Black" panose="00000A00000000000000" pitchFamily="2" charset="-78"/>
            </a:endParaRPr>
          </a:p>
        </p:txBody>
      </p:sp>
      <p:pic>
        <p:nvPicPr>
          <p:cNvPr id="20" name="Picture 19">
            <a:extLst>
              <a:ext uri="{FF2B5EF4-FFF2-40B4-BE49-F238E27FC236}">
                <a16:creationId xmlns:a16="http://schemas.microsoft.com/office/drawing/2014/main" id="{5436F6CA-D11C-506C-70AC-3435190212A8}"/>
              </a:ext>
            </a:extLst>
          </p:cNvPr>
          <p:cNvPicPr>
            <a:picLocks noChangeAspect="1"/>
          </p:cNvPicPr>
          <p:nvPr/>
        </p:nvPicPr>
        <p:blipFill>
          <a:blip r:embed="rId4"/>
          <a:stretch>
            <a:fillRect/>
          </a:stretch>
        </p:blipFill>
        <p:spPr>
          <a:xfrm rot="10800000">
            <a:off x="1120368" y="-741333"/>
            <a:ext cx="1095345" cy="2510166"/>
          </a:xfrm>
          <a:prstGeom prst="rect">
            <a:avLst/>
          </a:prstGeom>
        </p:spPr>
      </p:pic>
    </p:spTree>
    <p:extLst>
      <p:ext uri="{BB962C8B-B14F-4D97-AF65-F5344CB8AC3E}">
        <p14:creationId xmlns:p14="http://schemas.microsoft.com/office/powerpoint/2010/main" val="437675126"/>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8A92993-FB77-79C9-53A6-045EC958F570}"/>
              </a:ext>
            </a:extLst>
          </p:cNvPr>
          <p:cNvPicPr>
            <a:picLocks noChangeAspect="1"/>
          </p:cNvPicPr>
          <p:nvPr/>
        </p:nvPicPr>
        <p:blipFill>
          <a:blip r:embed="rId3"/>
          <a:stretch>
            <a:fillRect/>
          </a:stretch>
        </p:blipFill>
        <p:spPr>
          <a:xfrm>
            <a:off x="53470" y="950221"/>
            <a:ext cx="3223130" cy="4167698"/>
          </a:xfrm>
          <a:prstGeom prst="rect">
            <a:avLst/>
          </a:prstGeom>
        </p:spPr>
      </p:pic>
      <p:sp>
        <p:nvSpPr>
          <p:cNvPr id="2" name="Title 1">
            <a:extLst>
              <a:ext uri="{FF2B5EF4-FFF2-40B4-BE49-F238E27FC236}">
                <a16:creationId xmlns:a16="http://schemas.microsoft.com/office/drawing/2014/main" id="{0F3FDA8A-EDBE-C634-5759-ACC9F81C4913}"/>
              </a:ext>
            </a:extLst>
          </p:cNvPr>
          <p:cNvSpPr>
            <a:spLocks noGrp="1"/>
          </p:cNvSpPr>
          <p:nvPr>
            <p:ph type="title"/>
          </p:nvPr>
        </p:nvSpPr>
        <p:spPr>
          <a:xfrm>
            <a:off x="762000" y="285750"/>
            <a:ext cx="7518734" cy="794100"/>
          </a:xfrm>
        </p:spPr>
        <p:txBody>
          <a:bodyPr/>
          <a:lstStyle/>
          <a:p>
            <a:r>
              <a:rPr lang="fa-IR" sz="2800" dirty="0">
                <a:latin typeface="Dana Black" panose="00000A00000000000000" pitchFamily="2" charset="-78"/>
                <a:cs typeface="Dana Black" panose="00000A00000000000000" pitchFamily="2" charset="-78"/>
              </a:rPr>
              <a:t>منظور از اقدام‌های تهاجمی در برابر سیل چیست؟</a:t>
            </a:r>
            <a:endParaRPr lang="en-US" sz="2800" dirty="0">
              <a:latin typeface="Dana Black" panose="00000A00000000000000" pitchFamily="2" charset="-78"/>
              <a:cs typeface="Dana Black" panose="00000A00000000000000" pitchFamily="2" charset="-78"/>
            </a:endParaRPr>
          </a:p>
        </p:txBody>
      </p:sp>
      <p:sp>
        <p:nvSpPr>
          <p:cNvPr id="6" name="Google Shape;232;p36">
            <a:extLst>
              <a:ext uri="{FF2B5EF4-FFF2-40B4-BE49-F238E27FC236}">
                <a16:creationId xmlns:a16="http://schemas.microsoft.com/office/drawing/2014/main" id="{89B43B5C-47C2-9BC1-83B3-A6E3D0A53598}"/>
              </a:ext>
            </a:extLst>
          </p:cNvPr>
          <p:cNvSpPr txBox="1">
            <a:spLocks/>
          </p:cNvSpPr>
          <p:nvPr/>
        </p:nvSpPr>
        <p:spPr>
          <a:xfrm>
            <a:off x="3200400" y="1428749"/>
            <a:ext cx="5486400" cy="3276601"/>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1pPr>
            <a:lvl2pPr marL="914400" marR="0" lvl="1"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2pPr>
            <a:lvl3pPr marL="1371600" marR="0" lvl="2"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3pPr>
            <a:lvl4pPr marL="1828800" marR="0" lvl="3"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4pPr>
            <a:lvl5pPr marL="2286000" marR="0" lvl="4"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5pPr>
            <a:lvl6pPr marL="2743200" marR="0" lvl="5"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6pPr>
            <a:lvl7pPr marL="3200400" marR="0" lvl="6"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7pPr>
            <a:lvl8pPr marL="3657600" marR="0" lvl="7"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8pPr>
            <a:lvl9pPr marL="4114800" marR="0" lvl="8"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9pPr>
          </a:lstStyle>
          <a:p>
            <a:pPr marL="0" indent="0" rtl="1"/>
            <a:r>
              <a:rPr lang="fa-IR" sz="2200" b="1" dirty="0">
                <a:solidFill>
                  <a:schemeClr val="tx1">
                    <a:lumMod val="95000"/>
                    <a:lumOff val="5000"/>
                  </a:schemeClr>
                </a:solidFill>
                <a:latin typeface="Dana" panose="00000500000000000000" pitchFamily="2" charset="-78"/>
                <a:cs typeface="Dana" panose="00000500000000000000" pitchFamily="2" charset="-78"/>
              </a:rPr>
              <a:t>فرض کنید شما بتوانید یک فناوری مؤثر (که البته در حال حاضر وجود دارد) ابداع کنید و به واسطه آن </a:t>
            </a:r>
            <a:r>
              <a:rPr lang="fa-IR" sz="2200" b="1" dirty="0">
                <a:solidFill>
                  <a:srgbClr val="00B0F0"/>
                </a:solidFill>
                <a:latin typeface="Dana" panose="00000500000000000000" pitchFamily="2" charset="-78"/>
                <a:cs typeface="Dana" panose="00000500000000000000" pitchFamily="2" charset="-78"/>
              </a:rPr>
              <a:t>ابرهای باران‌زا </a:t>
            </a:r>
            <a:r>
              <a:rPr lang="fa-IR" sz="2200" b="1" dirty="0">
                <a:solidFill>
                  <a:schemeClr val="tx1">
                    <a:lumMod val="95000"/>
                    <a:lumOff val="5000"/>
                  </a:schemeClr>
                </a:solidFill>
                <a:latin typeface="Dana" panose="00000500000000000000" pitchFamily="2" charset="-78"/>
                <a:cs typeface="Dana" panose="00000500000000000000" pitchFamily="2" charset="-78"/>
              </a:rPr>
              <a:t>را به مناطقی دیگر برای بهره‌مندی از بارش هدایت کنید. این یک اقدام </a:t>
            </a:r>
            <a:r>
              <a:rPr lang="fa-IR" sz="2200" b="1" dirty="0">
                <a:solidFill>
                  <a:srgbClr val="C00000"/>
                </a:solidFill>
                <a:latin typeface="Dana" panose="00000500000000000000" pitchFamily="2" charset="-78"/>
                <a:cs typeface="Dana" panose="00000500000000000000" pitchFamily="2" charset="-78"/>
              </a:rPr>
              <a:t>تهاجمی</a:t>
            </a:r>
            <a:r>
              <a:rPr lang="fa-IR" sz="2200" b="1" dirty="0">
                <a:solidFill>
                  <a:schemeClr val="tx1">
                    <a:lumMod val="95000"/>
                    <a:lumOff val="5000"/>
                  </a:schemeClr>
                </a:solidFill>
                <a:latin typeface="Dana" panose="00000500000000000000" pitchFamily="2" charset="-78"/>
                <a:cs typeface="Dana" panose="00000500000000000000" pitchFamily="2" charset="-78"/>
              </a:rPr>
              <a:t>‌ست.</a:t>
            </a:r>
          </a:p>
          <a:p>
            <a:pPr marL="0" indent="0" rtl="1"/>
            <a:endParaRPr lang="fa-IR" sz="2200" b="1" dirty="0">
              <a:solidFill>
                <a:schemeClr val="tx1">
                  <a:lumMod val="95000"/>
                  <a:lumOff val="5000"/>
                </a:schemeClr>
              </a:solidFill>
              <a:latin typeface="Dana" panose="00000500000000000000" pitchFamily="2" charset="-78"/>
              <a:cs typeface="Dana" panose="00000500000000000000" pitchFamily="2" charset="-78"/>
            </a:endParaRPr>
          </a:p>
          <a:p>
            <a:pPr marL="0" indent="0" rtl="1"/>
            <a:r>
              <a:rPr lang="fa-IR" sz="2200" b="1" dirty="0">
                <a:solidFill>
                  <a:schemeClr val="tx1">
                    <a:lumMod val="95000"/>
                    <a:lumOff val="5000"/>
                  </a:schemeClr>
                </a:solidFill>
                <a:latin typeface="Dana" panose="00000500000000000000" pitchFamily="2" charset="-78"/>
                <a:cs typeface="Dana" panose="00000500000000000000" pitchFamily="2" charset="-78"/>
              </a:rPr>
              <a:t>در واقع هدف شما از این اقدام آن است که خودتان </a:t>
            </a:r>
            <a:r>
              <a:rPr lang="fa-IR" sz="2200" b="1" dirty="0">
                <a:solidFill>
                  <a:srgbClr val="0070C0"/>
                </a:solidFill>
                <a:latin typeface="Dana" panose="00000500000000000000" pitchFamily="2" charset="-78"/>
                <a:cs typeface="Dana" panose="00000500000000000000" pitchFamily="2" charset="-78"/>
              </a:rPr>
              <a:t>سیل‌ساز</a:t>
            </a:r>
            <a:r>
              <a:rPr lang="fa-IR" sz="2200" b="1" dirty="0">
                <a:solidFill>
                  <a:schemeClr val="tx1">
                    <a:lumMod val="95000"/>
                    <a:lumOff val="5000"/>
                  </a:schemeClr>
                </a:solidFill>
                <a:latin typeface="Dana" panose="00000500000000000000" pitchFamily="2" charset="-78"/>
                <a:cs typeface="Dana" panose="00000500000000000000" pitchFamily="2" charset="-78"/>
              </a:rPr>
              <a:t> شوید و بتوانید از پتانسیل‌های این کار </a:t>
            </a:r>
            <a:r>
              <a:rPr lang="fa-IR" sz="2200" b="1" dirty="0">
                <a:solidFill>
                  <a:srgbClr val="C00000"/>
                </a:solidFill>
                <a:latin typeface="Dana" panose="00000500000000000000" pitchFamily="2" charset="-78"/>
                <a:cs typeface="Dana" panose="00000500000000000000" pitchFamily="2" charset="-78"/>
              </a:rPr>
              <a:t>به سود خود </a:t>
            </a:r>
            <a:r>
              <a:rPr lang="fa-IR" sz="2200" b="1" dirty="0">
                <a:solidFill>
                  <a:schemeClr val="tx1">
                    <a:lumMod val="95000"/>
                    <a:lumOff val="5000"/>
                  </a:schemeClr>
                </a:solidFill>
                <a:latin typeface="Dana" panose="00000500000000000000" pitchFamily="2" charset="-78"/>
                <a:cs typeface="Dana" panose="00000500000000000000" pitchFamily="2" charset="-78"/>
              </a:rPr>
              <a:t>استفاده کنید.</a:t>
            </a:r>
          </a:p>
          <a:p>
            <a:pPr marL="0" indent="0" rtl="1"/>
            <a:endParaRPr lang="fa-IR" sz="2200" b="1" dirty="0">
              <a:solidFill>
                <a:schemeClr val="tx1">
                  <a:lumMod val="95000"/>
                  <a:lumOff val="5000"/>
                </a:schemeClr>
              </a:solidFill>
              <a:latin typeface="Dana" panose="00000500000000000000" pitchFamily="2" charset="-78"/>
              <a:cs typeface="Dana" panose="00000500000000000000" pitchFamily="2" charset="-78"/>
            </a:endParaRPr>
          </a:p>
        </p:txBody>
      </p:sp>
    </p:spTree>
    <p:extLst>
      <p:ext uri="{BB962C8B-B14F-4D97-AF65-F5344CB8AC3E}">
        <p14:creationId xmlns:p14="http://schemas.microsoft.com/office/powerpoint/2010/main" val="73658759"/>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752"/>
        <p:cNvGrpSpPr/>
        <p:nvPr/>
      </p:nvGrpSpPr>
      <p:grpSpPr>
        <a:xfrm>
          <a:off x="0" y="0"/>
          <a:ext cx="0" cy="0"/>
          <a:chOff x="0" y="0"/>
          <a:chExt cx="0" cy="0"/>
        </a:xfrm>
      </p:grpSpPr>
      <p:sp>
        <p:nvSpPr>
          <p:cNvPr id="19" name="Google Shape;196;p34">
            <a:extLst>
              <a:ext uri="{FF2B5EF4-FFF2-40B4-BE49-F238E27FC236}">
                <a16:creationId xmlns:a16="http://schemas.microsoft.com/office/drawing/2014/main" id="{393DA8E2-3A11-AE57-AEB2-954E5413F01E}"/>
              </a:ext>
            </a:extLst>
          </p:cNvPr>
          <p:cNvSpPr/>
          <p:nvPr/>
        </p:nvSpPr>
        <p:spPr>
          <a:xfrm rot="3288681">
            <a:off x="8285510" y="3734628"/>
            <a:ext cx="1883491" cy="1628726"/>
          </a:xfrm>
          <a:prstGeom prst="triangle">
            <a:avLst>
              <a:gd name="adj" fmla="val 5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96;p34">
            <a:extLst>
              <a:ext uri="{FF2B5EF4-FFF2-40B4-BE49-F238E27FC236}">
                <a16:creationId xmlns:a16="http://schemas.microsoft.com/office/drawing/2014/main" id="{A44BE340-8170-2BF5-1249-27FDD81A37B5}"/>
              </a:ext>
            </a:extLst>
          </p:cNvPr>
          <p:cNvSpPr/>
          <p:nvPr/>
        </p:nvSpPr>
        <p:spPr>
          <a:xfrm rot="3288681">
            <a:off x="-16392" y="-966069"/>
            <a:ext cx="1883491" cy="1628726"/>
          </a:xfrm>
          <a:prstGeom prst="triangle">
            <a:avLst>
              <a:gd name="adj" fmla="val 5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59"/>
          <p:cNvSpPr/>
          <p:nvPr/>
        </p:nvSpPr>
        <p:spPr>
          <a:xfrm rot="3288681">
            <a:off x="-403867" y="-1292754"/>
            <a:ext cx="1883491" cy="1628726"/>
          </a:xfrm>
          <a:prstGeom prst="triangle">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59"/>
          <p:cNvSpPr/>
          <p:nvPr/>
        </p:nvSpPr>
        <p:spPr>
          <a:xfrm rot="3288681">
            <a:off x="8285508" y="4123571"/>
            <a:ext cx="1883491" cy="1628726"/>
          </a:xfrm>
          <a:prstGeom prst="triangle">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 name="Title 1">
            <a:extLst>
              <a:ext uri="{FF2B5EF4-FFF2-40B4-BE49-F238E27FC236}">
                <a16:creationId xmlns:a16="http://schemas.microsoft.com/office/drawing/2014/main" id="{BC1FBB93-7998-C1A0-8F66-E8D86EEF1058}"/>
              </a:ext>
            </a:extLst>
          </p:cNvPr>
          <p:cNvSpPr txBox="1">
            <a:spLocks/>
          </p:cNvSpPr>
          <p:nvPr/>
        </p:nvSpPr>
        <p:spPr>
          <a:xfrm>
            <a:off x="1371600" y="760553"/>
            <a:ext cx="5537534" cy="794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1"/>
              </a:buClr>
              <a:buSzPts val="2800"/>
              <a:buFont typeface="Oswald"/>
              <a:buNone/>
              <a:defRPr sz="2800" b="0" i="0" u="none" strike="noStrike" cap="none">
                <a:solidFill>
                  <a:schemeClr val="lt1"/>
                </a:solidFill>
                <a:highlight>
                  <a:schemeClr val="accent3"/>
                </a:highlight>
                <a:latin typeface="Oswald"/>
                <a:ea typeface="Oswald"/>
                <a:cs typeface="Oswald"/>
                <a:sym typeface="Oswald"/>
              </a:defRPr>
            </a:lvl1pPr>
            <a:lvl2pPr marR="0" lvl="1" algn="l" rtl="0">
              <a:lnSpc>
                <a:spcPct val="100000"/>
              </a:lnSpc>
              <a:spcBef>
                <a:spcPts val="0"/>
              </a:spcBef>
              <a:spcAft>
                <a:spcPts val="0"/>
              </a:spcAft>
              <a:buClr>
                <a:schemeClr val="lt1"/>
              </a:buClr>
              <a:buSzPts val="2800"/>
              <a:buFont typeface="Oswald"/>
              <a:buNone/>
              <a:defRPr sz="2800" b="0" i="0" u="none" strike="noStrike" cap="none">
                <a:solidFill>
                  <a:schemeClr val="lt1"/>
                </a:solidFill>
                <a:highlight>
                  <a:schemeClr val="accent3"/>
                </a:highlight>
                <a:latin typeface="Oswald"/>
                <a:ea typeface="Oswald"/>
                <a:cs typeface="Oswald"/>
                <a:sym typeface="Oswald"/>
              </a:defRPr>
            </a:lvl2pPr>
            <a:lvl3pPr marR="0" lvl="2" algn="l" rtl="0">
              <a:lnSpc>
                <a:spcPct val="100000"/>
              </a:lnSpc>
              <a:spcBef>
                <a:spcPts val="0"/>
              </a:spcBef>
              <a:spcAft>
                <a:spcPts val="0"/>
              </a:spcAft>
              <a:buClr>
                <a:schemeClr val="lt1"/>
              </a:buClr>
              <a:buSzPts val="2800"/>
              <a:buFont typeface="Oswald"/>
              <a:buNone/>
              <a:defRPr sz="2800" b="0" i="0" u="none" strike="noStrike" cap="none">
                <a:solidFill>
                  <a:schemeClr val="lt1"/>
                </a:solidFill>
                <a:highlight>
                  <a:schemeClr val="accent3"/>
                </a:highlight>
                <a:latin typeface="Oswald"/>
                <a:ea typeface="Oswald"/>
                <a:cs typeface="Oswald"/>
                <a:sym typeface="Oswald"/>
              </a:defRPr>
            </a:lvl3pPr>
            <a:lvl4pPr marR="0" lvl="3" algn="l" rtl="0">
              <a:lnSpc>
                <a:spcPct val="100000"/>
              </a:lnSpc>
              <a:spcBef>
                <a:spcPts val="0"/>
              </a:spcBef>
              <a:spcAft>
                <a:spcPts val="0"/>
              </a:spcAft>
              <a:buClr>
                <a:schemeClr val="lt1"/>
              </a:buClr>
              <a:buSzPts val="2800"/>
              <a:buFont typeface="Oswald"/>
              <a:buNone/>
              <a:defRPr sz="2800" b="0" i="0" u="none" strike="noStrike" cap="none">
                <a:solidFill>
                  <a:schemeClr val="lt1"/>
                </a:solidFill>
                <a:highlight>
                  <a:schemeClr val="accent3"/>
                </a:highlight>
                <a:latin typeface="Oswald"/>
                <a:ea typeface="Oswald"/>
                <a:cs typeface="Oswald"/>
                <a:sym typeface="Oswald"/>
              </a:defRPr>
            </a:lvl4pPr>
            <a:lvl5pPr marR="0" lvl="4" algn="l" rtl="0">
              <a:lnSpc>
                <a:spcPct val="100000"/>
              </a:lnSpc>
              <a:spcBef>
                <a:spcPts val="0"/>
              </a:spcBef>
              <a:spcAft>
                <a:spcPts val="0"/>
              </a:spcAft>
              <a:buClr>
                <a:schemeClr val="lt1"/>
              </a:buClr>
              <a:buSzPts val="2800"/>
              <a:buFont typeface="Oswald"/>
              <a:buNone/>
              <a:defRPr sz="2800" b="0" i="0" u="none" strike="noStrike" cap="none">
                <a:solidFill>
                  <a:schemeClr val="lt1"/>
                </a:solidFill>
                <a:highlight>
                  <a:schemeClr val="accent3"/>
                </a:highlight>
                <a:latin typeface="Oswald"/>
                <a:ea typeface="Oswald"/>
                <a:cs typeface="Oswald"/>
                <a:sym typeface="Oswald"/>
              </a:defRPr>
            </a:lvl5pPr>
            <a:lvl6pPr marR="0" lvl="5" algn="l" rtl="0">
              <a:lnSpc>
                <a:spcPct val="100000"/>
              </a:lnSpc>
              <a:spcBef>
                <a:spcPts val="0"/>
              </a:spcBef>
              <a:spcAft>
                <a:spcPts val="0"/>
              </a:spcAft>
              <a:buClr>
                <a:schemeClr val="lt1"/>
              </a:buClr>
              <a:buSzPts val="2800"/>
              <a:buFont typeface="Oswald"/>
              <a:buNone/>
              <a:defRPr sz="2800" b="0" i="0" u="none" strike="noStrike" cap="none">
                <a:solidFill>
                  <a:schemeClr val="lt1"/>
                </a:solidFill>
                <a:highlight>
                  <a:schemeClr val="accent3"/>
                </a:highlight>
                <a:latin typeface="Oswald"/>
                <a:ea typeface="Oswald"/>
                <a:cs typeface="Oswald"/>
                <a:sym typeface="Oswald"/>
              </a:defRPr>
            </a:lvl6pPr>
            <a:lvl7pPr marR="0" lvl="6" algn="l" rtl="0">
              <a:lnSpc>
                <a:spcPct val="100000"/>
              </a:lnSpc>
              <a:spcBef>
                <a:spcPts val="0"/>
              </a:spcBef>
              <a:spcAft>
                <a:spcPts val="0"/>
              </a:spcAft>
              <a:buClr>
                <a:schemeClr val="lt1"/>
              </a:buClr>
              <a:buSzPts val="2800"/>
              <a:buFont typeface="Oswald"/>
              <a:buNone/>
              <a:defRPr sz="2800" b="0" i="0" u="none" strike="noStrike" cap="none">
                <a:solidFill>
                  <a:schemeClr val="lt1"/>
                </a:solidFill>
                <a:highlight>
                  <a:schemeClr val="accent3"/>
                </a:highlight>
                <a:latin typeface="Oswald"/>
                <a:ea typeface="Oswald"/>
                <a:cs typeface="Oswald"/>
                <a:sym typeface="Oswald"/>
              </a:defRPr>
            </a:lvl7pPr>
            <a:lvl8pPr marR="0" lvl="7" algn="l" rtl="0">
              <a:lnSpc>
                <a:spcPct val="100000"/>
              </a:lnSpc>
              <a:spcBef>
                <a:spcPts val="0"/>
              </a:spcBef>
              <a:spcAft>
                <a:spcPts val="0"/>
              </a:spcAft>
              <a:buClr>
                <a:schemeClr val="lt1"/>
              </a:buClr>
              <a:buSzPts val="2800"/>
              <a:buFont typeface="Oswald"/>
              <a:buNone/>
              <a:defRPr sz="2800" b="0" i="0" u="none" strike="noStrike" cap="none">
                <a:solidFill>
                  <a:schemeClr val="lt1"/>
                </a:solidFill>
                <a:highlight>
                  <a:schemeClr val="accent3"/>
                </a:highlight>
                <a:latin typeface="Oswald"/>
                <a:ea typeface="Oswald"/>
                <a:cs typeface="Oswald"/>
                <a:sym typeface="Oswald"/>
              </a:defRPr>
            </a:lvl8pPr>
            <a:lvl9pPr marR="0" lvl="8" algn="l" rtl="0">
              <a:lnSpc>
                <a:spcPct val="100000"/>
              </a:lnSpc>
              <a:spcBef>
                <a:spcPts val="0"/>
              </a:spcBef>
              <a:spcAft>
                <a:spcPts val="0"/>
              </a:spcAft>
              <a:buClr>
                <a:schemeClr val="lt1"/>
              </a:buClr>
              <a:buSzPts val="2800"/>
              <a:buFont typeface="Oswald"/>
              <a:buNone/>
              <a:defRPr sz="2800" b="0" i="0" u="none" strike="noStrike" cap="none">
                <a:solidFill>
                  <a:schemeClr val="lt1"/>
                </a:solidFill>
                <a:highlight>
                  <a:schemeClr val="accent3"/>
                </a:highlight>
                <a:latin typeface="Oswald"/>
                <a:ea typeface="Oswald"/>
                <a:cs typeface="Oswald"/>
                <a:sym typeface="Oswald"/>
              </a:defRPr>
            </a:lvl9pPr>
          </a:lstStyle>
          <a:p>
            <a:pPr algn="r" rtl="1"/>
            <a:r>
              <a:rPr lang="fa-IR" sz="3600" dirty="0">
                <a:latin typeface="Dana Black" panose="00000A00000000000000" pitchFamily="2" charset="-78"/>
                <a:cs typeface="Dana Black" panose="00000A00000000000000" pitchFamily="2" charset="-78"/>
              </a:rPr>
              <a:t>سیل‌بانی</a:t>
            </a:r>
            <a:endParaRPr lang="en-US" dirty="0">
              <a:latin typeface="Dana Black" panose="00000A00000000000000" pitchFamily="2" charset="-78"/>
              <a:cs typeface="Dana Black" panose="00000A00000000000000" pitchFamily="2" charset="-78"/>
            </a:endParaRPr>
          </a:p>
        </p:txBody>
      </p:sp>
      <p:sp>
        <p:nvSpPr>
          <p:cNvPr id="3" name="Title 1">
            <a:extLst>
              <a:ext uri="{FF2B5EF4-FFF2-40B4-BE49-F238E27FC236}">
                <a16:creationId xmlns:a16="http://schemas.microsoft.com/office/drawing/2014/main" id="{792AF923-E93C-9B6E-3D06-3C9065BABBF7}"/>
              </a:ext>
            </a:extLst>
          </p:cNvPr>
          <p:cNvSpPr txBox="1">
            <a:spLocks/>
          </p:cNvSpPr>
          <p:nvPr/>
        </p:nvSpPr>
        <p:spPr>
          <a:xfrm>
            <a:off x="-1261730" y="760553"/>
            <a:ext cx="5537534" cy="794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1"/>
              </a:buClr>
              <a:buSzPts val="2800"/>
              <a:buFont typeface="Oswald"/>
              <a:buNone/>
              <a:defRPr sz="2800" b="0" i="0" u="none" strike="noStrike" cap="none">
                <a:solidFill>
                  <a:schemeClr val="lt1"/>
                </a:solidFill>
                <a:highlight>
                  <a:schemeClr val="accent3"/>
                </a:highlight>
                <a:latin typeface="Oswald"/>
                <a:ea typeface="Oswald"/>
                <a:cs typeface="Oswald"/>
                <a:sym typeface="Oswald"/>
              </a:defRPr>
            </a:lvl1pPr>
            <a:lvl2pPr marR="0" lvl="1" algn="l" rtl="0">
              <a:lnSpc>
                <a:spcPct val="100000"/>
              </a:lnSpc>
              <a:spcBef>
                <a:spcPts val="0"/>
              </a:spcBef>
              <a:spcAft>
                <a:spcPts val="0"/>
              </a:spcAft>
              <a:buClr>
                <a:schemeClr val="lt1"/>
              </a:buClr>
              <a:buSzPts val="2800"/>
              <a:buFont typeface="Oswald"/>
              <a:buNone/>
              <a:defRPr sz="2800" b="0" i="0" u="none" strike="noStrike" cap="none">
                <a:solidFill>
                  <a:schemeClr val="lt1"/>
                </a:solidFill>
                <a:highlight>
                  <a:schemeClr val="accent3"/>
                </a:highlight>
                <a:latin typeface="Oswald"/>
                <a:ea typeface="Oswald"/>
                <a:cs typeface="Oswald"/>
                <a:sym typeface="Oswald"/>
              </a:defRPr>
            </a:lvl2pPr>
            <a:lvl3pPr marR="0" lvl="2" algn="l" rtl="0">
              <a:lnSpc>
                <a:spcPct val="100000"/>
              </a:lnSpc>
              <a:spcBef>
                <a:spcPts val="0"/>
              </a:spcBef>
              <a:spcAft>
                <a:spcPts val="0"/>
              </a:spcAft>
              <a:buClr>
                <a:schemeClr val="lt1"/>
              </a:buClr>
              <a:buSzPts val="2800"/>
              <a:buFont typeface="Oswald"/>
              <a:buNone/>
              <a:defRPr sz="2800" b="0" i="0" u="none" strike="noStrike" cap="none">
                <a:solidFill>
                  <a:schemeClr val="lt1"/>
                </a:solidFill>
                <a:highlight>
                  <a:schemeClr val="accent3"/>
                </a:highlight>
                <a:latin typeface="Oswald"/>
                <a:ea typeface="Oswald"/>
                <a:cs typeface="Oswald"/>
                <a:sym typeface="Oswald"/>
              </a:defRPr>
            </a:lvl3pPr>
            <a:lvl4pPr marR="0" lvl="3" algn="l" rtl="0">
              <a:lnSpc>
                <a:spcPct val="100000"/>
              </a:lnSpc>
              <a:spcBef>
                <a:spcPts val="0"/>
              </a:spcBef>
              <a:spcAft>
                <a:spcPts val="0"/>
              </a:spcAft>
              <a:buClr>
                <a:schemeClr val="lt1"/>
              </a:buClr>
              <a:buSzPts val="2800"/>
              <a:buFont typeface="Oswald"/>
              <a:buNone/>
              <a:defRPr sz="2800" b="0" i="0" u="none" strike="noStrike" cap="none">
                <a:solidFill>
                  <a:schemeClr val="lt1"/>
                </a:solidFill>
                <a:highlight>
                  <a:schemeClr val="accent3"/>
                </a:highlight>
                <a:latin typeface="Oswald"/>
                <a:ea typeface="Oswald"/>
                <a:cs typeface="Oswald"/>
                <a:sym typeface="Oswald"/>
              </a:defRPr>
            </a:lvl4pPr>
            <a:lvl5pPr marR="0" lvl="4" algn="l" rtl="0">
              <a:lnSpc>
                <a:spcPct val="100000"/>
              </a:lnSpc>
              <a:spcBef>
                <a:spcPts val="0"/>
              </a:spcBef>
              <a:spcAft>
                <a:spcPts val="0"/>
              </a:spcAft>
              <a:buClr>
                <a:schemeClr val="lt1"/>
              </a:buClr>
              <a:buSzPts val="2800"/>
              <a:buFont typeface="Oswald"/>
              <a:buNone/>
              <a:defRPr sz="2800" b="0" i="0" u="none" strike="noStrike" cap="none">
                <a:solidFill>
                  <a:schemeClr val="lt1"/>
                </a:solidFill>
                <a:highlight>
                  <a:schemeClr val="accent3"/>
                </a:highlight>
                <a:latin typeface="Oswald"/>
                <a:ea typeface="Oswald"/>
                <a:cs typeface="Oswald"/>
                <a:sym typeface="Oswald"/>
              </a:defRPr>
            </a:lvl5pPr>
            <a:lvl6pPr marR="0" lvl="5" algn="l" rtl="0">
              <a:lnSpc>
                <a:spcPct val="100000"/>
              </a:lnSpc>
              <a:spcBef>
                <a:spcPts val="0"/>
              </a:spcBef>
              <a:spcAft>
                <a:spcPts val="0"/>
              </a:spcAft>
              <a:buClr>
                <a:schemeClr val="lt1"/>
              </a:buClr>
              <a:buSzPts val="2800"/>
              <a:buFont typeface="Oswald"/>
              <a:buNone/>
              <a:defRPr sz="2800" b="0" i="0" u="none" strike="noStrike" cap="none">
                <a:solidFill>
                  <a:schemeClr val="lt1"/>
                </a:solidFill>
                <a:highlight>
                  <a:schemeClr val="accent3"/>
                </a:highlight>
                <a:latin typeface="Oswald"/>
                <a:ea typeface="Oswald"/>
                <a:cs typeface="Oswald"/>
                <a:sym typeface="Oswald"/>
              </a:defRPr>
            </a:lvl6pPr>
            <a:lvl7pPr marR="0" lvl="6" algn="l" rtl="0">
              <a:lnSpc>
                <a:spcPct val="100000"/>
              </a:lnSpc>
              <a:spcBef>
                <a:spcPts val="0"/>
              </a:spcBef>
              <a:spcAft>
                <a:spcPts val="0"/>
              </a:spcAft>
              <a:buClr>
                <a:schemeClr val="lt1"/>
              </a:buClr>
              <a:buSzPts val="2800"/>
              <a:buFont typeface="Oswald"/>
              <a:buNone/>
              <a:defRPr sz="2800" b="0" i="0" u="none" strike="noStrike" cap="none">
                <a:solidFill>
                  <a:schemeClr val="lt1"/>
                </a:solidFill>
                <a:highlight>
                  <a:schemeClr val="accent3"/>
                </a:highlight>
                <a:latin typeface="Oswald"/>
                <a:ea typeface="Oswald"/>
                <a:cs typeface="Oswald"/>
                <a:sym typeface="Oswald"/>
              </a:defRPr>
            </a:lvl7pPr>
            <a:lvl8pPr marR="0" lvl="7" algn="l" rtl="0">
              <a:lnSpc>
                <a:spcPct val="100000"/>
              </a:lnSpc>
              <a:spcBef>
                <a:spcPts val="0"/>
              </a:spcBef>
              <a:spcAft>
                <a:spcPts val="0"/>
              </a:spcAft>
              <a:buClr>
                <a:schemeClr val="lt1"/>
              </a:buClr>
              <a:buSzPts val="2800"/>
              <a:buFont typeface="Oswald"/>
              <a:buNone/>
              <a:defRPr sz="2800" b="0" i="0" u="none" strike="noStrike" cap="none">
                <a:solidFill>
                  <a:schemeClr val="lt1"/>
                </a:solidFill>
                <a:highlight>
                  <a:schemeClr val="accent3"/>
                </a:highlight>
                <a:latin typeface="Oswald"/>
                <a:ea typeface="Oswald"/>
                <a:cs typeface="Oswald"/>
                <a:sym typeface="Oswald"/>
              </a:defRPr>
            </a:lvl8pPr>
            <a:lvl9pPr marR="0" lvl="8" algn="l" rtl="0">
              <a:lnSpc>
                <a:spcPct val="100000"/>
              </a:lnSpc>
              <a:spcBef>
                <a:spcPts val="0"/>
              </a:spcBef>
              <a:spcAft>
                <a:spcPts val="0"/>
              </a:spcAft>
              <a:buClr>
                <a:schemeClr val="lt1"/>
              </a:buClr>
              <a:buSzPts val="2800"/>
              <a:buFont typeface="Oswald"/>
              <a:buNone/>
              <a:defRPr sz="2800" b="0" i="0" u="none" strike="noStrike" cap="none">
                <a:solidFill>
                  <a:schemeClr val="lt1"/>
                </a:solidFill>
                <a:highlight>
                  <a:schemeClr val="accent3"/>
                </a:highlight>
                <a:latin typeface="Oswald"/>
                <a:ea typeface="Oswald"/>
                <a:cs typeface="Oswald"/>
                <a:sym typeface="Oswald"/>
              </a:defRPr>
            </a:lvl9pPr>
          </a:lstStyle>
          <a:p>
            <a:pPr algn="r" rtl="1"/>
            <a:r>
              <a:rPr lang="fa-IR" sz="3600" dirty="0">
                <a:latin typeface="Dana Black" panose="00000A00000000000000" pitchFamily="2" charset="-78"/>
                <a:cs typeface="Dana Black" panose="00000A00000000000000" pitchFamily="2" charset="-78"/>
              </a:rPr>
              <a:t>سیل‌سازی</a:t>
            </a:r>
            <a:endParaRPr lang="en-US" dirty="0">
              <a:latin typeface="Dana Black" panose="00000A00000000000000" pitchFamily="2" charset="-78"/>
              <a:cs typeface="Dana Black" panose="00000A00000000000000" pitchFamily="2" charset="-78"/>
            </a:endParaRPr>
          </a:p>
        </p:txBody>
      </p:sp>
      <p:sp>
        <p:nvSpPr>
          <p:cNvPr id="16" name="Google Shape;232;p36">
            <a:extLst>
              <a:ext uri="{FF2B5EF4-FFF2-40B4-BE49-F238E27FC236}">
                <a16:creationId xmlns:a16="http://schemas.microsoft.com/office/drawing/2014/main" id="{8B405131-C0B8-32A8-5F65-76AFC583FC15}"/>
              </a:ext>
            </a:extLst>
          </p:cNvPr>
          <p:cNvSpPr txBox="1">
            <a:spLocks/>
          </p:cNvSpPr>
          <p:nvPr/>
        </p:nvSpPr>
        <p:spPr>
          <a:xfrm>
            <a:off x="4017610" y="665891"/>
            <a:ext cx="882213" cy="509673"/>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1pPr>
            <a:lvl2pPr marL="914400" marR="0" lvl="1"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2pPr>
            <a:lvl3pPr marL="1371600" marR="0" lvl="2"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3pPr>
            <a:lvl4pPr marL="1828800" marR="0" lvl="3"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4pPr>
            <a:lvl5pPr marL="2286000" marR="0" lvl="4"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5pPr>
            <a:lvl6pPr marL="2743200" marR="0" lvl="5"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6pPr>
            <a:lvl7pPr marL="3200400" marR="0" lvl="6"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7pPr>
            <a:lvl8pPr marL="3657600" marR="0" lvl="7"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8pPr>
            <a:lvl9pPr marL="4114800" marR="0" lvl="8"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9pPr>
          </a:lstStyle>
          <a:p>
            <a:pPr marL="0" indent="0" rtl="1"/>
            <a:r>
              <a:rPr lang="fa-IR" sz="4000" b="1" dirty="0">
                <a:solidFill>
                  <a:schemeClr val="tx1">
                    <a:lumMod val="95000"/>
                    <a:lumOff val="5000"/>
                  </a:schemeClr>
                </a:solidFill>
                <a:latin typeface="Dana" panose="00000500000000000000" pitchFamily="2" charset="-78"/>
                <a:cs typeface="Dana" panose="00000500000000000000" pitchFamily="2" charset="-78"/>
              </a:rPr>
              <a:t>و</a:t>
            </a:r>
            <a:endParaRPr lang="fa-IR" sz="3600" b="1" dirty="0">
              <a:solidFill>
                <a:schemeClr val="tx1">
                  <a:lumMod val="95000"/>
                  <a:lumOff val="5000"/>
                </a:schemeClr>
              </a:solidFill>
              <a:latin typeface="Dana" panose="00000500000000000000" pitchFamily="2" charset="-78"/>
              <a:cs typeface="Dana" panose="00000500000000000000" pitchFamily="2" charset="-78"/>
            </a:endParaRPr>
          </a:p>
          <a:p>
            <a:pPr marL="0" indent="0" rtl="1"/>
            <a:endParaRPr lang="fa-IR" sz="2200" b="1" dirty="0">
              <a:solidFill>
                <a:schemeClr val="tx1">
                  <a:lumMod val="95000"/>
                  <a:lumOff val="5000"/>
                </a:schemeClr>
              </a:solidFill>
              <a:latin typeface="Dana" panose="00000500000000000000" pitchFamily="2" charset="-78"/>
              <a:cs typeface="Dana" panose="00000500000000000000" pitchFamily="2" charset="-78"/>
            </a:endParaRPr>
          </a:p>
        </p:txBody>
      </p:sp>
      <p:sp>
        <p:nvSpPr>
          <p:cNvPr id="17" name="Google Shape;232;p36">
            <a:extLst>
              <a:ext uri="{FF2B5EF4-FFF2-40B4-BE49-F238E27FC236}">
                <a16:creationId xmlns:a16="http://schemas.microsoft.com/office/drawing/2014/main" id="{255E7999-8080-755F-6E0B-9C7DC11B8F62}"/>
              </a:ext>
            </a:extLst>
          </p:cNvPr>
          <p:cNvSpPr txBox="1">
            <a:spLocks/>
          </p:cNvSpPr>
          <p:nvPr/>
        </p:nvSpPr>
        <p:spPr>
          <a:xfrm>
            <a:off x="-692139" y="1600140"/>
            <a:ext cx="7391400" cy="3276601"/>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1pPr>
            <a:lvl2pPr marL="914400" marR="0" lvl="1"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2pPr>
            <a:lvl3pPr marL="1371600" marR="0" lvl="2"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3pPr>
            <a:lvl4pPr marL="1828800" marR="0" lvl="3"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4pPr>
            <a:lvl5pPr marL="2286000" marR="0" lvl="4"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5pPr>
            <a:lvl6pPr marL="2743200" marR="0" lvl="5"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6pPr>
            <a:lvl7pPr marL="3200400" marR="0" lvl="6"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7pPr>
            <a:lvl8pPr marL="3657600" marR="0" lvl="7"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8pPr>
            <a:lvl9pPr marL="4114800" marR="0" lvl="8"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9pPr>
          </a:lstStyle>
          <a:p>
            <a:pPr marL="0" indent="0" rtl="1"/>
            <a:r>
              <a:rPr lang="fa-IR" sz="2800" b="1" dirty="0">
                <a:solidFill>
                  <a:schemeClr val="tx1">
                    <a:lumMod val="95000"/>
                    <a:lumOff val="5000"/>
                  </a:schemeClr>
                </a:solidFill>
                <a:latin typeface="Dana" panose="00000500000000000000" pitchFamily="2" charset="-78"/>
                <a:cs typeface="Dana" panose="00000500000000000000" pitchFamily="2" charset="-78"/>
              </a:rPr>
              <a:t>کاملا با یکدیگر تفاوت دارند!</a:t>
            </a:r>
          </a:p>
          <a:p>
            <a:pPr marL="0" indent="0" rtl="1"/>
            <a:endParaRPr lang="fa-IR" sz="2200" b="1" dirty="0">
              <a:solidFill>
                <a:schemeClr val="tx1">
                  <a:lumMod val="95000"/>
                  <a:lumOff val="5000"/>
                </a:schemeClr>
              </a:solidFill>
              <a:latin typeface="Dana" panose="00000500000000000000" pitchFamily="2" charset="-78"/>
              <a:cs typeface="Dana" panose="00000500000000000000" pitchFamily="2" charset="-78"/>
            </a:endParaRPr>
          </a:p>
        </p:txBody>
      </p:sp>
      <p:sp>
        <p:nvSpPr>
          <p:cNvPr id="7" name="Google Shape;232;p36">
            <a:extLst>
              <a:ext uri="{FF2B5EF4-FFF2-40B4-BE49-F238E27FC236}">
                <a16:creationId xmlns:a16="http://schemas.microsoft.com/office/drawing/2014/main" id="{C90070C4-06EE-2830-BFF0-3AB750FAA03B}"/>
              </a:ext>
            </a:extLst>
          </p:cNvPr>
          <p:cNvSpPr txBox="1">
            <a:spLocks/>
          </p:cNvSpPr>
          <p:nvPr/>
        </p:nvSpPr>
        <p:spPr>
          <a:xfrm>
            <a:off x="763016" y="2495550"/>
            <a:ext cx="7391400" cy="3276601"/>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1pPr>
            <a:lvl2pPr marL="914400" marR="0" lvl="1"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2pPr>
            <a:lvl3pPr marL="1371600" marR="0" lvl="2"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3pPr>
            <a:lvl4pPr marL="1828800" marR="0" lvl="3"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4pPr>
            <a:lvl5pPr marL="2286000" marR="0" lvl="4"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5pPr>
            <a:lvl6pPr marL="2743200" marR="0" lvl="5"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6pPr>
            <a:lvl7pPr marL="3200400" marR="0" lvl="6"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7pPr>
            <a:lvl8pPr marL="3657600" marR="0" lvl="7"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8pPr>
            <a:lvl9pPr marL="4114800" marR="0" lvl="8"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9pPr>
          </a:lstStyle>
          <a:p>
            <a:pPr marL="0" indent="0" algn="ctr" rtl="1"/>
            <a:r>
              <a:rPr lang="fa-IR" sz="2200" b="1" dirty="0">
                <a:solidFill>
                  <a:schemeClr val="tx1">
                    <a:lumMod val="95000"/>
                    <a:lumOff val="5000"/>
                  </a:schemeClr>
                </a:solidFill>
                <a:latin typeface="Dana" panose="00000500000000000000" pitchFamily="2" charset="-78"/>
                <a:cs typeface="Dana" panose="00000500000000000000" pitchFamily="2" charset="-78"/>
              </a:rPr>
              <a:t>در الگوی جدید هم </a:t>
            </a:r>
            <a:r>
              <a:rPr lang="fa-IR" sz="2200" b="1" dirty="0">
                <a:solidFill>
                  <a:srgbClr val="1E6614"/>
                </a:solidFill>
                <a:latin typeface="Dana" panose="00000500000000000000" pitchFamily="2" charset="-78"/>
                <a:cs typeface="Dana" panose="00000500000000000000" pitchFamily="2" charset="-78"/>
              </a:rPr>
              <a:t>اقدام‌های تدافعی</a:t>
            </a:r>
            <a:r>
              <a:rPr lang="fa-IR" sz="2200" b="1" dirty="0">
                <a:solidFill>
                  <a:schemeClr val="tx1">
                    <a:lumMod val="95000"/>
                    <a:lumOff val="5000"/>
                  </a:schemeClr>
                </a:solidFill>
                <a:latin typeface="Dana" panose="00000500000000000000" pitchFamily="2" charset="-78"/>
                <a:cs typeface="Dana" panose="00000500000000000000" pitchFamily="2" charset="-78"/>
              </a:rPr>
              <a:t>، و هم </a:t>
            </a:r>
            <a:r>
              <a:rPr lang="fa-IR" sz="2200" b="1" dirty="0">
                <a:solidFill>
                  <a:srgbClr val="C00000"/>
                </a:solidFill>
                <a:latin typeface="Dana" panose="00000500000000000000" pitchFamily="2" charset="-78"/>
                <a:cs typeface="Dana" panose="00000500000000000000" pitchFamily="2" charset="-78"/>
              </a:rPr>
              <a:t>اقدام‌های تهاجمی </a:t>
            </a:r>
            <a:r>
              <a:rPr lang="fa-IR" sz="2200" b="1" dirty="0">
                <a:solidFill>
                  <a:schemeClr val="tx1">
                    <a:lumMod val="95000"/>
                    <a:lumOff val="5000"/>
                  </a:schemeClr>
                </a:solidFill>
                <a:latin typeface="Dana" panose="00000500000000000000" pitchFamily="2" charset="-78"/>
                <a:cs typeface="Dana" panose="00000500000000000000" pitchFamily="2" charset="-78"/>
              </a:rPr>
              <a:t>را پیش‌بینی می‌کنید؛ اما اساس کار شما بر اقدام‌های تهاجمی برای </a:t>
            </a:r>
            <a:r>
              <a:rPr lang="fa-IR" sz="2200" b="1" dirty="0">
                <a:solidFill>
                  <a:srgbClr val="0070C0"/>
                </a:solidFill>
                <a:latin typeface="Dana" panose="00000500000000000000" pitchFamily="2" charset="-78"/>
                <a:cs typeface="Dana" panose="00000500000000000000" pitchFamily="2" charset="-78"/>
              </a:rPr>
              <a:t>سیل‌سازی</a:t>
            </a:r>
            <a:r>
              <a:rPr lang="fa-IR" sz="2200" b="1" dirty="0">
                <a:solidFill>
                  <a:schemeClr val="tx1">
                    <a:lumMod val="95000"/>
                    <a:lumOff val="5000"/>
                  </a:schemeClr>
                </a:solidFill>
                <a:latin typeface="Dana" panose="00000500000000000000" pitchFamily="2" charset="-78"/>
                <a:cs typeface="Dana" panose="00000500000000000000" pitchFamily="2" charset="-78"/>
              </a:rPr>
              <a:t> است.</a:t>
            </a:r>
          </a:p>
          <a:p>
            <a:pPr marL="0" indent="0" rtl="1"/>
            <a:endParaRPr lang="fa-IR" sz="2200" b="1" dirty="0">
              <a:solidFill>
                <a:schemeClr val="tx1">
                  <a:lumMod val="95000"/>
                  <a:lumOff val="5000"/>
                </a:schemeClr>
              </a:solidFill>
              <a:latin typeface="Dana" panose="00000500000000000000" pitchFamily="2" charset="-78"/>
              <a:cs typeface="Dana" panose="00000500000000000000" pitchFamily="2" charset="-78"/>
            </a:endParaRPr>
          </a:p>
        </p:txBody>
      </p:sp>
      <p:pic>
        <p:nvPicPr>
          <p:cNvPr id="20" name="Picture 19">
            <a:extLst>
              <a:ext uri="{FF2B5EF4-FFF2-40B4-BE49-F238E27FC236}">
                <a16:creationId xmlns:a16="http://schemas.microsoft.com/office/drawing/2014/main" id="{5CB6AF79-B98A-72C8-A2EA-22F007596329}"/>
              </a:ext>
            </a:extLst>
          </p:cNvPr>
          <p:cNvPicPr>
            <a:picLocks noChangeAspect="1"/>
          </p:cNvPicPr>
          <p:nvPr/>
        </p:nvPicPr>
        <p:blipFill>
          <a:blip r:embed="rId3"/>
          <a:stretch>
            <a:fillRect/>
          </a:stretch>
        </p:blipFill>
        <p:spPr>
          <a:xfrm>
            <a:off x="1447800" y="3638550"/>
            <a:ext cx="914400" cy="1467293"/>
          </a:xfrm>
          <a:prstGeom prst="rect">
            <a:avLst/>
          </a:prstGeom>
        </p:spPr>
      </p:pic>
      <p:pic>
        <p:nvPicPr>
          <p:cNvPr id="21" name="Picture 20">
            <a:extLst>
              <a:ext uri="{FF2B5EF4-FFF2-40B4-BE49-F238E27FC236}">
                <a16:creationId xmlns:a16="http://schemas.microsoft.com/office/drawing/2014/main" id="{93E7B96A-4A7C-4E7E-6A30-5B1DA0808652}"/>
              </a:ext>
            </a:extLst>
          </p:cNvPr>
          <p:cNvPicPr>
            <a:picLocks noChangeAspect="1"/>
          </p:cNvPicPr>
          <p:nvPr/>
        </p:nvPicPr>
        <p:blipFill>
          <a:blip r:embed="rId4"/>
          <a:stretch>
            <a:fillRect/>
          </a:stretch>
        </p:blipFill>
        <p:spPr>
          <a:xfrm>
            <a:off x="101237" y="3486150"/>
            <a:ext cx="1270363" cy="1642654"/>
          </a:xfrm>
          <a:prstGeom prst="rect">
            <a:avLst/>
          </a:prstGeom>
        </p:spPr>
      </p:pic>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97"/>
        <p:cNvGrpSpPr/>
        <p:nvPr/>
      </p:nvGrpSpPr>
      <p:grpSpPr>
        <a:xfrm>
          <a:off x="0" y="0"/>
          <a:ext cx="0" cy="0"/>
          <a:chOff x="0" y="0"/>
          <a:chExt cx="0" cy="0"/>
        </a:xfrm>
      </p:grpSpPr>
      <p:sp>
        <p:nvSpPr>
          <p:cNvPr id="21" name="Google Shape;196;p34">
            <a:extLst>
              <a:ext uri="{FF2B5EF4-FFF2-40B4-BE49-F238E27FC236}">
                <a16:creationId xmlns:a16="http://schemas.microsoft.com/office/drawing/2014/main" id="{0ECB43AA-538C-FEA5-EB37-086D522352B5}"/>
              </a:ext>
            </a:extLst>
          </p:cNvPr>
          <p:cNvSpPr/>
          <p:nvPr/>
        </p:nvSpPr>
        <p:spPr>
          <a:xfrm rot="19919463">
            <a:off x="-1643495" y="-335371"/>
            <a:ext cx="5865376" cy="5497324"/>
          </a:xfrm>
          <a:prstGeom prst="triangle">
            <a:avLst>
              <a:gd name="adj" fmla="val 5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Rectangle 18">
            <a:extLst>
              <a:ext uri="{FF2B5EF4-FFF2-40B4-BE49-F238E27FC236}">
                <a16:creationId xmlns:a16="http://schemas.microsoft.com/office/drawing/2014/main" id="{ABB4840A-927F-A44D-0111-CA7D9FB9AD2A}"/>
              </a:ext>
            </a:extLst>
          </p:cNvPr>
          <p:cNvSpPr/>
          <p:nvPr/>
        </p:nvSpPr>
        <p:spPr>
          <a:xfrm>
            <a:off x="6609540" y="2411716"/>
            <a:ext cx="990600" cy="378316"/>
          </a:xfrm>
          <a:prstGeom prst="rect">
            <a:avLst/>
          </a:prstGeom>
          <a:ln>
            <a:noFill/>
          </a:ln>
        </p:spPr>
        <p:style>
          <a:lnRef idx="2">
            <a:schemeClr val="accent3">
              <a:shade val="15000"/>
            </a:schemeClr>
          </a:lnRef>
          <a:fillRef idx="1">
            <a:schemeClr val="accent3"/>
          </a:fillRef>
          <a:effectRef idx="0">
            <a:schemeClr val="accent3"/>
          </a:effectRef>
          <a:fontRef idx="minor">
            <a:schemeClr val="lt1"/>
          </a:fontRef>
        </p:style>
        <p:txBody>
          <a:bodyPr rtlCol="0" anchor="ctr"/>
          <a:lstStyle/>
          <a:p>
            <a:pPr algn="ctr"/>
            <a:endParaRPr lang="en-US"/>
          </a:p>
        </p:txBody>
      </p:sp>
      <p:sp>
        <p:nvSpPr>
          <p:cNvPr id="298" name="Google Shape;298;p41"/>
          <p:cNvSpPr/>
          <p:nvPr/>
        </p:nvSpPr>
        <p:spPr>
          <a:xfrm rot="-10799489">
            <a:off x="461440" y="1064250"/>
            <a:ext cx="4034100" cy="3488400"/>
          </a:xfrm>
          <a:prstGeom prst="triangle">
            <a:avLst>
              <a:gd name="adj" fmla="val 50000"/>
            </a:avLst>
          </a:prstGeom>
          <a:no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00" name="Google Shape;300;p41"/>
          <p:cNvPicPr preferRelativeResize="0"/>
          <p:nvPr/>
        </p:nvPicPr>
        <p:blipFill rotWithShape="1">
          <a:blip r:embed="rId3">
            <a:alphaModFix/>
          </a:blip>
          <a:srcRect l="9022" t="3253" r="37398" b="14799"/>
          <a:stretch/>
        </p:blipFill>
        <p:spPr>
          <a:xfrm rot="10800000">
            <a:off x="685562" y="1222150"/>
            <a:ext cx="3568200" cy="3069600"/>
          </a:xfrm>
          <a:prstGeom prst="triangle">
            <a:avLst>
              <a:gd name="adj" fmla="val 50000"/>
            </a:avLst>
          </a:prstGeom>
          <a:noFill/>
          <a:ln>
            <a:noFill/>
          </a:ln>
        </p:spPr>
      </p:pic>
      <p:sp>
        <p:nvSpPr>
          <p:cNvPr id="302" name="Google Shape;302;p41"/>
          <p:cNvSpPr/>
          <p:nvPr/>
        </p:nvSpPr>
        <p:spPr>
          <a:xfrm rot="1104">
            <a:off x="930027" y="1960006"/>
            <a:ext cx="934200" cy="807600"/>
          </a:xfrm>
          <a:prstGeom prst="triangle">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41"/>
          <p:cNvSpPr/>
          <p:nvPr/>
        </p:nvSpPr>
        <p:spPr>
          <a:xfrm rot="1104">
            <a:off x="3128427" y="1960006"/>
            <a:ext cx="934200" cy="807600"/>
          </a:xfrm>
          <a:prstGeom prst="triangle">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8" name="Google Shape;308;p41"/>
          <p:cNvGrpSpPr/>
          <p:nvPr/>
        </p:nvGrpSpPr>
        <p:grpSpPr>
          <a:xfrm>
            <a:off x="3425231" y="2311316"/>
            <a:ext cx="340608" cy="340168"/>
            <a:chOff x="5053900" y="2021500"/>
            <a:chExt cx="483750" cy="483125"/>
          </a:xfrm>
        </p:grpSpPr>
        <p:sp>
          <p:nvSpPr>
            <p:cNvPr id="309" name="Google Shape;309;p41"/>
            <p:cNvSpPr/>
            <p:nvPr/>
          </p:nvSpPr>
          <p:spPr>
            <a:xfrm>
              <a:off x="5281350" y="2078100"/>
              <a:ext cx="127375" cy="127350"/>
            </a:xfrm>
            <a:custGeom>
              <a:avLst/>
              <a:gdLst/>
              <a:ahLst/>
              <a:cxnLst/>
              <a:rect l="l" t="t" r="r" b="b"/>
              <a:pathLst>
                <a:path w="5095" h="5094" extrusionOk="0">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10" name="Google Shape;310;p41"/>
            <p:cNvSpPr/>
            <p:nvPr/>
          </p:nvSpPr>
          <p:spPr>
            <a:xfrm>
              <a:off x="5118000" y="2021500"/>
              <a:ext cx="368700" cy="483125"/>
            </a:xfrm>
            <a:custGeom>
              <a:avLst/>
              <a:gdLst/>
              <a:ahLst/>
              <a:cxnLst/>
              <a:rect l="l" t="t" r="r" b="b"/>
              <a:pathLst>
                <a:path w="14748" h="19325" extrusionOk="0">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11" name="Google Shape;311;p41"/>
            <p:cNvSpPr/>
            <p:nvPr/>
          </p:nvSpPr>
          <p:spPr>
            <a:xfrm>
              <a:off x="5053900" y="2191325"/>
              <a:ext cx="56650" cy="28325"/>
            </a:xfrm>
            <a:custGeom>
              <a:avLst/>
              <a:gdLst/>
              <a:ahLst/>
              <a:cxnLst/>
              <a:rect l="l" t="t" r="r" b="b"/>
              <a:pathLst>
                <a:path w="2266" h="1133" extrusionOk="0">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12" name="Google Shape;312;p41"/>
            <p:cNvSpPr/>
            <p:nvPr/>
          </p:nvSpPr>
          <p:spPr>
            <a:xfrm>
              <a:off x="5056850" y="2096550"/>
              <a:ext cx="50750" cy="48025"/>
            </a:xfrm>
            <a:custGeom>
              <a:avLst/>
              <a:gdLst/>
              <a:ahLst/>
              <a:cxnLst/>
              <a:rect l="l" t="t" r="r" b="b"/>
              <a:pathLst>
                <a:path w="2030" h="1921" extrusionOk="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13" name="Google Shape;313;p41"/>
            <p:cNvSpPr/>
            <p:nvPr/>
          </p:nvSpPr>
          <p:spPr>
            <a:xfrm>
              <a:off x="5056400" y="2266400"/>
              <a:ext cx="51200" cy="48350"/>
            </a:xfrm>
            <a:custGeom>
              <a:avLst/>
              <a:gdLst/>
              <a:ahLst/>
              <a:cxnLst/>
              <a:rect l="l" t="t" r="r" b="b"/>
              <a:pathLst>
                <a:path w="2048" h="1934" extrusionOk="0">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14" name="Google Shape;314;p41"/>
            <p:cNvSpPr/>
            <p:nvPr/>
          </p:nvSpPr>
          <p:spPr>
            <a:xfrm>
              <a:off x="5480400" y="2191325"/>
              <a:ext cx="56650" cy="28325"/>
            </a:xfrm>
            <a:custGeom>
              <a:avLst/>
              <a:gdLst/>
              <a:ahLst/>
              <a:cxnLst/>
              <a:rect l="l" t="t" r="r" b="b"/>
              <a:pathLst>
                <a:path w="2266" h="1133" extrusionOk="0">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15" name="Google Shape;315;p41"/>
            <p:cNvSpPr/>
            <p:nvPr/>
          </p:nvSpPr>
          <p:spPr>
            <a:xfrm>
              <a:off x="5479800" y="2096550"/>
              <a:ext cx="54300" cy="48225"/>
            </a:xfrm>
            <a:custGeom>
              <a:avLst/>
              <a:gdLst/>
              <a:ahLst/>
              <a:cxnLst/>
              <a:rect l="l" t="t" r="r" b="b"/>
              <a:pathLst>
                <a:path w="2172" h="1929" extrusionOk="0">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16" name="Google Shape;316;p41"/>
            <p:cNvSpPr/>
            <p:nvPr/>
          </p:nvSpPr>
          <p:spPr>
            <a:xfrm>
              <a:off x="5483350" y="2266400"/>
              <a:ext cx="54300" cy="48225"/>
            </a:xfrm>
            <a:custGeom>
              <a:avLst/>
              <a:gdLst/>
              <a:ahLst/>
              <a:cxnLst/>
              <a:rect l="l" t="t" r="r" b="b"/>
              <a:pathLst>
                <a:path w="2172" h="1929" extrusionOk="0">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317" name="Google Shape;317;p41"/>
          <p:cNvSpPr/>
          <p:nvPr/>
        </p:nvSpPr>
        <p:spPr>
          <a:xfrm rot="1405378">
            <a:off x="1286880" y="2311406"/>
            <a:ext cx="220496" cy="340003"/>
          </a:xfrm>
          <a:custGeom>
            <a:avLst/>
            <a:gdLst/>
            <a:ahLst/>
            <a:cxnLst/>
            <a:rect l="l" t="t" r="r" b="b"/>
            <a:pathLst>
              <a:path w="12526" h="19315" extrusionOk="0">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319" name="Google Shape;319;p41"/>
          <p:cNvSpPr/>
          <p:nvPr/>
        </p:nvSpPr>
        <p:spPr>
          <a:xfrm rot="3288681">
            <a:off x="-583536" y="3949019"/>
            <a:ext cx="1883491" cy="1628726"/>
          </a:xfrm>
          <a:prstGeom prst="triangle">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Title 1">
            <a:extLst>
              <a:ext uri="{FF2B5EF4-FFF2-40B4-BE49-F238E27FC236}">
                <a16:creationId xmlns:a16="http://schemas.microsoft.com/office/drawing/2014/main" id="{7F2BF667-EA7C-61A5-263A-107E5B63D8D5}"/>
              </a:ext>
            </a:extLst>
          </p:cNvPr>
          <p:cNvSpPr txBox="1">
            <a:spLocks/>
          </p:cNvSpPr>
          <p:nvPr/>
        </p:nvSpPr>
        <p:spPr>
          <a:xfrm>
            <a:off x="2438400" y="545919"/>
            <a:ext cx="5537534" cy="794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1"/>
              </a:buClr>
              <a:buSzPts val="2800"/>
              <a:buFont typeface="Oswald"/>
              <a:buNone/>
              <a:defRPr sz="2800" b="0" i="0" u="none" strike="noStrike" cap="none">
                <a:solidFill>
                  <a:schemeClr val="lt1"/>
                </a:solidFill>
                <a:highlight>
                  <a:schemeClr val="accent3"/>
                </a:highlight>
                <a:latin typeface="Oswald"/>
                <a:ea typeface="Oswald"/>
                <a:cs typeface="Oswald"/>
                <a:sym typeface="Oswald"/>
              </a:defRPr>
            </a:lvl1pPr>
            <a:lvl2pPr marR="0" lvl="1" algn="l" rtl="0">
              <a:lnSpc>
                <a:spcPct val="100000"/>
              </a:lnSpc>
              <a:spcBef>
                <a:spcPts val="0"/>
              </a:spcBef>
              <a:spcAft>
                <a:spcPts val="0"/>
              </a:spcAft>
              <a:buClr>
                <a:schemeClr val="lt1"/>
              </a:buClr>
              <a:buSzPts val="2800"/>
              <a:buFont typeface="Oswald"/>
              <a:buNone/>
              <a:defRPr sz="2800" b="0" i="0" u="none" strike="noStrike" cap="none">
                <a:solidFill>
                  <a:schemeClr val="lt1"/>
                </a:solidFill>
                <a:highlight>
                  <a:schemeClr val="accent3"/>
                </a:highlight>
                <a:latin typeface="Oswald"/>
                <a:ea typeface="Oswald"/>
                <a:cs typeface="Oswald"/>
                <a:sym typeface="Oswald"/>
              </a:defRPr>
            </a:lvl2pPr>
            <a:lvl3pPr marR="0" lvl="2" algn="l" rtl="0">
              <a:lnSpc>
                <a:spcPct val="100000"/>
              </a:lnSpc>
              <a:spcBef>
                <a:spcPts val="0"/>
              </a:spcBef>
              <a:spcAft>
                <a:spcPts val="0"/>
              </a:spcAft>
              <a:buClr>
                <a:schemeClr val="lt1"/>
              </a:buClr>
              <a:buSzPts val="2800"/>
              <a:buFont typeface="Oswald"/>
              <a:buNone/>
              <a:defRPr sz="2800" b="0" i="0" u="none" strike="noStrike" cap="none">
                <a:solidFill>
                  <a:schemeClr val="lt1"/>
                </a:solidFill>
                <a:highlight>
                  <a:schemeClr val="accent3"/>
                </a:highlight>
                <a:latin typeface="Oswald"/>
                <a:ea typeface="Oswald"/>
                <a:cs typeface="Oswald"/>
                <a:sym typeface="Oswald"/>
              </a:defRPr>
            </a:lvl3pPr>
            <a:lvl4pPr marR="0" lvl="3" algn="l" rtl="0">
              <a:lnSpc>
                <a:spcPct val="100000"/>
              </a:lnSpc>
              <a:spcBef>
                <a:spcPts val="0"/>
              </a:spcBef>
              <a:spcAft>
                <a:spcPts val="0"/>
              </a:spcAft>
              <a:buClr>
                <a:schemeClr val="lt1"/>
              </a:buClr>
              <a:buSzPts val="2800"/>
              <a:buFont typeface="Oswald"/>
              <a:buNone/>
              <a:defRPr sz="2800" b="0" i="0" u="none" strike="noStrike" cap="none">
                <a:solidFill>
                  <a:schemeClr val="lt1"/>
                </a:solidFill>
                <a:highlight>
                  <a:schemeClr val="accent3"/>
                </a:highlight>
                <a:latin typeface="Oswald"/>
                <a:ea typeface="Oswald"/>
                <a:cs typeface="Oswald"/>
                <a:sym typeface="Oswald"/>
              </a:defRPr>
            </a:lvl4pPr>
            <a:lvl5pPr marR="0" lvl="4" algn="l" rtl="0">
              <a:lnSpc>
                <a:spcPct val="100000"/>
              </a:lnSpc>
              <a:spcBef>
                <a:spcPts val="0"/>
              </a:spcBef>
              <a:spcAft>
                <a:spcPts val="0"/>
              </a:spcAft>
              <a:buClr>
                <a:schemeClr val="lt1"/>
              </a:buClr>
              <a:buSzPts val="2800"/>
              <a:buFont typeface="Oswald"/>
              <a:buNone/>
              <a:defRPr sz="2800" b="0" i="0" u="none" strike="noStrike" cap="none">
                <a:solidFill>
                  <a:schemeClr val="lt1"/>
                </a:solidFill>
                <a:highlight>
                  <a:schemeClr val="accent3"/>
                </a:highlight>
                <a:latin typeface="Oswald"/>
                <a:ea typeface="Oswald"/>
                <a:cs typeface="Oswald"/>
                <a:sym typeface="Oswald"/>
              </a:defRPr>
            </a:lvl5pPr>
            <a:lvl6pPr marR="0" lvl="5" algn="l" rtl="0">
              <a:lnSpc>
                <a:spcPct val="100000"/>
              </a:lnSpc>
              <a:spcBef>
                <a:spcPts val="0"/>
              </a:spcBef>
              <a:spcAft>
                <a:spcPts val="0"/>
              </a:spcAft>
              <a:buClr>
                <a:schemeClr val="lt1"/>
              </a:buClr>
              <a:buSzPts val="2800"/>
              <a:buFont typeface="Oswald"/>
              <a:buNone/>
              <a:defRPr sz="2800" b="0" i="0" u="none" strike="noStrike" cap="none">
                <a:solidFill>
                  <a:schemeClr val="lt1"/>
                </a:solidFill>
                <a:highlight>
                  <a:schemeClr val="accent3"/>
                </a:highlight>
                <a:latin typeface="Oswald"/>
                <a:ea typeface="Oswald"/>
                <a:cs typeface="Oswald"/>
                <a:sym typeface="Oswald"/>
              </a:defRPr>
            </a:lvl6pPr>
            <a:lvl7pPr marR="0" lvl="6" algn="l" rtl="0">
              <a:lnSpc>
                <a:spcPct val="100000"/>
              </a:lnSpc>
              <a:spcBef>
                <a:spcPts val="0"/>
              </a:spcBef>
              <a:spcAft>
                <a:spcPts val="0"/>
              </a:spcAft>
              <a:buClr>
                <a:schemeClr val="lt1"/>
              </a:buClr>
              <a:buSzPts val="2800"/>
              <a:buFont typeface="Oswald"/>
              <a:buNone/>
              <a:defRPr sz="2800" b="0" i="0" u="none" strike="noStrike" cap="none">
                <a:solidFill>
                  <a:schemeClr val="lt1"/>
                </a:solidFill>
                <a:highlight>
                  <a:schemeClr val="accent3"/>
                </a:highlight>
                <a:latin typeface="Oswald"/>
                <a:ea typeface="Oswald"/>
                <a:cs typeface="Oswald"/>
                <a:sym typeface="Oswald"/>
              </a:defRPr>
            </a:lvl7pPr>
            <a:lvl8pPr marR="0" lvl="7" algn="l" rtl="0">
              <a:lnSpc>
                <a:spcPct val="100000"/>
              </a:lnSpc>
              <a:spcBef>
                <a:spcPts val="0"/>
              </a:spcBef>
              <a:spcAft>
                <a:spcPts val="0"/>
              </a:spcAft>
              <a:buClr>
                <a:schemeClr val="lt1"/>
              </a:buClr>
              <a:buSzPts val="2800"/>
              <a:buFont typeface="Oswald"/>
              <a:buNone/>
              <a:defRPr sz="2800" b="0" i="0" u="none" strike="noStrike" cap="none">
                <a:solidFill>
                  <a:schemeClr val="lt1"/>
                </a:solidFill>
                <a:highlight>
                  <a:schemeClr val="accent3"/>
                </a:highlight>
                <a:latin typeface="Oswald"/>
                <a:ea typeface="Oswald"/>
                <a:cs typeface="Oswald"/>
                <a:sym typeface="Oswald"/>
              </a:defRPr>
            </a:lvl8pPr>
            <a:lvl9pPr marR="0" lvl="8" algn="l" rtl="0">
              <a:lnSpc>
                <a:spcPct val="100000"/>
              </a:lnSpc>
              <a:spcBef>
                <a:spcPts val="0"/>
              </a:spcBef>
              <a:spcAft>
                <a:spcPts val="0"/>
              </a:spcAft>
              <a:buClr>
                <a:schemeClr val="lt1"/>
              </a:buClr>
              <a:buSzPts val="2800"/>
              <a:buFont typeface="Oswald"/>
              <a:buNone/>
              <a:defRPr sz="2800" b="0" i="0" u="none" strike="noStrike" cap="none">
                <a:solidFill>
                  <a:schemeClr val="lt1"/>
                </a:solidFill>
                <a:highlight>
                  <a:schemeClr val="accent3"/>
                </a:highlight>
                <a:latin typeface="Oswald"/>
                <a:ea typeface="Oswald"/>
                <a:cs typeface="Oswald"/>
                <a:sym typeface="Oswald"/>
              </a:defRPr>
            </a:lvl9pPr>
          </a:lstStyle>
          <a:p>
            <a:pPr algn="r" rtl="1"/>
            <a:r>
              <a:rPr lang="fa-IR" dirty="0">
                <a:latin typeface="Dana Black" panose="00000A00000000000000" pitchFamily="2" charset="-78"/>
                <a:cs typeface="Dana Black" panose="00000A00000000000000" pitchFamily="2" charset="-78"/>
              </a:rPr>
              <a:t>مدیریت آینده‌پرداز</a:t>
            </a:r>
            <a:endParaRPr lang="en-US" sz="2000" dirty="0">
              <a:latin typeface="Dana Black" panose="00000A00000000000000" pitchFamily="2" charset="-78"/>
              <a:cs typeface="Dana Black" panose="00000A00000000000000" pitchFamily="2" charset="-78"/>
            </a:endParaRPr>
          </a:p>
        </p:txBody>
      </p:sp>
      <p:sp>
        <p:nvSpPr>
          <p:cNvPr id="301" name="Google Shape;301;p41"/>
          <p:cNvSpPr/>
          <p:nvPr/>
        </p:nvSpPr>
        <p:spPr>
          <a:xfrm rot="-10799422">
            <a:off x="685820" y="1214052"/>
            <a:ext cx="3568200" cy="3077400"/>
          </a:xfrm>
          <a:prstGeom prst="triangle">
            <a:avLst>
              <a:gd name="adj" fmla="val 50000"/>
            </a:avLst>
          </a:prstGeom>
          <a:solidFill>
            <a:srgbClr val="AA805D">
              <a:alpha val="25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232;p36">
            <a:extLst>
              <a:ext uri="{FF2B5EF4-FFF2-40B4-BE49-F238E27FC236}">
                <a16:creationId xmlns:a16="http://schemas.microsoft.com/office/drawing/2014/main" id="{A02CE8A8-8B9D-A47F-4C88-EF9FC3D4F39C}"/>
              </a:ext>
            </a:extLst>
          </p:cNvPr>
          <p:cNvSpPr txBox="1">
            <a:spLocks/>
          </p:cNvSpPr>
          <p:nvPr/>
        </p:nvSpPr>
        <p:spPr>
          <a:xfrm>
            <a:off x="7864165" y="514350"/>
            <a:ext cx="554358" cy="58204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1pPr>
            <a:lvl2pPr marL="914400" marR="0" lvl="1"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2pPr>
            <a:lvl3pPr marL="1371600" marR="0" lvl="2"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3pPr>
            <a:lvl4pPr marL="1828800" marR="0" lvl="3"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4pPr>
            <a:lvl5pPr marL="2286000" marR="0" lvl="4"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5pPr>
            <a:lvl6pPr marL="2743200" marR="0" lvl="5"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6pPr>
            <a:lvl7pPr marL="3200400" marR="0" lvl="6"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7pPr>
            <a:lvl8pPr marL="3657600" marR="0" lvl="7"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8pPr>
            <a:lvl9pPr marL="4114800" marR="0" lvl="8"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9pPr>
          </a:lstStyle>
          <a:p>
            <a:pPr marL="0" indent="0" rtl="1"/>
            <a:r>
              <a:rPr lang="fa-IR" sz="2800" b="1" dirty="0">
                <a:solidFill>
                  <a:schemeClr val="tx1">
                    <a:lumMod val="95000"/>
                    <a:lumOff val="5000"/>
                  </a:schemeClr>
                </a:solidFill>
                <a:latin typeface="Dana" panose="00000500000000000000" pitchFamily="2" charset="-78"/>
                <a:cs typeface="Dana" panose="00000500000000000000" pitchFamily="2" charset="-78"/>
              </a:rPr>
              <a:t>در</a:t>
            </a:r>
          </a:p>
          <a:p>
            <a:pPr marL="0" indent="0" rtl="1"/>
            <a:endParaRPr lang="fa-IR" sz="2200" b="1" dirty="0">
              <a:solidFill>
                <a:schemeClr val="tx1">
                  <a:lumMod val="95000"/>
                  <a:lumOff val="5000"/>
                </a:schemeClr>
              </a:solidFill>
              <a:latin typeface="Dana" panose="00000500000000000000" pitchFamily="2" charset="-78"/>
              <a:cs typeface="Dana" panose="00000500000000000000" pitchFamily="2" charset="-78"/>
            </a:endParaRPr>
          </a:p>
        </p:txBody>
      </p:sp>
      <p:sp>
        <p:nvSpPr>
          <p:cNvPr id="15" name="Google Shape;232;p36">
            <a:extLst>
              <a:ext uri="{FF2B5EF4-FFF2-40B4-BE49-F238E27FC236}">
                <a16:creationId xmlns:a16="http://schemas.microsoft.com/office/drawing/2014/main" id="{C35FB30A-B1CA-84D7-B06C-B5DDB5300945}"/>
              </a:ext>
            </a:extLst>
          </p:cNvPr>
          <p:cNvSpPr txBox="1">
            <a:spLocks/>
          </p:cNvSpPr>
          <p:nvPr/>
        </p:nvSpPr>
        <p:spPr>
          <a:xfrm>
            <a:off x="4870592" y="1063560"/>
            <a:ext cx="3585166" cy="794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1pPr>
            <a:lvl2pPr marL="914400" marR="0" lvl="1"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2pPr>
            <a:lvl3pPr marL="1371600" marR="0" lvl="2"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3pPr>
            <a:lvl4pPr marL="1828800" marR="0" lvl="3"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4pPr>
            <a:lvl5pPr marL="2286000" marR="0" lvl="4"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5pPr>
            <a:lvl6pPr marL="2743200" marR="0" lvl="5"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6pPr>
            <a:lvl7pPr marL="3200400" marR="0" lvl="6"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7pPr>
            <a:lvl8pPr marL="3657600" marR="0" lvl="7"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8pPr>
            <a:lvl9pPr marL="4114800" marR="0" lvl="8"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9pPr>
          </a:lstStyle>
          <a:p>
            <a:pPr marL="0" indent="0" rtl="1"/>
            <a:r>
              <a:rPr lang="fa-IR" sz="2500" b="1" dirty="0">
                <a:solidFill>
                  <a:schemeClr val="tx1">
                    <a:lumMod val="95000"/>
                    <a:lumOff val="5000"/>
                  </a:schemeClr>
                </a:solidFill>
                <a:latin typeface="Dana" panose="00000500000000000000" pitchFamily="2" charset="-78"/>
                <a:cs typeface="Dana" panose="00000500000000000000" pitchFamily="2" charset="-78"/>
              </a:rPr>
              <a:t>شما هم</a:t>
            </a:r>
            <a:r>
              <a:rPr lang="fa-IR" sz="2500" b="1" dirty="0">
                <a:solidFill>
                  <a:srgbClr val="1E6614"/>
                </a:solidFill>
                <a:latin typeface="Dana" panose="00000500000000000000" pitchFamily="2" charset="-78"/>
                <a:cs typeface="Dana" panose="00000500000000000000" pitchFamily="2" charset="-78"/>
              </a:rPr>
              <a:t> سیل‌بانی </a:t>
            </a:r>
            <a:r>
              <a:rPr lang="fa-IR" sz="2500" b="1" dirty="0">
                <a:solidFill>
                  <a:schemeClr val="tx1">
                    <a:lumMod val="95000"/>
                    <a:lumOff val="5000"/>
                  </a:schemeClr>
                </a:solidFill>
                <a:latin typeface="Dana" panose="00000500000000000000" pitchFamily="2" charset="-78"/>
                <a:cs typeface="Dana" panose="00000500000000000000" pitchFamily="2" charset="-78"/>
              </a:rPr>
              <a:t>می‌کنید و هم </a:t>
            </a:r>
            <a:r>
              <a:rPr lang="fa-IR" sz="2500" b="1" dirty="0">
                <a:solidFill>
                  <a:srgbClr val="0070C0"/>
                </a:solidFill>
                <a:latin typeface="Dana" panose="00000500000000000000" pitchFamily="2" charset="-78"/>
                <a:cs typeface="Dana" panose="00000500000000000000" pitchFamily="2" charset="-78"/>
              </a:rPr>
              <a:t>سیل‌سازی</a:t>
            </a:r>
            <a:r>
              <a:rPr lang="fa-IR" sz="2500" b="1" dirty="0">
                <a:solidFill>
                  <a:schemeClr val="tx1">
                    <a:lumMod val="95000"/>
                    <a:lumOff val="5000"/>
                  </a:schemeClr>
                </a:solidFill>
                <a:latin typeface="Dana" panose="00000500000000000000" pitchFamily="2" charset="-78"/>
                <a:cs typeface="Dana" panose="00000500000000000000" pitchFamily="2" charset="-78"/>
              </a:rPr>
              <a:t>؛</a:t>
            </a:r>
          </a:p>
          <a:p>
            <a:pPr marL="0" indent="0" rtl="1"/>
            <a:endParaRPr lang="fa-IR" sz="2200" b="1" dirty="0">
              <a:solidFill>
                <a:schemeClr val="tx1">
                  <a:lumMod val="95000"/>
                  <a:lumOff val="5000"/>
                </a:schemeClr>
              </a:solidFill>
              <a:latin typeface="Dana" panose="00000500000000000000" pitchFamily="2" charset="-78"/>
              <a:cs typeface="Dana" panose="00000500000000000000" pitchFamily="2" charset="-78"/>
            </a:endParaRPr>
          </a:p>
        </p:txBody>
      </p:sp>
      <p:sp>
        <p:nvSpPr>
          <p:cNvPr id="20" name="Rectangle 19">
            <a:extLst>
              <a:ext uri="{FF2B5EF4-FFF2-40B4-BE49-F238E27FC236}">
                <a16:creationId xmlns:a16="http://schemas.microsoft.com/office/drawing/2014/main" id="{9E693600-BBC0-852C-B2F0-E997F25D1C36}"/>
              </a:ext>
            </a:extLst>
          </p:cNvPr>
          <p:cNvSpPr/>
          <p:nvPr/>
        </p:nvSpPr>
        <p:spPr>
          <a:xfrm>
            <a:off x="5601521" y="3197159"/>
            <a:ext cx="2799583" cy="378316"/>
          </a:xfrm>
          <a:prstGeom prst="rect">
            <a:avLst/>
          </a:prstGeom>
          <a:ln>
            <a:noFill/>
          </a:ln>
        </p:spPr>
        <p:style>
          <a:lnRef idx="2">
            <a:schemeClr val="accent3">
              <a:shade val="15000"/>
            </a:schemeClr>
          </a:lnRef>
          <a:fillRef idx="1">
            <a:schemeClr val="accent3"/>
          </a:fillRef>
          <a:effectRef idx="0">
            <a:schemeClr val="accent3"/>
          </a:effectRef>
          <a:fontRef idx="minor">
            <a:schemeClr val="lt1"/>
          </a:fontRef>
        </p:style>
        <p:txBody>
          <a:bodyPr rtlCol="0" anchor="ctr"/>
          <a:lstStyle/>
          <a:p>
            <a:pPr algn="ctr"/>
            <a:endParaRPr lang="en-US"/>
          </a:p>
        </p:txBody>
      </p:sp>
      <p:sp>
        <p:nvSpPr>
          <p:cNvPr id="16" name="Google Shape;232;p36">
            <a:extLst>
              <a:ext uri="{FF2B5EF4-FFF2-40B4-BE49-F238E27FC236}">
                <a16:creationId xmlns:a16="http://schemas.microsoft.com/office/drawing/2014/main" id="{65E56DC6-202E-EB10-71A3-915D5F987DF1}"/>
              </a:ext>
            </a:extLst>
          </p:cNvPr>
          <p:cNvSpPr txBox="1">
            <a:spLocks/>
          </p:cNvSpPr>
          <p:nvPr/>
        </p:nvSpPr>
        <p:spPr>
          <a:xfrm>
            <a:off x="4870592" y="1969773"/>
            <a:ext cx="3585166" cy="3276601"/>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1pPr>
            <a:lvl2pPr marL="914400" marR="0" lvl="1"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2pPr>
            <a:lvl3pPr marL="1371600" marR="0" lvl="2"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3pPr>
            <a:lvl4pPr marL="1828800" marR="0" lvl="3"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4pPr>
            <a:lvl5pPr marL="2286000" marR="0" lvl="4"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5pPr>
            <a:lvl6pPr marL="2743200" marR="0" lvl="5"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6pPr>
            <a:lvl7pPr marL="3200400" marR="0" lvl="6"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7pPr>
            <a:lvl8pPr marL="3657600" marR="0" lvl="7"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8pPr>
            <a:lvl9pPr marL="4114800" marR="0" lvl="8"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9pPr>
          </a:lstStyle>
          <a:p>
            <a:pPr marL="0" indent="0" rtl="1"/>
            <a:r>
              <a:rPr lang="fa-IR" sz="2500" b="1" dirty="0">
                <a:solidFill>
                  <a:schemeClr val="tx1">
                    <a:lumMod val="95000"/>
                    <a:lumOff val="5000"/>
                  </a:schemeClr>
                </a:solidFill>
                <a:latin typeface="Dana" panose="00000500000000000000" pitchFamily="2" charset="-78"/>
                <a:cs typeface="Dana" panose="00000500000000000000" pitchFamily="2" charset="-78"/>
              </a:rPr>
              <a:t>اما برای شما سیل، چیزی به نام </a:t>
            </a:r>
            <a:r>
              <a:rPr lang="fa-IR" sz="2500" b="1" dirty="0">
                <a:solidFill>
                  <a:schemeClr val="bg1"/>
                </a:solidFill>
                <a:latin typeface="Dana" panose="00000500000000000000" pitchFamily="2" charset="-78"/>
                <a:cs typeface="Dana" panose="00000500000000000000" pitchFamily="2" charset="-78"/>
              </a:rPr>
              <a:t>"تغییر" </a:t>
            </a:r>
            <a:r>
              <a:rPr lang="fa-IR" sz="2500" b="1" dirty="0">
                <a:solidFill>
                  <a:schemeClr val="tx1">
                    <a:lumMod val="95000"/>
                    <a:lumOff val="5000"/>
                  </a:schemeClr>
                </a:solidFill>
                <a:latin typeface="Dana" panose="00000500000000000000" pitchFamily="2" charset="-78"/>
                <a:cs typeface="Dana" panose="00000500000000000000" pitchFamily="2" charset="-78"/>
              </a:rPr>
              <a:t>است؛</a:t>
            </a:r>
          </a:p>
          <a:p>
            <a:pPr marL="0" indent="0" rtl="1"/>
            <a:r>
              <a:rPr lang="fa-IR" sz="2500" b="1" dirty="0">
                <a:solidFill>
                  <a:schemeClr val="tx1">
                    <a:lumMod val="95000"/>
                    <a:lumOff val="5000"/>
                  </a:schemeClr>
                </a:solidFill>
                <a:latin typeface="Dana" panose="00000500000000000000" pitchFamily="2" charset="-78"/>
                <a:cs typeface="Dana" panose="00000500000000000000" pitchFamily="2" charset="-78"/>
              </a:rPr>
              <a:t>و منطقه سیل‌خیز شما </a:t>
            </a:r>
            <a:r>
              <a:rPr lang="fa-IR" sz="2500" b="1" dirty="0">
                <a:solidFill>
                  <a:schemeClr val="bg1"/>
                </a:solidFill>
                <a:latin typeface="Dana" panose="00000500000000000000" pitchFamily="2" charset="-78"/>
                <a:cs typeface="Dana" panose="00000500000000000000" pitchFamily="2" charset="-78"/>
              </a:rPr>
              <a:t>"محیط کسب‌وکارتان" </a:t>
            </a:r>
            <a:r>
              <a:rPr lang="fa-IR" sz="2500" b="1" dirty="0">
                <a:solidFill>
                  <a:schemeClr val="tx1">
                    <a:lumMod val="95000"/>
                    <a:lumOff val="5000"/>
                  </a:schemeClr>
                </a:solidFill>
                <a:latin typeface="Dana" panose="00000500000000000000" pitchFamily="2" charset="-78"/>
                <a:cs typeface="Dana" panose="00000500000000000000" pitchFamily="2" charset="-78"/>
              </a:rPr>
              <a:t>است؛ که </a:t>
            </a:r>
            <a:r>
              <a:rPr lang="fa-IR" sz="2500" b="1" dirty="0">
                <a:solidFill>
                  <a:srgbClr val="C00000"/>
                </a:solidFill>
                <a:latin typeface="Dana" panose="00000500000000000000" pitchFamily="2" charset="-78"/>
                <a:cs typeface="Dana" panose="00000500000000000000" pitchFamily="2" charset="-78"/>
              </a:rPr>
              <a:t>تغییرهای پرشتاب </a:t>
            </a:r>
            <a:r>
              <a:rPr lang="fa-IR" sz="2500" b="1" dirty="0">
                <a:solidFill>
                  <a:schemeClr val="tx1">
                    <a:lumMod val="95000"/>
                    <a:lumOff val="5000"/>
                  </a:schemeClr>
                </a:solidFill>
                <a:latin typeface="Dana" panose="00000500000000000000" pitchFamily="2" charset="-78"/>
                <a:cs typeface="Dana" panose="00000500000000000000" pitchFamily="2" charset="-78"/>
              </a:rPr>
              <a:t>یکی از خصوصیات اصلی آن است.</a:t>
            </a:r>
          </a:p>
          <a:p>
            <a:pPr marL="0" indent="0" rtl="1"/>
            <a:endParaRPr lang="fa-IR" sz="2500" b="1" dirty="0">
              <a:solidFill>
                <a:schemeClr val="tx1">
                  <a:lumMod val="95000"/>
                  <a:lumOff val="5000"/>
                </a:schemeClr>
              </a:solidFill>
              <a:latin typeface="Dana" panose="00000500000000000000" pitchFamily="2" charset="-78"/>
              <a:cs typeface="Dana" panose="00000500000000000000" pitchFamily="2" charset="-78"/>
            </a:endParaRPr>
          </a:p>
          <a:p>
            <a:pPr marL="0" indent="0" rtl="1"/>
            <a:endParaRPr lang="fa-IR" sz="2200" b="1" dirty="0">
              <a:solidFill>
                <a:schemeClr val="tx1">
                  <a:lumMod val="95000"/>
                  <a:lumOff val="5000"/>
                </a:schemeClr>
              </a:solidFill>
              <a:latin typeface="Dana" panose="00000500000000000000" pitchFamily="2" charset="-78"/>
              <a:cs typeface="Dana" panose="00000500000000000000" pitchFamily="2" charset="-78"/>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249"/>
        <p:cNvGrpSpPr/>
        <p:nvPr/>
      </p:nvGrpSpPr>
      <p:grpSpPr>
        <a:xfrm>
          <a:off x="0" y="0"/>
          <a:ext cx="0" cy="0"/>
          <a:chOff x="0" y="0"/>
          <a:chExt cx="0" cy="0"/>
        </a:xfrm>
      </p:grpSpPr>
      <p:sp>
        <p:nvSpPr>
          <p:cNvPr id="12" name="Rectangle 11">
            <a:extLst>
              <a:ext uri="{FF2B5EF4-FFF2-40B4-BE49-F238E27FC236}">
                <a16:creationId xmlns:a16="http://schemas.microsoft.com/office/drawing/2014/main" id="{D89A101F-EAC7-E532-A555-1EC8181D0F5B}"/>
              </a:ext>
            </a:extLst>
          </p:cNvPr>
          <p:cNvSpPr/>
          <p:nvPr/>
        </p:nvSpPr>
        <p:spPr>
          <a:xfrm>
            <a:off x="0" y="0"/>
            <a:ext cx="6019800" cy="5167995"/>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Google Shape;274;p39">
            <a:extLst>
              <a:ext uri="{FF2B5EF4-FFF2-40B4-BE49-F238E27FC236}">
                <a16:creationId xmlns:a16="http://schemas.microsoft.com/office/drawing/2014/main" id="{ED24EE50-A80F-8A6A-F851-7520A9108260}"/>
              </a:ext>
            </a:extLst>
          </p:cNvPr>
          <p:cNvSpPr/>
          <p:nvPr/>
        </p:nvSpPr>
        <p:spPr>
          <a:xfrm rot="17668787" flipH="1">
            <a:off x="3374350" y="-1149859"/>
            <a:ext cx="4222486" cy="3384497"/>
          </a:xfrm>
          <a:prstGeom prst="triangle">
            <a:avLst>
              <a:gd name="adj" fmla="val 5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8"/>
          <p:cNvSpPr/>
          <p:nvPr/>
        </p:nvSpPr>
        <p:spPr>
          <a:xfrm rot="762">
            <a:off x="3740585" y="400"/>
            <a:ext cx="5412000" cy="5151300"/>
          </a:xfrm>
          <a:prstGeom prst="triangle">
            <a:avLst>
              <a:gd name="adj" fmla="val 99806"/>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232;p36">
            <a:extLst>
              <a:ext uri="{FF2B5EF4-FFF2-40B4-BE49-F238E27FC236}">
                <a16:creationId xmlns:a16="http://schemas.microsoft.com/office/drawing/2014/main" id="{B35E39C4-AE08-9B5D-50F0-4782C690D283}"/>
              </a:ext>
            </a:extLst>
          </p:cNvPr>
          <p:cNvSpPr txBox="1">
            <a:spLocks/>
          </p:cNvSpPr>
          <p:nvPr/>
        </p:nvSpPr>
        <p:spPr>
          <a:xfrm>
            <a:off x="311626" y="1254034"/>
            <a:ext cx="6629400" cy="124151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1pPr>
            <a:lvl2pPr marL="914400" marR="0" lvl="1"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2pPr>
            <a:lvl3pPr marL="1371600" marR="0" lvl="2"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3pPr>
            <a:lvl4pPr marL="1828800" marR="0" lvl="3"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4pPr>
            <a:lvl5pPr marL="2286000" marR="0" lvl="4"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5pPr>
            <a:lvl6pPr marL="2743200" marR="0" lvl="5"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6pPr>
            <a:lvl7pPr marL="3200400" marR="0" lvl="6"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7pPr>
            <a:lvl8pPr marL="3657600" marR="0" lvl="7"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8pPr>
            <a:lvl9pPr marL="4114800" marR="0" lvl="8"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9pPr>
          </a:lstStyle>
          <a:p>
            <a:pPr marL="0" indent="0" algn="ctr" rtl="1"/>
            <a:r>
              <a:rPr lang="fa-IR" sz="2200" b="1" dirty="0">
                <a:solidFill>
                  <a:schemeClr val="tx1">
                    <a:lumMod val="95000"/>
                    <a:lumOff val="5000"/>
                  </a:schemeClr>
                </a:solidFill>
                <a:latin typeface="Dana" panose="00000500000000000000" pitchFamily="2" charset="-78"/>
                <a:cs typeface="Dana" panose="00000500000000000000" pitchFamily="2" charset="-78"/>
              </a:rPr>
              <a:t>وقتی در یک </a:t>
            </a:r>
            <a:r>
              <a:rPr lang="fa-IR" sz="2200" b="1" dirty="0">
                <a:solidFill>
                  <a:srgbClr val="C00000"/>
                </a:solidFill>
                <a:latin typeface="Dana" panose="00000500000000000000" pitchFamily="2" charset="-78"/>
                <a:cs typeface="Dana" panose="00000500000000000000" pitchFamily="2" charset="-78"/>
              </a:rPr>
              <a:t>محیط متغیر </a:t>
            </a:r>
            <a:r>
              <a:rPr lang="fa-IR" sz="2200" b="1" dirty="0">
                <a:solidFill>
                  <a:schemeClr val="tx1">
                    <a:lumMod val="95000"/>
                    <a:lumOff val="5000"/>
                  </a:schemeClr>
                </a:solidFill>
                <a:latin typeface="Dana" panose="00000500000000000000" pitchFamily="2" charset="-78"/>
                <a:cs typeface="Dana" panose="00000500000000000000" pitchFamily="2" charset="-78"/>
              </a:rPr>
              <a:t>(منطقه تغییرزا) کسب‌وکار می‌کنید، مسئولیت شما </a:t>
            </a:r>
            <a:r>
              <a:rPr lang="fa-IR" sz="2200" b="1" dirty="0">
                <a:solidFill>
                  <a:srgbClr val="1E6614"/>
                </a:solidFill>
                <a:latin typeface="Dana" panose="00000500000000000000" pitchFamily="2" charset="-78"/>
                <a:cs typeface="Dana" panose="00000500000000000000" pitchFamily="2" charset="-78"/>
              </a:rPr>
              <a:t>حفاظت</a:t>
            </a:r>
            <a:r>
              <a:rPr lang="fa-IR" sz="2200" b="1" dirty="0">
                <a:solidFill>
                  <a:schemeClr val="tx1">
                    <a:lumMod val="95000"/>
                    <a:lumOff val="5000"/>
                  </a:schemeClr>
                </a:solidFill>
                <a:latin typeface="Dana" panose="00000500000000000000" pitchFamily="2" charset="-78"/>
                <a:cs typeface="Dana" panose="00000500000000000000" pitchFamily="2" charset="-78"/>
              </a:rPr>
              <a:t> از جان و مال و کار ذی‌نفعان شرکت است.</a:t>
            </a:r>
          </a:p>
          <a:p>
            <a:pPr marL="0" indent="0" algn="ctr" rtl="1"/>
            <a:endParaRPr lang="fa-IR" sz="2200" b="1" dirty="0">
              <a:solidFill>
                <a:schemeClr val="tx1">
                  <a:lumMod val="95000"/>
                  <a:lumOff val="5000"/>
                </a:schemeClr>
              </a:solidFill>
              <a:latin typeface="Dana" panose="00000500000000000000" pitchFamily="2" charset="-78"/>
              <a:cs typeface="Dana" panose="00000500000000000000" pitchFamily="2" charset="-78"/>
            </a:endParaRPr>
          </a:p>
          <a:p>
            <a:pPr marL="0" indent="0" rtl="1"/>
            <a:endParaRPr lang="fa-IR" sz="2200" b="1" dirty="0">
              <a:solidFill>
                <a:schemeClr val="tx1">
                  <a:lumMod val="95000"/>
                  <a:lumOff val="5000"/>
                </a:schemeClr>
              </a:solidFill>
              <a:latin typeface="Dana" panose="00000500000000000000" pitchFamily="2" charset="-78"/>
              <a:cs typeface="Dana" panose="00000500000000000000" pitchFamily="2" charset="-78"/>
            </a:endParaRPr>
          </a:p>
        </p:txBody>
      </p:sp>
      <p:sp>
        <p:nvSpPr>
          <p:cNvPr id="13" name="Title 1">
            <a:extLst>
              <a:ext uri="{FF2B5EF4-FFF2-40B4-BE49-F238E27FC236}">
                <a16:creationId xmlns:a16="http://schemas.microsoft.com/office/drawing/2014/main" id="{C1A314EE-5B81-E466-4317-1D583F7EE030}"/>
              </a:ext>
            </a:extLst>
          </p:cNvPr>
          <p:cNvSpPr txBox="1">
            <a:spLocks/>
          </p:cNvSpPr>
          <p:nvPr/>
        </p:nvSpPr>
        <p:spPr>
          <a:xfrm>
            <a:off x="1352967" y="432674"/>
            <a:ext cx="5537534" cy="7941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r" rtl="0">
              <a:lnSpc>
                <a:spcPct val="100000"/>
              </a:lnSpc>
              <a:spcBef>
                <a:spcPts val="0"/>
              </a:spcBef>
              <a:spcAft>
                <a:spcPts val="0"/>
              </a:spcAft>
              <a:buClr>
                <a:schemeClr val="dk1"/>
              </a:buClr>
              <a:buSzPts val="4200"/>
              <a:buFont typeface="Oswald"/>
              <a:buNone/>
              <a:defRPr sz="4200" b="0" i="0" u="none" strike="noStrike" cap="none">
                <a:solidFill>
                  <a:schemeClr val="lt1"/>
                </a:solidFill>
                <a:highlight>
                  <a:schemeClr val="accent3"/>
                </a:highlight>
                <a:latin typeface="Oswald"/>
                <a:ea typeface="Oswald"/>
                <a:cs typeface="Oswald"/>
                <a:sym typeface="Oswald"/>
              </a:defRPr>
            </a:lvl1pPr>
            <a:lvl2pPr marR="0" lvl="1" algn="ctr" rtl="0">
              <a:lnSpc>
                <a:spcPct val="100000"/>
              </a:lnSpc>
              <a:spcBef>
                <a:spcPts val="0"/>
              </a:spcBef>
              <a:spcAft>
                <a:spcPts val="0"/>
              </a:spcAft>
              <a:buClr>
                <a:schemeClr val="dk1"/>
              </a:buClr>
              <a:buSzPts val="4200"/>
              <a:buFont typeface="Oswald"/>
              <a:buNone/>
              <a:defRPr sz="4200" b="0" i="0" u="none" strike="noStrike" cap="none">
                <a:solidFill>
                  <a:schemeClr val="dk1"/>
                </a:solidFill>
                <a:latin typeface="Oswald"/>
                <a:ea typeface="Oswald"/>
                <a:cs typeface="Oswald"/>
                <a:sym typeface="Oswald"/>
              </a:defRPr>
            </a:lvl2pPr>
            <a:lvl3pPr marR="0" lvl="2" algn="ctr" rtl="0">
              <a:lnSpc>
                <a:spcPct val="100000"/>
              </a:lnSpc>
              <a:spcBef>
                <a:spcPts val="0"/>
              </a:spcBef>
              <a:spcAft>
                <a:spcPts val="0"/>
              </a:spcAft>
              <a:buClr>
                <a:schemeClr val="dk1"/>
              </a:buClr>
              <a:buSzPts val="4200"/>
              <a:buFont typeface="Oswald"/>
              <a:buNone/>
              <a:defRPr sz="4200" b="0" i="0" u="none" strike="noStrike" cap="none">
                <a:solidFill>
                  <a:schemeClr val="dk1"/>
                </a:solidFill>
                <a:latin typeface="Oswald"/>
                <a:ea typeface="Oswald"/>
                <a:cs typeface="Oswald"/>
                <a:sym typeface="Oswald"/>
              </a:defRPr>
            </a:lvl3pPr>
            <a:lvl4pPr marR="0" lvl="3" algn="ctr" rtl="0">
              <a:lnSpc>
                <a:spcPct val="100000"/>
              </a:lnSpc>
              <a:spcBef>
                <a:spcPts val="0"/>
              </a:spcBef>
              <a:spcAft>
                <a:spcPts val="0"/>
              </a:spcAft>
              <a:buClr>
                <a:schemeClr val="dk1"/>
              </a:buClr>
              <a:buSzPts val="4200"/>
              <a:buFont typeface="Oswald"/>
              <a:buNone/>
              <a:defRPr sz="4200" b="0" i="0" u="none" strike="noStrike" cap="none">
                <a:solidFill>
                  <a:schemeClr val="dk1"/>
                </a:solidFill>
                <a:latin typeface="Oswald"/>
                <a:ea typeface="Oswald"/>
                <a:cs typeface="Oswald"/>
                <a:sym typeface="Oswald"/>
              </a:defRPr>
            </a:lvl4pPr>
            <a:lvl5pPr marR="0" lvl="4" algn="ctr" rtl="0">
              <a:lnSpc>
                <a:spcPct val="100000"/>
              </a:lnSpc>
              <a:spcBef>
                <a:spcPts val="0"/>
              </a:spcBef>
              <a:spcAft>
                <a:spcPts val="0"/>
              </a:spcAft>
              <a:buClr>
                <a:schemeClr val="dk1"/>
              </a:buClr>
              <a:buSzPts val="4200"/>
              <a:buFont typeface="Oswald"/>
              <a:buNone/>
              <a:defRPr sz="4200" b="0" i="0" u="none" strike="noStrike" cap="none">
                <a:solidFill>
                  <a:schemeClr val="dk1"/>
                </a:solidFill>
                <a:latin typeface="Oswald"/>
                <a:ea typeface="Oswald"/>
                <a:cs typeface="Oswald"/>
                <a:sym typeface="Oswald"/>
              </a:defRPr>
            </a:lvl5pPr>
            <a:lvl6pPr marR="0" lvl="5" algn="ctr" rtl="0">
              <a:lnSpc>
                <a:spcPct val="100000"/>
              </a:lnSpc>
              <a:spcBef>
                <a:spcPts val="0"/>
              </a:spcBef>
              <a:spcAft>
                <a:spcPts val="0"/>
              </a:spcAft>
              <a:buClr>
                <a:schemeClr val="dk1"/>
              </a:buClr>
              <a:buSzPts val="4200"/>
              <a:buFont typeface="Oswald"/>
              <a:buNone/>
              <a:defRPr sz="4200" b="0" i="0" u="none" strike="noStrike" cap="none">
                <a:solidFill>
                  <a:schemeClr val="dk1"/>
                </a:solidFill>
                <a:latin typeface="Oswald"/>
                <a:ea typeface="Oswald"/>
                <a:cs typeface="Oswald"/>
                <a:sym typeface="Oswald"/>
              </a:defRPr>
            </a:lvl6pPr>
            <a:lvl7pPr marR="0" lvl="6" algn="ctr" rtl="0">
              <a:lnSpc>
                <a:spcPct val="100000"/>
              </a:lnSpc>
              <a:spcBef>
                <a:spcPts val="0"/>
              </a:spcBef>
              <a:spcAft>
                <a:spcPts val="0"/>
              </a:spcAft>
              <a:buClr>
                <a:schemeClr val="dk1"/>
              </a:buClr>
              <a:buSzPts val="4200"/>
              <a:buFont typeface="Oswald"/>
              <a:buNone/>
              <a:defRPr sz="4200" b="0" i="0" u="none" strike="noStrike" cap="none">
                <a:solidFill>
                  <a:schemeClr val="dk1"/>
                </a:solidFill>
                <a:latin typeface="Oswald"/>
                <a:ea typeface="Oswald"/>
                <a:cs typeface="Oswald"/>
                <a:sym typeface="Oswald"/>
              </a:defRPr>
            </a:lvl7pPr>
            <a:lvl8pPr marR="0" lvl="7" algn="ctr" rtl="0">
              <a:lnSpc>
                <a:spcPct val="100000"/>
              </a:lnSpc>
              <a:spcBef>
                <a:spcPts val="0"/>
              </a:spcBef>
              <a:spcAft>
                <a:spcPts val="0"/>
              </a:spcAft>
              <a:buClr>
                <a:schemeClr val="dk1"/>
              </a:buClr>
              <a:buSzPts val="4200"/>
              <a:buFont typeface="Oswald"/>
              <a:buNone/>
              <a:defRPr sz="4200" b="0" i="0" u="none" strike="noStrike" cap="none">
                <a:solidFill>
                  <a:schemeClr val="dk1"/>
                </a:solidFill>
                <a:latin typeface="Oswald"/>
                <a:ea typeface="Oswald"/>
                <a:cs typeface="Oswald"/>
                <a:sym typeface="Oswald"/>
              </a:defRPr>
            </a:lvl8pPr>
            <a:lvl9pPr marR="0" lvl="8" algn="ctr" rtl="0">
              <a:lnSpc>
                <a:spcPct val="100000"/>
              </a:lnSpc>
              <a:spcBef>
                <a:spcPts val="0"/>
              </a:spcBef>
              <a:spcAft>
                <a:spcPts val="0"/>
              </a:spcAft>
              <a:buClr>
                <a:schemeClr val="dk1"/>
              </a:buClr>
              <a:buSzPts val="4200"/>
              <a:buFont typeface="Oswald"/>
              <a:buNone/>
              <a:defRPr sz="4200" b="0" i="0" u="none" strike="noStrike" cap="none">
                <a:solidFill>
                  <a:schemeClr val="dk1"/>
                </a:solidFill>
                <a:latin typeface="Oswald"/>
                <a:ea typeface="Oswald"/>
                <a:cs typeface="Oswald"/>
                <a:sym typeface="Oswald"/>
              </a:defRPr>
            </a:lvl9pPr>
          </a:lstStyle>
          <a:p>
            <a:r>
              <a:rPr lang="fa-IR" dirty="0">
                <a:latin typeface="Dana Black" panose="00000A00000000000000" pitchFamily="2" charset="-78"/>
                <a:cs typeface="Dana Black" panose="00000A00000000000000" pitchFamily="2" charset="-78"/>
              </a:rPr>
              <a:t>سوال؟</a:t>
            </a:r>
            <a:endParaRPr lang="en-US" dirty="0">
              <a:latin typeface="Dana Black" panose="00000A00000000000000" pitchFamily="2" charset="-78"/>
              <a:cs typeface="Dana Black" panose="00000A00000000000000" pitchFamily="2" charset="-78"/>
            </a:endParaRPr>
          </a:p>
        </p:txBody>
      </p:sp>
      <p:pic>
        <p:nvPicPr>
          <p:cNvPr id="19" name="Picture 18">
            <a:extLst>
              <a:ext uri="{FF2B5EF4-FFF2-40B4-BE49-F238E27FC236}">
                <a16:creationId xmlns:a16="http://schemas.microsoft.com/office/drawing/2014/main" id="{71F66DDB-9292-06EC-7946-524A0E8DB11F}"/>
              </a:ext>
            </a:extLst>
          </p:cNvPr>
          <p:cNvPicPr>
            <a:picLocks noChangeAspect="1"/>
          </p:cNvPicPr>
          <p:nvPr/>
        </p:nvPicPr>
        <p:blipFill>
          <a:blip r:embed="rId3"/>
          <a:stretch>
            <a:fillRect/>
          </a:stretch>
        </p:blipFill>
        <p:spPr>
          <a:xfrm>
            <a:off x="0" y="2971488"/>
            <a:ext cx="2880677" cy="2172012"/>
          </a:xfrm>
          <a:prstGeom prst="rect">
            <a:avLst/>
          </a:prstGeom>
        </p:spPr>
      </p:pic>
      <p:sp>
        <p:nvSpPr>
          <p:cNvPr id="14" name="Google Shape;232;p36">
            <a:extLst>
              <a:ext uri="{FF2B5EF4-FFF2-40B4-BE49-F238E27FC236}">
                <a16:creationId xmlns:a16="http://schemas.microsoft.com/office/drawing/2014/main" id="{5EA38950-171D-7A57-591D-C512F5C6095F}"/>
              </a:ext>
            </a:extLst>
          </p:cNvPr>
          <p:cNvSpPr txBox="1">
            <a:spLocks/>
          </p:cNvSpPr>
          <p:nvPr/>
        </p:nvSpPr>
        <p:spPr>
          <a:xfrm>
            <a:off x="838200" y="2343150"/>
            <a:ext cx="4464849" cy="124151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1pPr>
            <a:lvl2pPr marL="914400" marR="0" lvl="1"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2pPr>
            <a:lvl3pPr marL="1371600" marR="0" lvl="2"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3pPr>
            <a:lvl4pPr marL="1828800" marR="0" lvl="3"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4pPr>
            <a:lvl5pPr marL="2286000" marR="0" lvl="4"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5pPr>
            <a:lvl6pPr marL="2743200" marR="0" lvl="5"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6pPr>
            <a:lvl7pPr marL="3200400" marR="0" lvl="6"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7pPr>
            <a:lvl8pPr marL="3657600" marR="0" lvl="7"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8pPr>
            <a:lvl9pPr marL="4114800" marR="0" lvl="8"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9pPr>
          </a:lstStyle>
          <a:p>
            <a:pPr marL="0" indent="0" algn="ctr" rtl="1"/>
            <a:r>
              <a:rPr lang="fa-IR" sz="2600" b="1" dirty="0">
                <a:solidFill>
                  <a:schemeClr val="accent3">
                    <a:lumMod val="75000"/>
                  </a:schemeClr>
                </a:solidFill>
                <a:latin typeface="Dana" panose="00000500000000000000" pitchFamily="2" charset="-78"/>
                <a:cs typeface="Dana" panose="00000500000000000000" pitchFamily="2" charset="-78"/>
              </a:rPr>
              <a:t>شما این کار را چگونه انجام می‌دهید، یا باید انجام دهید؟</a:t>
            </a:r>
          </a:p>
          <a:p>
            <a:pPr marL="0" indent="0" algn="ctr" rtl="1"/>
            <a:endParaRPr lang="fa-IR" sz="2200" b="1" dirty="0">
              <a:solidFill>
                <a:schemeClr val="tx1">
                  <a:lumMod val="95000"/>
                  <a:lumOff val="5000"/>
                </a:schemeClr>
              </a:solidFill>
              <a:latin typeface="Dana" panose="00000500000000000000" pitchFamily="2" charset="-78"/>
              <a:cs typeface="Dana" panose="00000500000000000000" pitchFamily="2" charset="-78"/>
            </a:endParaRPr>
          </a:p>
          <a:p>
            <a:pPr marL="0" indent="0" rtl="1"/>
            <a:endParaRPr lang="fa-IR" sz="2200" b="1" dirty="0">
              <a:solidFill>
                <a:schemeClr val="tx1">
                  <a:lumMod val="95000"/>
                  <a:lumOff val="5000"/>
                </a:schemeClr>
              </a:solidFill>
              <a:latin typeface="Dana" panose="00000500000000000000" pitchFamily="2" charset="-78"/>
              <a:cs typeface="Dana" panose="00000500000000000000" pitchFamily="2" charset="-78"/>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92"/>
        <p:cNvGrpSpPr/>
        <p:nvPr/>
      </p:nvGrpSpPr>
      <p:grpSpPr>
        <a:xfrm>
          <a:off x="0" y="0"/>
          <a:ext cx="0" cy="0"/>
          <a:chOff x="0" y="0"/>
          <a:chExt cx="0" cy="0"/>
        </a:xfrm>
      </p:grpSpPr>
      <p:sp>
        <p:nvSpPr>
          <p:cNvPr id="195" name="Google Shape;195;p34"/>
          <p:cNvSpPr/>
          <p:nvPr/>
        </p:nvSpPr>
        <p:spPr>
          <a:xfrm rot="3288681">
            <a:off x="7581700" y="3453531"/>
            <a:ext cx="1883491" cy="1628726"/>
          </a:xfrm>
          <a:prstGeom prst="triangle">
            <a:avLst>
              <a:gd name="adj" fmla="val 50000"/>
            </a:avLst>
          </a:pr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6" name="Google Shape;196;p34"/>
          <p:cNvSpPr/>
          <p:nvPr/>
        </p:nvSpPr>
        <p:spPr>
          <a:xfrm rot="3288681">
            <a:off x="-16392" y="-966069"/>
            <a:ext cx="1883491" cy="1628726"/>
          </a:xfrm>
          <a:prstGeom prst="triangle">
            <a:avLst>
              <a:gd name="adj" fmla="val 50000"/>
            </a:avLst>
          </a:pr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7" name="Google Shape;197;p34"/>
          <p:cNvSpPr/>
          <p:nvPr/>
        </p:nvSpPr>
        <p:spPr>
          <a:xfrm rot="3288681">
            <a:off x="-289467" y="-831869"/>
            <a:ext cx="1883491" cy="1628726"/>
          </a:xfrm>
          <a:prstGeom prst="triangle">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98" name="Google Shape;198;p34"/>
          <p:cNvSpPr/>
          <p:nvPr/>
        </p:nvSpPr>
        <p:spPr>
          <a:xfrm rot="3288681">
            <a:off x="7970700" y="3324859"/>
            <a:ext cx="1883491" cy="1628726"/>
          </a:xfrm>
          <a:prstGeom prst="triangle">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 name="TextBox 3">
            <a:extLst>
              <a:ext uri="{FF2B5EF4-FFF2-40B4-BE49-F238E27FC236}">
                <a16:creationId xmlns:a16="http://schemas.microsoft.com/office/drawing/2014/main" id="{0DE21DB8-7CCD-8C14-972A-91B82BBBEF7D}"/>
              </a:ext>
            </a:extLst>
          </p:cNvPr>
          <p:cNvSpPr txBox="1"/>
          <p:nvPr/>
        </p:nvSpPr>
        <p:spPr>
          <a:xfrm>
            <a:off x="3023905" y="956268"/>
            <a:ext cx="5562600" cy="1815882"/>
          </a:xfrm>
          <a:prstGeom prst="rect">
            <a:avLst/>
          </a:prstGeom>
          <a:noFill/>
        </p:spPr>
        <p:txBody>
          <a:bodyPr wrap="square" rtlCol="0">
            <a:spAutoFit/>
          </a:bodyPr>
          <a:lstStyle/>
          <a:p>
            <a:pPr algn="r" rtl="1"/>
            <a:r>
              <a:rPr lang="fa-IR" sz="2800" dirty="0">
                <a:latin typeface="Dana Black" panose="00000A00000000000000" pitchFamily="2" charset="-78"/>
                <a:cs typeface="Dana Black" panose="00000A00000000000000" pitchFamily="2" charset="-78"/>
              </a:rPr>
              <a:t>اقدام‌های شما در یک محیط تغییرزا </a:t>
            </a:r>
            <a:r>
              <a:rPr lang="fa-IR" sz="2800" dirty="0">
                <a:solidFill>
                  <a:schemeClr val="accent2">
                    <a:lumMod val="75000"/>
                  </a:schemeClr>
                </a:solidFill>
                <a:latin typeface="Dana Black" panose="00000A00000000000000" pitchFamily="2" charset="-78"/>
                <a:cs typeface="Dana Black" panose="00000A00000000000000" pitchFamily="2" charset="-78"/>
              </a:rPr>
              <a:t>در چهار فصل سال</a:t>
            </a:r>
            <a:br>
              <a:rPr lang="fa-IR" sz="2800" dirty="0">
                <a:latin typeface="Dana Black" panose="00000A00000000000000" pitchFamily="2" charset="-78"/>
                <a:cs typeface="Dana Black" panose="00000A00000000000000" pitchFamily="2" charset="-78"/>
              </a:rPr>
            </a:br>
            <a:r>
              <a:rPr lang="fa-IR" sz="2800" dirty="0">
                <a:latin typeface="Dana Black" panose="00000A00000000000000" pitchFamily="2" charset="-78"/>
                <a:cs typeface="Dana Black" panose="00000A00000000000000" pitchFamily="2" charset="-78"/>
              </a:rPr>
              <a:t>که موجب می‌شود کسب‌وکار شما هم </a:t>
            </a:r>
            <a:r>
              <a:rPr lang="fa-IR" sz="2800" dirty="0">
                <a:solidFill>
                  <a:srgbClr val="1E6614"/>
                </a:solidFill>
                <a:latin typeface="Dana Black" panose="00000A00000000000000" pitchFamily="2" charset="-78"/>
                <a:cs typeface="Dana Black" panose="00000A00000000000000" pitchFamily="2" charset="-78"/>
              </a:rPr>
              <a:t>باقی بماند </a:t>
            </a:r>
            <a:r>
              <a:rPr lang="fa-IR" sz="2800" dirty="0">
                <a:latin typeface="Dana Black" panose="00000A00000000000000" pitchFamily="2" charset="-78"/>
                <a:cs typeface="Dana Black" panose="00000A00000000000000" pitchFamily="2" charset="-78"/>
              </a:rPr>
              <a:t>و هم </a:t>
            </a:r>
            <a:r>
              <a:rPr lang="fa-IR" sz="2800" dirty="0">
                <a:solidFill>
                  <a:srgbClr val="C00000"/>
                </a:solidFill>
                <a:latin typeface="Dana Black" panose="00000A00000000000000" pitchFamily="2" charset="-78"/>
                <a:cs typeface="Dana Black" panose="00000A00000000000000" pitchFamily="2" charset="-78"/>
              </a:rPr>
              <a:t>شکوفا شود</a:t>
            </a:r>
            <a:endParaRPr lang="en-US" sz="2800" dirty="0">
              <a:solidFill>
                <a:srgbClr val="C00000"/>
              </a:solidFill>
            </a:endParaRPr>
          </a:p>
        </p:txBody>
      </p:sp>
      <p:pic>
        <p:nvPicPr>
          <p:cNvPr id="8" name="Picture 7">
            <a:extLst>
              <a:ext uri="{FF2B5EF4-FFF2-40B4-BE49-F238E27FC236}">
                <a16:creationId xmlns:a16="http://schemas.microsoft.com/office/drawing/2014/main" id="{3AF95A14-9A88-C4D5-3452-38FB94C5D126}"/>
              </a:ext>
            </a:extLst>
          </p:cNvPr>
          <p:cNvPicPr>
            <a:picLocks noChangeAspect="1"/>
          </p:cNvPicPr>
          <p:nvPr/>
        </p:nvPicPr>
        <p:blipFill>
          <a:blip r:embed="rId3"/>
          <a:stretch>
            <a:fillRect/>
          </a:stretch>
        </p:blipFill>
        <p:spPr>
          <a:xfrm>
            <a:off x="579266" y="2330232"/>
            <a:ext cx="2683194" cy="2723760"/>
          </a:xfrm>
          <a:prstGeom prst="rect">
            <a:avLst/>
          </a:prstGeom>
        </p:spPr>
      </p:pic>
    </p:spTree>
    <p:extLst>
      <p:ext uri="{BB962C8B-B14F-4D97-AF65-F5344CB8AC3E}">
        <p14:creationId xmlns:p14="http://schemas.microsoft.com/office/powerpoint/2010/main" val="2115651743"/>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202"/>
        <p:cNvGrpSpPr/>
        <p:nvPr/>
      </p:nvGrpSpPr>
      <p:grpSpPr>
        <a:xfrm>
          <a:off x="0" y="0"/>
          <a:ext cx="0" cy="0"/>
          <a:chOff x="0" y="0"/>
          <a:chExt cx="0" cy="0"/>
        </a:xfrm>
      </p:grpSpPr>
      <p:pic>
        <p:nvPicPr>
          <p:cNvPr id="45" name="Picture 44">
            <a:extLst>
              <a:ext uri="{FF2B5EF4-FFF2-40B4-BE49-F238E27FC236}">
                <a16:creationId xmlns:a16="http://schemas.microsoft.com/office/drawing/2014/main" id="{04C481DB-BADE-085E-6665-311D89558275}"/>
              </a:ext>
            </a:extLst>
          </p:cNvPr>
          <p:cNvPicPr>
            <a:picLocks noChangeAspect="1"/>
          </p:cNvPicPr>
          <p:nvPr/>
        </p:nvPicPr>
        <p:blipFill>
          <a:blip r:embed="rId3"/>
          <a:stretch>
            <a:fillRect/>
          </a:stretch>
        </p:blipFill>
        <p:spPr>
          <a:xfrm>
            <a:off x="5120442" y="-355827"/>
            <a:ext cx="2194758" cy="2013177"/>
          </a:xfrm>
          <a:prstGeom prst="rect">
            <a:avLst/>
          </a:prstGeom>
        </p:spPr>
      </p:pic>
      <p:pic>
        <p:nvPicPr>
          <p:cNvPr id="43" name="Picture 42">
            <a:extLst>
              <a:ext uri="{FF2B5EF4-FFF2-40B4-BE49-F238E27FC236}">
                <a16:creationId xmlns:a16="http://schemas.microsoft.com/office/drawing/2014/main" id="{E225453D-6071-2099-4DF2-AA6612564F35}"/>
              </a:ext>
            </a:extLst>
          </p:cNvPr>
          <p:cNvPicPr>
            <a:picLocks noChangeAspect="1"/>
          </p:cNvPicPr>
          <p:nvPr/>
        </p:nvPicPr>
        <p:blipFill>
          <a:blip r:embed="rId4"/>
          <a:stretch>
            <a:fillRect/>
          </a:stretch>
        </p:blipFill>
        <p:spPr>
          <a:xfrm>
            <a:off x="-3063" y="1714635"/>
            <a:ext cx="2194758" cy="2336798"/>
          </a:xfrm>
          <a:prstGeom prst="rect">
            <a:avLst/>
          </a:prstGeom>
        </p:spPr>
      </p:pic>
      <p:sp>
        <p:nvSpPr>
          <p:cNvPr id="203" name="Google Shape;203;p35"/>
          <p:cNvSpPr/>
          <p:nvPr/>
        </p:nvSpPr>
        <p:spPr>
          <a:xfrm rot="3288681">
            <a:off x="7896508" y="4274846"/>
            <a:ext cx="1883491" cy="1628726"/>
          </a:xfrm>
          <a:prstGeom prst="triangle">
            <a:avLst>
              <a:gd name="adj" fmla="val 5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35"/>
          <p:cNvSpPr/>
          <p:nvPr/>
        </p:nvSpPr>
        <p:spPr>
          <a:xfrm rot="3288681">
            <a:off x="672458" y="-1134754"/>
            <a:ext cx="1883491" cy="1628726"/>
          </a:xfrm>
          <a:prstGeom prst="triangle">
            <a:avLst>
              <a:gd name="adj" fmla="val 5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35"/>
          <p:cNvSpPr txBox="1">
            <a:spLocks noGrp="1"/>
          </p:cNvSpPr>
          <p:nvPr>
            <p:ph type="title" idx="19"/>
          </p:nvPr>
        </p:nvSpPr>
        <p:spPr>
          <a:xfrm>
            <a:off x="7315200" y="964134"/>
            <a:ext cx="1752600" cy="704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fa-IR" sz="3600" dirty="0">
                <a:latin typeface="Dana Black" panose="00000A00000000000000" pitchFamily="2" charset="-78"/>
                <a:cs typeface="Dana Black" panose="00000A00000000000000" pitchFamily="2" charset="-78"/>
              </a:rPr>
              <a:t>اول</a:t>
            </a:r>
            <a:endParaRPr sz="3600" dirty="0">
              <a:latin typeface="Dana Black" panose="00000A00000000000000" pitchFamily="2" charset="-78"/>
              <a:cs typeface="Dana Black" panose="00000A00000000000000" pitchFamily="2" charset="-78"/>
            </a:endParaRPr>
          </a:p>
        </p:txBody>
      </p:sp>
      <p:sp>
        <p:nvSpPr>
          <p:cNvPr id="224" name="Google Shape;224;p35"/>
          <p:cNvSpPr/>
          <p:nvPr/>
        </p:nvSpPr>
        <p:spPr>
          <a:xfrm rot="3288681">
            <a:off x="399383" y="-1000554"/>
            <a:ext cx="1883491" cy="1628726"/>
          </a:xfrm>
          <a:prstGeom prst="triangle">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5"/>
          <p:cNvSpPr/>
          <p:nvPr/>
        </p:nvSpPr>
        <p:spPr>
          <a:xfrm rot="3288681">
            <a:off x="8285508" y="4123571"/>
            <a:ext cx="1883491" cy="1628726"/>
          </a:xfrm>
          <a:prstGeom prst="triangle">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232;p36">
            <a:extLst>
              <a:ext uri="{FF2B5EF4-FFF2-40B4-BE49-F238E27FC236}">
                <a16:creationId xmlns:a16="http://schemas.microsoft.com/office/drawing/2014/main" id="{38F161F9-13F5-E28B-545D-AABECE840BBF}"/>
              </a:ext>
            </a:extLst>
          </p:cNvPr>
          <p:cNvSpPr txBox="1">
            <a:spLocks/>
          </p:cNvSpPr>
          <p:nvPr/>
        </p:nvSpPr>
        <p:spPr>
          <a:xfrm>
            <a:off x="1637723" y="1475318"/>
            <a:ext cx="6629400" cy="124151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1pPr>
            <a:lvl2pPr marL="914400" marR="0" lvl="1"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2pPr>
            <a:lvl3pPr marL="1371600" marR="0" lvl="2"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3pPr>
            <a:lvl4pPr marL="1828800" marR="0" lvl="3"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4pPr>
            <a:lvl5pPr marL="2286000" marR="0" lvl="4"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5pPr>
            <a:lvl6pPr marL="2743200" marR="0" lvl="5"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6pPr>
            <a:lvl7pPr marL="3200400" marR="0" lvl="6"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7pPr>
            <a:lvl8pPr marL="3657600" marR="0" lvl="7"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8pPr>
            <a:lvl9pPr marL="4114800" marR="0" lvl="8"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9pPr>
          </a:lstStyle>
          <a:p>
            <a:pPr marL="0" indent="0" rtl="1"/>
            <a:r>
              <a:rPr lang="fa-IR" sz="2200" b="1" dirty="0">
                <a:solidFill>
                  <a:schemeClr val="tx1">
                    <a:lumMod val="95000"/>
                    <a:lumOff val="5000"/>
                  </a:schemeClr>
                </a:solidFill>
                <a:latin typeface="Dana" panose="00000500000000000000" pitchFamily="2" charset="-78"/>
                <a:cs typeface="Dana" panose="00000500000000000000" pitchFamily="2" charset="-78"/>
              </a:rPr>
              <a:t>باید یک سیستم </a:t>
            </a:r>
            <a:r>
              <a:rPr lang="fa-IR" sz="2200" b="1" dirty="0">
                <a:solidFill>
                  <a:srgbClr val="1E6614"/>
                </a:solidFill>
                <a:latin typeface="Dana" panose="00000500000000000000" pitchFamily="2" charset="-78"/>
                <a:cs typeface="Dana" panose="00000500000000000000" pitchFamily="2" charset="-78"/>
              </a:rPr>
              <a:t>پیش‌بینی و پایش تغییر </a:t>
            </a:r>
            <a:r>
              <a:rPr lang="fa-IR" sz="2200" b="1" dirty="0">
                <a:solidFill>
                  <a:schemeClr val="tx1">
                    <a:lumMod val="95000"/>
                    <a:lumOff val="5000"/>
                  </a:schemeClr>
                </a:solidFill>
                <a:latin typeface="Dana" panose="00000500000000000000" pitchFamily="2" charset="-78"/>
                <a:cs typeface="Dana" panose="00000500000000000000" pitchFamily="2" charset="-78"/>
              </a:rPr>
              <a:t>در شرکت‌تان درست کنید. نام این سیستم </a:t>
            </a:r>
            <a:r>
              <a:rPr lang="fa-IR" sz="2200" b="1" dirty="0">
                <a:solidFill>
                  <a:srgbClr val="C00000"/>
                </a:solidFill>
                <a:latin typeface="Dana" panose="00000500000000000000" pitchFamily="2" charset="-78"/>
                <a:cs typeface="Dana" panose="00000500000000000000" pitchFamily="2" charset="-78"/>
              </a:rPr>
              <a:t>"سیستم دیده‌بانی" </a:t>
            </a:r>
            <a:r>
              <a:rPr lang="fa-IR" sz="2200" b="1" dirty="0">
                <a:solidFill>
                  <a:schemeClr val="tx1">
                    <a:lumMod val="95000"/>
                    <a:lumOff val="5000"/>
                  </a:schemeClr>
                </a:solidFill>
                <a:latin typeface="Dana" panose="00000500000000000000" pitchFamily="2" charset="-78"/>
                <a:cs typeface="Dana" panose="00000500000000000000" pitchFamily="2" charset="-78"/>
              </a:rPr>
              <a:t>است.</a:t>
            </a:r>
          </a:p>
          <a:p>
            <a:pPr marL="0" indent="0" algn="ctr" rtl="1"/>
            <a:endParaRPr lang="fa-IR" sz="2200" b="1" dirty="0">
              <a:solidFill>
                <a:schemeClr val="tx1">
                  <a:lumMod val="95000"/>
                  <a:lumOff val="5000"/>
                </a:schemeClr>
              </a:solidFill>
              <a:latin typeface="Dana" panose="00000500000000000000" pitchFamily="2" charset="-78"/>
              <a:cs typeface="Dana" panose="00000500000000000000" pitchFamily="2" charset="-78"/>
            </a:endParaRPr>
          </a:p>
          <a:p>
            <a:pPr marL="0" indent="0" rtl="1"/>
            <a:endParaRPr lang="fa-IR" sz="2200" b="1" dirty="0">
              <a:solidFill>
                <a:schemeClr val="tx1">
                  <a:lumMod val="95000"/>
                  <a:lumOff val="5000"/>
                </a:schemeClr>
              </a:solidFill>
              <a:latin typeface="Dana" panose="00000500000000000000" pitchFamily="2" charset="-78"/>
              <a:cs typeface="Dana" panose="00000500000000000000" pitchFamily="2" charset="-78"/>
            </a:endParaRPr>
          </a:p>
        </p:txBody>
      </p:sp>
      <p:sp>
        <p:nvSpPr>
          <p:cNvPr id="39" name="Google Shape;210;p35">
            <a:extLst>
              <a:ext uri="{FF2B5EF4-FFF2-40B4-BE49-F238E27FC236}">
                <a16:creationId xmlns:a16="http://schemas.microsoft.com/office/drawing/2014/main" id="{CDD87129-122D-3138-AC59-12AF38C92E77}"/>
              </a:ext>
            </a:extLst>
          </p:cNvPr>
          <p:cNvSpPr txBox="1">
            <a:spLocks/>
          </p:cNvSpPr>
          <p:nvPr/>
        </p:nvSpPr>
        <p:spPr>
          <a:xfrm>
            <a:off x="7315200" y="2530834"/>
            <a:ext cx="1752600" cy="7044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800"/>
              <a:buFont typeface="Oswald"/>
              <a:buNone/>
              <a:defRPr sz="4200" b="0" i="0" u="none" strike="noStrike" cap="none">
                <a:solidFill>
                  <a:schemeClr val="accent3"/>
                </a:solidFill>
                <a:latin typeface="Oswald"/>
                <a:ea typeface="Oswald"/>
                <a:cs typeface="Oswald"/>
                <a:sym typeface="Oswald"/>
              </a:defRPr>
            </a:lvl1pPr>
            <a:lvl2pPr marR="0" lvl="1" algn="ctr" rtl="0">
              <a:lnSpc>
                <a:spcPct val="100000"/>
              </a:lnSpc>
              <a:spcBef>
                <a:spcPts val="0"/>
              </a:spcBef>
              <a:spcAft>
                <a:spcPts val="0"/>
              </a:spcAft>
              <a:buClr>
                <a:schemeClr val="dk1"/>
              </a:buClr>
              <a:buSzPts val="12000"/>
              <a:buFont typeface="Oswald"/>
              <a:buNone/>
              <a:defRPr sz="12000" b="0" i="0" u="none" strike="noStrike" cap="none">
                <a:solidFill>
                  <a:schemeClr val="dk1"/>
                </a:solidFill>
                <a:latin typeface="Oswald"/>
                <a:ea typeface="Oswald"/>
                <a:cs typeface="Oswald"/>
                <a:sym typeface="Oswald"/>
              </a:defRPr>
            </a:lvl2pPr>
            <a:lvl3pPr marR="0" lvl="2" algn="ctr" rtl="0">
              <a:lnSpc>
                <a:spcPct val="100000"/>
              </a:lnSpc>
              <a:spcBef>
                <a:spcPts val="0"/>
              </a:spcBef>
              <a:spcAft>
                <a:spcPts val="0"/>
              </a:spcAft>
              <a:buClr>
                <a:schemeClr val="dk1"/>
              </a:buClr>
              <a:buSzPts val="12000"/>
              <a:buFont typeface="Oswald"/>
              <a:buNone/>
              <a:defRPr sz="12000" b="0" i="0" u="none" strike="noStrike" cap="none">
                <a:solidFill>
                  <a:schemeClr val="dk1"/>
                </a:solidFill>
                <a:latin typeface="Oswald"/>
                <a:ea typeface="Oswald"/>
                <a:cs typeface="Oswald"/>
                <a:sym typeface="Oswald"/>
              </a:defRPr>
            </a:lvl3pPr>
            <a:lvl4pPr marR="0" lvl="3" algn="ctr" rtl="0">
              <a:lnSpc>
                <a:spcPct val="100000"/>
              </a:lnSpc>
              <a:spcBef>
                <a:spcPts val="0"/>
              </a:spcBef>
              <a:spcAft>
                <a:spcPts val="0"/>
              </a:spcAft>
              <a:buClr>
                <a:schemeClr val="dk1"/>
              </a:buClr>
              <a:buSzPts val="12000"/>
              <a:buFont typeface="Oswald"/>
              <a:buNone/>
              <a:defRPr sz="12000" b="0" i="0" u="none" strike="noStrike" cap="none">
                <a:solidFill>
                  <a:schemeClr val="dk1"/>
                </a:solidFill>
                <a:latin typeface="Oswald"/>
                <a:ea typeface="Oswald"/>
                <a:cs typeface="Oswald"/>
                <a:sym typeface="Oswald"/>
              </a:defRPr>
            </a:lvl4pPr>
            <a:lvl5pPr marR="0" lvl="4" algn="ctr" rtl="0">
              <a:lnSpc>
                <a:spcPct val="100000"/>
              </a:lnSpc>
              <a:spcBef>
                <a:spcPts val="0"/>
              </a:spcBef>
              <a:spcAft>
                <a:spcPts val="0"/>
              </a:spcAft>
              <a:buClr>
                <a:schemeClr val="dk1"/>
              </a:buClr>
              <a:buSzPts val="12000"/>
              <a:buFont typeface="Oswald"/>
              <a:buNone/>
              <a:defRPr sz="12000" b="0" i="0" u="none" strike="noStrike" cap="none">
                <a:solidFill>
                  <a:schemeClr val="dk1"/>
                </a:solidFill>
                <a:latin typeface="Oswald"/>
                <a:ea typeface="Oswald"/>
                <a:cs typeface="Oswald"/>
                <a:sym typeface="Oswald"/>
              </a:defRPr>
            </a:lvl5pPr>
            <a:lvl6pPr marR="0" lvl="5" algn="ctr" rtl="0">
              <a:lnSpc>
                <a:spcPct val="100000"/>
              </a:lnSpc>
              <a:spcBef>
                <a:spcPts val="0"/>
              </a:spcBef>
              <a:spcAft>
                <a:spcPts val="0"/>
              </a:spcAft>
              <a:buClr>
                <a:schemeClr val="dk1"/>
              </a:buClr>
              <a:buSzPts val="12000"/>
              <a:buFont typeface="Oswald"/>
              <a:buNone/>
              <a:defRPr sz="12000" b="0" i="0" u="none" strike="noStrike" cap="none">
                <a:solidFill>
                  <a:schemeClr val="dk1"/>
                </a:solidFill>
                <a:latin typeface="Oswald"/>
                <a:ea typeface="Oswald"/>
                <a:cs typeface="Oswald"/>
                <a:sym typeface="Oswald"/>
              </a:defRPr>
            </a:lvl6pPr>
            <a:lvl7pPr marR="0" lvl="6" algn="ctr" rtl="0">
              <a:lnSpc>
                <a:spcPct val="100000"/>
              </a:lnSpc>
              <a:spcBef>
                <a:spcPts val="0"/>
              </a:spcBef>
              <a:spcAft>
                <a:spcPts val="0"/>
              </a:spcAft>
              <a:buClr>
                <a:schemeClr val="dk1"/>
              </a:buClr>
              <a:buSzPts val="12000"/>
              <a:buFont typeface="Oswald"/>
              <a:buNone/>
              <a:defRPr sz="12000" b="0" i="0" u="none" strike="noStrike" cap="none">
                <a:solidFill>
                  <a:schemeClr val="dk1"/>
                </a:solidFill>
                <a:latin typeface="Oswald"/>
                <a:ea typeface="Oswald"/>
                <a:cs typeface="Oswald"/>
                <a:sym typeface="Oswald"/>
              </a:defRPr>
            </a:lvl7pPr>
            <a:lvl8pPr marR="0" lvl="7" algn="ctr" rtl="0">
              <a:lnSpc>
                <a:spcPct val="100000"/>
              </a:lnSpc>
              <a:spcBef>
                <a:spcPts val="0"/>
              </a:spcBef>
              <a:spcAft>
                <a:spcPts val="0"/>
              </a:spcAft>
              <a:buClr>
                <a:schemeClr val="dk1"/>
              </a:buClr>
              <a:buSzPts val="12000"/>
              <a:buFont typeface="Oswald"/>
              <a:buNone/>
              <a:defRPr sz="12000" b="0" i="0" u="none" strike="noStrike" cap="none">
                <a:solidFill>
                  <a:schemeClr val="dk1"/>
                </a:solidFill>
                <a:latin typeface="Oswald"/>
                <a:ea typeface="Oswald"/>
                <a:cs typeface="Oswald"/>
                <a:sym typeface="Oswald"/>
              </a:defRPr>
            </a:lvl8pPr>
            <a:lvl9pPr marR="0" lvl="8" algn="ctr" rtl="0">
              <a:lnSpc>
                <a:spcPct val="100000"/>
              </a:lnSpc>
              <a:spcBef>
                <a:spcPts val="0"/>
              </a:spcBef>
              <a:spcAft>
                <a:spcPts val="0"/>
              </a:spcAft>
              <a:buClr>
                <a:schemeClr val="dk1"/>
              </a:buClr>
              <a:buSzPts val="12000"/>
              <a:buFont typeface="Oswald"/>
              <a:buNone/>
              <a:defRPr sz="12000" b="0" i="0" u="none" strike="noStrike" cap="none">
                <a:solidFill>
                  <a:schemeClr val="dk1"/>
                </a:solidFill>
                <a:latin typeface="Oswald"/>
                <a:ea typeface="Oswald"/>
                <a:cs typeface="Oswald"/>
                <a:sym typeface="Oswald"/>
              </a:defRPr>
            </a:lvl9pPr>
          </a:lstStyle>
          <a:p>
            <a:r>
              <a:rPr lang="fa-IR" sz="3600" dirty="0">
                <a:latin typeface="Dana Black" panose="00000A00000000000000" pitchFamily="2" charset="-78"/>
                <a:cs typeface="Dana Black" panose="00000A00000000000000" pitchFamily="2" charset="-78"/>
              </a:rPr>
              <a:t>دوم</a:t>
            </a:r>
          </a:p>
        </p:txBody>
      </p:sp>
      <p:sp>
        <p:nvSpPr>
          <p:cNvPr id="40" name="Google Shape;232;p36">
            <a:extLst>
              <a:ext uri="{FF2B5EF4-FFF2-40B4-BE49-F238E27FC236}">
                <a16:creationId xmlns:a16="http://schemas.microsoft.com/office/drawing/2014/main" id="{B1B7D7AC-7A92-A438-51C8-B844DC2E97EB}"/>
              </a:ext>
            </a:extLst>
          </p:cNvPr>
          <p:cNvSpPr txBox="1">
            <a:spLocks/>
          </p:cNvSpPr>
          <p:nvPr/>
        </p:nvSpPr>
        <p:spPr>
          <a:xfrm>
            <a:off x="1094316" y="3082834"/>
            <a:ext cx="7172807" cy="169871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1pPr>
            <a:lvl2pPr marL="914400" marR="0" lvl="1"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2pPr>
            <a:lvl3pPr marL="1371600" marR="0" lvl="2"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3pPr>
            <a:lvl4pPr marL="1828800" marR="0" lvl="3"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4pPr>
            <a:lvl5pPr marL="2286000" marR="0" lvl="4"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5pPr>
            <a:lvl6pPr marL="2743200" marR="0" lvl="5"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6pPr>
            <a:lvl7pPr marL="3200400" marR="0" lvl="6"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7pPr>
            <a:lvl8pPr marL="3657600" marR="0" lvl="7"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8pPr>
            <a:lvl9pPr marL="4114800" marR="0" lvl="8"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9pPr>
          </a:lstStyle>
          <a:p>
            <a:pPr marL="0" indent="0" rtl="1"/>
            <a:r>
              <a:rPr lang="fa-IR" sz="2200" b="1" dirty="0">
                <a:solidFill>
                  <a:schemeClr val="tx1">
                    <a:lumMod val="95000"/>
                    <a:lumOff val="5000"/>
                  </a:schemeClr>
                </a:solidFill>
                <a:latin typeface="Dana" panose="00000500000000000000" pitchFamily="2" charset="-78"/>
                <a:cs typeface="Dana" panose="00000500000000000000" pitchFamily="2" charset="-78"/>
              </a:rPr>
              <a:t>باید به کمک اطلاعاتی که پیوسته از این سیستم دریافت می‌کنید بتوانید </a:t>
            </a:r>
            <a:r>
              <a:rPr lang="fa-IR" sz="2200" b="1" dirty="0">
                <a:solidFill>
                  <a:srgbClr val="1E6614"/>
                </a:solidFill>
                <a:latin typeface="Dana" panose="00000500000000000000" pitchFamily="2" charset="-78"/>
                <a:cs typeface="Dana" panose="00000500000000000000" pitchFamily="2" charset="-78"/>
              </a:rPr>
              <a:t>تغییرهای احتمالی آینده </a:t>
            </a:r>
            <a:r>
              <a:rPr lang="fa-IR" sz="2200" b="1" dirty="0">
                <a:solidFill>
                  <a:schemeClr val="tx1">
                    <a:lumMod val="95000"/>
                    <a:lumOff val="5000"/>
                  </a:schemeClr>
                </a:solidFill>
                <a:latin typeface="Dana" panose="00000500000000000000" pitchFamily="2" charset="-78"/>
                <a:cs typeface="Dana" panose="00000500000000000000" pitchFamily="2" charset="-78"/>
              </a:rPr>
              <a:t>را در افق‌های     ساله پیش‌بینی کنید، و با تحلیل آنها، </a:t>
            </a:r>
            <a:r>
              <a:rPr lang="fa-IR" sz="2200" b="1" dirty="0">
                <a:solidFill>
                  <a:srgbClr val="C00000"/>
                </a:solidFill>
                <a:latin typeface="Dana" panose="00000500000000000000" pitchFamily="2" charset="-78"/>
                <a:cs typeface="Dana" panose="00000500000000000000" pitchFamily="2" charset="-78"/>
              </a:rPr>
              <a:t>فرصت‌ها و تهدیدهای </a:t>
            </a:r>
            <a:r>
              <a:rPr lang="fa-IR" sz="2200" b="1" dirty="0">
                <a:solidFill>
                  <a:schemeClr val="tx1">
                    <a:lumMod val="95000"/>
                    <a:lumOff val="5000"/>
                  </a:schemeClr>
                </a:solidFill>
                <a:latin typeface="Dana" panose="00000500000000000000" pitchFamily="2" charset="-78"/>
                <a:cs typeface="Dana" panose="00000500000000000000" pitchFamily="2" charset="-78"/>
              </a:rPr>
              <a:t>نهفته در دل این تغییرها را کشف کنید.</a:t>
            </a:r>
          </a:p>
          <a:p>
            <a:pPr marL="0" indent="0" algn="ctr" rtl="1"/>
            <a:endParaRPr lang="fa-IR" sz="2200" b="1" dirty="0">
              <a:solidFill>
                <a:schemeClr val="tx1">
                  <a:lumMod val="95000"/>
                  <a:lumOff val="5000"/>
                </a:schemeClr>
              </a:solidFill>
              <a:latin typeface="Dana" panose="00000500000000000000" pitchFamily="2" charset="-78"/>
              <a:cs typeface="Dana" panose="00000500000000000000" pitchFamily="2" charset="-78"/>
            </a:endParaRPr>
          </a:p>
          <a:p>
            <a:pPr marL="0" indent="0" rtl="1"/>
            <a:endParaRPr lang="fa-IR" sz="2200" b="1" dirty="0">
              <a:solidFill>
                <a:schemeClr val="tx1">
                  <a:lumMod val="95000"/>
                  <a:lumOff val="5000"/>
                </a:schemeClr>
              </a:solidFill>
              <a:latin typeface="Dana" panose="00000500000000000000" pitchFamily="2" charset="-78"/>
              <a:cs typeface="Dana" panose="00000500000000000000" pitchFamily="2" charset="-78"/>
            </a:endParaRPr>
          </a:p>
        </p:txBody>
      </p:sp>
      <p:sp>
        <p:nvSpPr>
          <p:cNvPr id="41" name="Google Shape;232;p36">
            <a:extLst>
              <a:ext uri="{FF2B5EF4-FFF2-40B4-BE49-F238E27FC236}">
                <a16:creationId xmlns:a16="http://schemas.microsoft.com/office/drawing/2014/main" id="{BACED0E5-2AB1-2C55-B9A6-F1237CF45FF7}"/>
              </a:ext>
            </a:extLst>
          </p:cNvPr>
          <p:cNvSpPr txBox="1">
            <a:spLocks/>
          </p:cNvSpPr>
          <p:nvPr/>
        </p:nvSpPr>
        <p:spPr>
          <a:xfrm>
            <a:off x="1375170" y="3432071"/>
            <a:ext cx="853210" cy="57877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1pPr>
            <a:lvl2pPr marL="914400" marR="0" lvl="1"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2pPr>
            <a:lvl3pPr marL="1371600" marR="0" lvl="2"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3pPr>
            <a:lvl4pPr marL="1828800" marR="0" lvl="3"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4pPr>
            <a:lvl5pPr marL="2286000" marR="0" lvl="4"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5pPr>
            <a:lvl6pPr marL="2743200" marR="0" lvl="5"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6pPr>
            <a:lvl7pPr marL="3200400" marR="0" lvl="6"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7pPr>
            <a:lvl8pPr marL="3657600" marR="0" lvl="7"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8pPr>
            <a:lvl9pPr marL="4114800" marR="0" lvl="8"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9pPr>
          </a:lstStyle>
          <a:p>
            <a:pPr marL="0" indent="0" rtl="1"/>
            <a:r>
              <a:rPr lang="fa-IR" sz="2200" b="1" dirty="0">
                <a:solidFill>
                  <a:schemeClr val="tx1">
                    <a:lumMod val="95000"/>
                    <a:lumOff val="5000"/>
                  </a:schemeClr>
                </a:solidFill>
                <a:latin typeface="Dana" panose="00000500000000000000" pitchFamily="2" charset="-78"/>
                <a:cs typeface="Dana" panose="00000500000000000000" pitchFamily="2" charset="-78"/>
              </a:rPr>
              <a:t>۱۰</a:t>
            </a:r>
          </a:p>
          <a:p>
            <a:pPr marL="0" indent="0" algn="ctr" rtl="1"/>
            <a:endParaRPr lang="fa-IR" sz="2200" b="1" dirty="0">
              <a:solidFill>
                <a:schemeClr val="tx1">
                  <a:lumMod val="95000"/>
                  <a:lumOff val="5000"/>
                </a:schemeClr>
              </a:solidFill>
              <a:latin typeface="Dana" panose="00000500000000000000" pitchFamily="2" charset="-78"/>
              <a:cs typeface="Dana" panose="00000500000000000000" pitchFamily="2" charset="-78"/>
            </a:endParaRPr>
          </a:p>
          <a:p>
            <a:pPr marL="0" indent="0" rtl="1"/>
            <a:endParaRPr lang="fa-IR" sz="2200" b="1" dirty="0">
              <a:solidFill>
                <a:schemeClr val="tx1">
                  <a:lumMod val="95000"/>
                  <a:lumOff val="5000"/>
                </a:schemeClr>
              </a:solidFill>
              <a:latin typeface="Dana" panose="00000500000000000000" pitchFamily="2" charset="-78"/>
              <a:cs typeface="Dana" panose="00000500000000000000" pitchFamily="2" charset="-78"/>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202"/>
        <p:cNvGrpSpPr/>
        <p:nvPr/>
      </p:nvGrpSpPr>
      <p:grpSpPr>
        <a:xfrm>
          <a:off x="0" y="0"/>
          <a:ext cx="0" cy="0"/>
          <a:chOff x="0" y="0"/>
          <a:chExt cx="0" cy="0"/>
        </a:xfrm>
      </p:grpSpPr>
      <p:pic>
        <p:nvPicPr>
          <p:cNvPr id="5" name="Picture 4">
            <a:extLst>
              <a:ext uri="{FF2B5EF4-FFF2-40B4-BE49-F238E27FC236}">
                <a16:creationId xmlns:a16="http://schemas.microsoft.com/office/drawing/2014/main" id="{1FE84518-80D9-7391-12B6-21DB2DB7F8B1}"/>
              </a:ext>
            </a:extLst>
          </p:cNvPr>
          <p:cNvPicPr>
            <a:picLocks noChangeAspect="1"/>
          </p:cNvPicPr>
          <p:nvPr/>
        </p:nvPicPr>
        <p:blipFill>
          <a:blip r:embed="rId3"/>
          <a:stretch>
            <a:fillRect/>
          </a:stretch>
        </p:blipFill>
        <p:spPr>
          <a:xfrm>
            <a:off x="354223" y="2756028"/>
            <a:ext cx="2734057" cy="2376819"/>
          </a:xfrm>
          <a:prstGeom prst="rect">
            <a:avLst/>
          </a:prstGeom>
        </p:spPr>
      </p:pic>
      <p:sp>
        <p:nvSpPr>
          <p:cNvPr id="203" name="Google Shape;203;p35"/>
          <p:cNvSpPr/>
          <p:nvPr/>
        </p:nvSpPr>
        <p:spPr>
          <a:xfrm rot="3288681">
            <a:off x="7896508" y="4274846"/>
            <a:ext cx="1883491" cy="1628726"/>
          </a:xfrm>
          <a:prstGeom prst="triangle">
            <a:avLst>
              <a:gd name="adj" fmla="val 5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35"/>
          <p:cNvSpPr/>
          <p:nvPr/>
        </p:nvSpPr>
        <p:spPr>
          <a:xfrm rot="3288681">
            <a:off x="672458" y="-1134754"/>
            <a:ext cx="1883491" cy="1628726"/>
          </a:xfrm>
          <a:prstGeom prst="triangle">
            <a:avLst>
              <a:gd name="adj" fmla="val 5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35"/>
          <p:cNvSpPr txBox="1">
            <a:spLocks noGrp="1"/>
          </p:cNvSpPr>
          <p:nvPr>
            <p:ph type="title" idx="19"/>
          </p:nvPr>
        </p:nvSpPr>
        <p:spPr>
          <a:xfrm>
            <a:off x="7315200" y="964134"/>
            <a:ext cx="1752600" cy="704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fa-IR" sz="3600" dirty="0">
                <a:latin typeface="Dana Black" panose="00000A00000000000000" pitchFamily="2" charset="-78"/>
                <a:cs typeface="Dana Black" panose="00000A00000000000000" pitchFamily="2" charset="-78"/>
              </a:rPr>
              <a:t>سوم</a:t>
            </a:r>
            <a:endParaRPr sz="3600" dirty="0">
              <a:latin typeface="Dana Black" panose="00000A00000000000000" pitchFamily="2" charset="-78"/>
              <a:cs typeface="Dana Black" panose="00000A00000000000000" pitchFamily="2" charset="-78"/>
            </a:endParaRPr>
          </a:p>
        </p:txBody>
      </p:sp>
      <p:sp>
        <p:nvSpPr>
          <p:cNvPr id="224" name="Google Shape;224;p35"/>
          <p:cNvSpPr/>
          <p:nvPr/>
        </p:nvSpPr>
        <p:spPr>
          <a:xfrm rot="3288681">
            <a:off x="399383" y="-1000554"/>
            <a:ext cx="1883491" cy="1628726"/>
          </a:xfrm>
          <a:prstGeom prst="triangle">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5"/>
          <p:cNvSpPr/>
          <p:nvPr/>
        </p:nvSpPr>
        <p:spPr>
          <a:xfrm rot="3288681">
            <a:off x="8285508" y="4123571"/>
            <a:ext cx="1883491" cy="1628726"/>
          </a:xfrm>
          <a:prstGeom prst="triangle">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232;p36">
            <a:extLst>
              <a:ext uri="{FF2B5EF4-FFF2-40B4-BE49-F238E27FC236}">
                <a16:creationId xmlns:a16="http://schemas.microsoft.com/office/drawing/2014/main" id="{38F161F9-13F5-E28B-545D-AABECE840BBF}"/>
              </a:ext>
            </a:extLst>
          </p:cNvPr>
          <p:cNvSpPr txBox="1">
            <a:spLocks/>
          </p:cNvSpPr>
          <p:nvPr/>
        </p:nvSpPr>
        <p:spPr>
          <a:xfrm>
            <a:off x="1981199" y="1475318"/>
            <a:ext cx="6285923" cy="124151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1pPr>
            <a:lvl2pPr marL="914400" marR="0" lvl="1"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2pPr>
            <a:lvl3pPr marL="1371600" marR="0" lvl="2"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3pPr>
            <a:lvl4pPr marL="1828800" marR="0" lvl="3"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4pPr>
            <a:lvl5pPr marL="2286000" marR="0" lvl="4"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5pPr>
            <a:lvl6pPr marL="2743200" marR="0" lvl="5"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6pPr>
            <a:lvl7pPr marL="3200400" marR="0" lvl="6"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7pPr>
            <a:lvl8pPr marL="3657600" marR="0" lvl="7"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8pPr>
            <a:lvl9pPr marL="4114800" marR="0" lvl="8"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9pPr>
          </a:lstStyle>
          <a:p>
            <a:pPr marL="0" indent="0" rtl="1"/>
            <a:r>
              <a:rPr lang="fa-IR" sz="2200" b="1" dirty="0">
                <a:solidFill>
                  <a:schemeClr val="tx1">
                    <a:lumMod val="95000"/>
                    <a:lumOff val="5000"/>
                  </a:schemeClr>
                </a:solidFill>
                <a:latin typeface="Dana" panose="00000500000000000000" pitchFamily="2" charset="-78"/>
                <a:cs typeface="Dana" panose="00000500000000000000" pitchFamily="2" charset="-78"/>
              </a:rPr>
              <a:t>باید برای استفاده بیشینه از </a:t>
            </a:r>
            <a:r>
              <a:rPr lang="fa-IR" sz="2200" b="1" dirty="0">
                <a:solidFill>
                  <a:srgbClr val="1E6614"/>
                </a:solidFill>
                <a:latin typeface="Dana" panose="00000500000000000000" pitchFamily="2" charset="-78"/>
                <a:cs typeface="Dana" panose="00000500000000000000" pitchFamily="2" charset="-78"/>
              </a:rPr>
              <a:t>فرصت‌ها</a:t>
            </a:r>
            <a:r>
              <a:rPr lang="fa-IR" sz="2200" b="1" dirty="0">
                <a:solidFill>
                  <a:schemeClr val="tx1">
                    <a:lumMod val="95000"/>
                    <a:lumOff val="5000"/>
                  </a:schemeClr>
                </a:solidFill>
                <a:latin typeface="Dana" panose="00000500000000000000" pitchFamily="2" charset="-78"/>
                <a:cs typeface="Dana" panose="00000500000000000000" pitchFamily="2" charset="-78"/>
              </a:rPr>
              <a:t> و کاهش حداکثری </a:t>
            </a:r>
            <a:r>
              <a:rPr lang="fa-IR" sz="2200" b="1" dirty="0">
                <a:solidFill>
                  <a:srgbClr val="C00000"/>
                </a:solidFill>
                <a:latin typeface="Dana" panose="00000500000000000000" pitchFamily="2" charset="-78"/>
                <a:cs typeface="Dana" panose="00000500000000000000" pitchFamily="2" charset="-78"/>
              </a:rPr>
              <a:t>تهدیدها</a:t>
            </a:r>
            <a:r>
              <a:rPr lang="fa-IR" sz="2200" b="1" dirty="0">
                <a:solidFill>
                  <a:schemeClr val="tx1">
                    <a:lumMod val="95000"/>
                    <a:lumOff val="5000"/>
                  </a:schemeClr>
                </a:solidFill>
                <a:latin typeface="Dana" panose="00000500000000000000" pitchFamily="2" charset="-78"/>
                <a:cs typeface="Dana" panose="00000500000000000000" pitchFamily="2" charset="-78"/>
              </a:rPr>
              <a:t> برنامه‌ریزی کنید.</a:t>
            </a:r>
          </a:p>
          <a:p>
            <a:pPr marL="0" indent="0" algn="ctr" rtl="1"/>
            <a:endParaRPr lang="fa-IR" sz="2200" b="1" dirty="0">
              <a:solidFill>
                <a:schemeClr val="tx1">
                  <a:lumMod val="95000"/>
                  <a:lumOff val="5000"/>
                </a:schemeClr>
              </a:solidFill>
              <a:latin typeface="Dana" panose="00000500000000000000" pitchFamily="2" charset="-78"/>
              <a:cs typeface="Dana" panose="00000500000000000000" pitchFamily="2" charset="-78"/>
            </a:endParaRPr>
          </a:p>
          <a:p>
            <a:pPr marL="0" indent="0" rtl="1"/>
            <a:endParaRPr lang="fa-IR" sz="2200" b="1" dirty="0">
              <a:solidFill>
                <a:schemeClr val="tx1">
                  <a:lumMod val="95000"/>
                  <a:lumOff val="5000"/>
                </a:schemeClr>
              </a:solidFill>
              <a:latin typeface="Dana" panose="00000500000000000000" pitchFamily="2" charset="-78"/>
              <a:cs typeface="Dana" panose="00000500000000000000" pitchFamily="2" charset="-78"/>
            </a:endParaRPr>
          </a:p>
        </p:txBody>
      </p:sp>
      <p:sp>
        <p:nvSpPr>
          <p:cNvPr id="39" name="Google Shape;210;p35">
            <a:extLst>
              <a:ext uri="{FF2B5EF4-FFF2-40B4-BE49-F238E27FC236}">
                <a16:creationId xmlns:a16="http://schemas.microsoft.com/office/drawing/2014/main" id="{CDD87129-122D-3138-AC59-12AF38C92E77}"/>
              </a:ext>
            </a:extLst>
          </p:cNvPr>
          <p:cNvSpPr txBox="1">
            <a:spLocks/>
          </p:cNvSpPr>
          <p:nvPr/>
        </p:nvSpPr>
        <p:spPr>
          <a:xfrm>
            <a:off x="7315200" y="2530834"/>
            <a:ext cx="1752600" cy="704400"/>
          </a:xfrm>
          <a:prstGeom prst="rect">
            <a:avLst/>
          </a:prstGeom>
          <a:noFill/>
          <a:ln>
            <a:noFill/>
          </a:ln>
        </p:spPr>
        <p:txBody>
          <a:bodyPr spcFirstLastPara="1" wrap="square" lIns="91425" tIns="91425" rIns="91425" bIns="91425" anchor="b"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800"/>
              <a:buFont typeface="Oswald"/>
              <a:buNone/>
              <a:defRPr sz="4200" b="0" i="0" u="none" strike="noStrike" cap="none">
                <a:solidFill>
                  <a:schemeClr val="accent3"/>
                </a:solidFill>
                <a:latin typeface="Oswald"/>
                <a:ea typeface="Oswald"/>
                <a:cs typeface="Oswald"/>
                <a:sym typeface="Oswald"/>
              </a:defRPr>
            </a:lvl1pPr>
            <a:lvl2pPr marR="0" lvl="1" algn="ctr" rtl="0">
              <a:lnSpc>
                <a:spcPct val="100000"/>
              </a:lnSpc>
              <a:spcBef>
                <a:spcPts val="0"/>
              </a:spcBef>
              <a:spcAft>
                <a:spcPts val="0"/>
              </a:spcAft>
              <a:buClr>
                <a:schemeClr val="dk1"/>
              </a:buClr>
              <a:buSzPts val="12000"/>
              <a:buFont typeface="Oswald"/>
              <a:buNone/>
              <a:defRPr sz="12000" b="0" i="0" u="none" strike="noStrike" cap="none">
                <a:solidFill>
                  <a:schemeClr val="dk1"/>
                </a:solidFill>
                <a:latin typeface="Oswald"/>
                <a:ea typeface="Oswald"/>
                <a:cs typeface="Oswald"/>
                <a:sym typeface="Oswald"/>
              </a:defRPr>
            </a:lvl2pPr>
            <a:lvl3pPr marR="0" lvl="2" algn="ctr" rtl="0">
              <a:lnSpc>
                <a:spcPct val="100000"/>
              </a:lnSpc>
              <a:spcBef>
                <a:spcPts val="0"/>
              </a:spcBef>
              <a:spcAft>
                <a:spcPts val="0"/>
              </a:spcAft>
              <a:buClr>
                <a:schemeClr val="dk1"/>
              </a:buClr>
              <a:buSzPts val="12000"/>
              <a:buFont typeface="Oswald"/>
              <a:buNone/>
              <a:defRPr sz="12000" b="0" i="0" u="none" strike="noStrike" cap="none">
                <a:solidFill>
                  <a:schemeClr val="dk1"/>
                </a:solidFill>
                <a:latin typeface="Oswald"/>
                <a:ea typeface="Oswald"/>
                <a:cs typeface="Oswald"/>
                <a:sym typeface="Oswald"/>
              </a:defRPr>
            </a:lvl3pPr>
            <a:lvl4pPr marR="0" lvl="3" algn="ctr" rtl="0">
              <a:lnSpc>
                <a:spcPct val="100000"/>
              </a:lnSpc>
              <a:spcBef>
                <a:spcPts val="0"/>
              </a:spcBef>
              <a:spcAft>
                <a:spcPts val="0"/>
              </a:spcAft>
              <a:buClr>
                <a:schemeClr val="dk1"/>
              </a:buClr>
              <a:buSzPts val="12000"/>
              <a:buFont typeface="Oswald"/>
              <a:buNone/>
              <a:defRPr sz="12000" b="0" i="0" u="none" strike="noStrike" cap="none">
                <a:solidFill>
                  <a:schemeClr val="dk1"/>
                </a:solidFill>
                <a:latin typeface="Oswald"/>
                <a:ea typeface="Oswald"/>
                <a:cs typeface="Oswald"/>
                <a:sym typeface="Oswald"/>
              </a:defRPr>
            </a:lvl4pPr>
            <a:lvl5pPr marR="0" lvl="4" algn="ctr" rtl="0">
              <a:lnSpc>
                <a:spcPct val="100000"/>
              </a:lnSpc>
              <a:spcBef>
                <a:spcPts val="0"/>
              </a:spcBef>
              <a:spcAft>
                <a:spcPts val="0"/>
              </a:spcAft>
              <a:buClr>
                <a:schemeClr val="dk1"/>
              </a:buClr>
              <a:buSzPts val="12000"/>
              <a:buFont typeface="Oswald"/>
              <a:buNone/>
              <a:defRPr sz="12000" b="0" i="0" u="none" strike="noStrike" cap="none">
                <a:solidFill>
                  <a:schemeClr val="dk1"/>
                </a:solidFill>
                <a:latin typeface="Oswald"/>
                <a:ea typeface="Oswald"/>
                <a:cs typeface="Oswald"/>
                <a:sym typeface="Oswald"/>
              </a:defRPr>
            </a:lvl5pPr>
            <a:lvl6pPr marR="0" lvl="5" algn="ctr" rtl="0">
              <a:lnSpc>
                <a:spcPct val="100000"/>
              </a:lnSpc>
              <a:spcBef>
                <a:spcPts val="0"/>
              </a:spcBef>
              <a:spcAft>
                <a:spcPts val="0"/>
              </a:spcAft>
              <a:buClr>
                <a:schemeClr val="dk1"/>
              </a:buClr>
              <a:buSzPts val="12000"/>
              <a:buFont typeface="Oswald"/>
              <a:buNone/>
              <a:defRPr sz="12000" b="0" i="0" u="none" strike="noStrike" cap="none">
                <a:solidFill>
                  <a:schemeClr val="dk1"/>
                </a:solidFill>
                <a:latin typeface="Oswald"/>
                <a:ea typeface="Oswald"/>
                <a:cs typeface="Oswald"/>
                <a:sym typeface="Oswald"/>
              </a:defRPr>
            </a:lvl6pPr>
            <a:lvl7pPr marR="0" lvl="6" algn="ctr" rtl="0">
              <a:lnSpc>
                <a:spcPct val="100000"/>
              </a:lnSpc>
              <a:spcBef>
                <a:spcPts val="0"/>
              </a:spcBef>
              <a:spcAft>
                <a:spcPts val="0"/>
              </a:spcAft>
              <a:buClr>
                <a:schemeClr val="dk1"/>
              </a:buClr>
              <a:buSzPts val="12000"/>
              <a:buFont typeface="Oswald"/>
              <a:buNone/>
              <a:defRPr sz="12000" b="0" i="0" u="none" strike="noStrike" cap="none">
                <a:solidFill>
                  <a:schemeClr val="dk1"/>
                </a:solidFill>
                <a:latin typeface="Oswald"/>
                <a:ea typeface="Oswald"/>
                <a:cs typeface="Oswald"/>
                <a:sym typeface="Oswald"/>
              </a:defRPr>
            </a:lvl7pPr>
            <a:lvl8pPr marR="0" lvl="7" algn="ctr" rtl="0">
              <a:lnSpc>
                <a:spcPct val="100000"/>
              </a:lnSpc>
              <a:spcBef>
                <a:spcPts val="0"/>
              </a:spcBef>
              <a:spcAft>
                <a:spcPts val="0"/>
              </a:spcAft>
              <a:buClr>
                <a:schemeClr val="dk1"/>
              </a:buClr>
              <a:buSzPts val="12000"/>
              <a:buFont typeface="Oswald"/>
              <a:buNone/>
              <a:defRPr sz="12000" b="0" i="0" u="none" strike="noStrike" cap="none">
                <a:solidFill>
                  <a:schemeClr val="dk1"/>
                </a:solidFill>
                <a:latin typeface="Oswald"/>
                <a:ea typeface="Oswald"/>
                <a:cs typeface="Oswald"/>
                <a:sym typeface="Oswald"/>
              </a:defRPr>
            </a:lvl8pPr>
            <a:lvl9pPr marR="0" lvl="8" algn="ctr" rtl="0">
              <a:lnSpc>
                <a:spcPct val="100000"/>
              </a:lnSpc>
              <a:spcBef>
                <a:spcPts val="0"/>
              </a:spcBef>
              <a:spcAft>
                <a:spcPts val="0"/>
              </a:spcAft>
              <a:buClr>
                <a:schemeClr val="dk1"/>
              </a:buClr>
              <a:buSzPts val="12000"/>
              <a:buFont typeface="Oswald"/>
              <a:buNone/>
              <a:defRPr sz="12000" b="0" i="0" u="none" strike="noStrike" cap="none">
                <a:solidFill>
                  <a:schemeClr val="dk1"/>
                </a:solidFill>
                <a:latin typeface="Oswald"/>
                <a:ea typeface="Oswald"/>
                <a:cs typeface="Oswald"/>
                <a:sym typeface="Oswald"/>
              </a:defRPr>
            </a:lvl9pPr>
          </a:lstStyle>
          <a:p>
            <a:r>
              <a:rPr lang="fa-IR" sz="3600" dirty="0">
                <a:latin typeface="Dana Black" panose="00000A00000000000000" pitchFamily="2" charset="-78"/>
                <a:cs typeface="Dana Black" panose="00000A00000000000000" pitchFamily="2" charset="-78"/>
              </a:rPr>
              <a:t>چهارم</a:t>
            </a:r>
          </a:p>
        </p:txBody>
      </p:sp>
      <p:sp>
        <p:nvSpPr>
          <p:cNvPr id="40" name="Google Shape;232;p36">
            <a:extLst>
              <a:ext uri="{FF2B5EF4-FFF2-40B4-BE49-F238E27FC236}">
                <a16:creationId xmlns:a16="http://schemas.microsoft.com/office/drawing/2014/main" id="{B1B7D7AC-7A92-A438-51C8-B844DC2E97EB}"/>
              </a:ext>
            </a:extLst>
          </p:cNvPr>
          <p:cNvSpPr txBox="1">
            <a:spLocks/>
          </p:cNvSpPr>
          <p:nvPr/>
        </p:nvSpPr>
        <p:spPr>
          <a:xfrm>
            <a:off x="2133600" y="3082834"/>
            <a:ext cx="6133523" cy="169871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1pPr>
            <a:lvl2pPr marL="914400" marR="0" lvl="1"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2pPr>
            <a:lvl3pPr marL="1371600" marR="0" lvl="2"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3pPr>
            <a:lvl4pPr marL="1828800" marR="0" lvl="3"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4pPr>
            <a:lvl5pPr marL="2286000" marR="0" lvl="4"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5pPr>
            <a:lvl6pPr marL="2743200" marR="0" lvl="5"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6pPr>
            <a:lvl7pPr marL="3200400" marR="0" lvl="6"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7pPr>
            <a:lvl8pPr marL="3657600" marR="0" lvl="7"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8pPr>
            <a:lvl9pPr marL="4114800" marR="0" lvl="8"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9pPr>
          </a:lstStyle>
          <a:p>
            <a:pPr marL="0" indent="0" rtl="1"/>
            <a:r>
              <a:rPr lang="fa-IR" sz="2200" b="1" dirty="0">
                <a:solidFill>
                  <a:schemeClr val="tx1">
                    <a:lumMod val="95000"/>
                    <a:lumOff val="5000"/>
                  </a:schemeClr>
                </a:solidFill>
                <a:latin typeface="Dana" panose="00000500000000000000" pitchFamily="2" charset="-78"/>
                <a:cs typeface="Dana" panose="00000500000000000000" pitchFamily="2" charset="-78"/>
              </a:rPr>
              <a:t>باید کسب‌وکارتان را برای کارآزمایی در یک محیط تغییرزا سازگار کنید.</a:t>
            </a:r>
          </a:p>
          <a:p>
            <a:pPr marL="0" indent="0" algn="ctr" rtl="1"/>
            <a:endParaRPr lang="fa-IR" sz="2200" b="1" dirty="0">
              <a:solidFill>
                <a:schemeClr val="tx1">
                  <a:lumMod val="95000"/>
                  <a:lumOff val="5000"/>
                </a:schemeClr>
              </a:solidFill>
              <a:latin typeface="Dana" panose="00000500000000000000" pitchFamily="2" charset="-78"/>
              <a:cs typeface="Dana" panose="00000500000000000000" pitchFamily="2" charset="-78"/>
            </a:endParaRPr>
          </a:p>
          <a:p>
            <a:pPr marL="0" indent="0" rtl="1"/>
            <a:endParaRPr lang="fa-IR" sz="2200" b="1" dirty="0">
              <a:solidFill>
                <a:schemeClr val="tx1">
                  <a:lumMod val="95000"/>
                  <a:lumOff val="5000"/>
                </a:schemeClr>
              </a:solidFill>
              <a:latin typeface="Dana" panose="00000500000000000000" pitchFamily="2" charset="-78"/>
              <a:cs typeface="Dana" panose="00000500000000000000" pitchFamily="2" charset="-78"/>
            </a:endParaRPr>
          </a:p>
        </p:txBody>
      </p:sp>
      <p:pic>
        <p:nvPicPr>
          <p:cNvPr id="3" name="Picture 2">
            <a:extLst>
              <a:ext uri="{FF2B5EF4-FFF2-40B4-BE49-F238E27FC236}">
                <a16:creationId xmlns:a16="http://schemas.microsoft.com/office/drawing/2014/main" id="{CED1AD31-1881-84DD-4F3C-3AE818F10BD5}"/>
              </a:ext>
            </a:extLst>
          </p:cNvPr>
          <p:cNvPicPr>
            <a:picLocks noChangeAspect="1"/>
          </p:cNvPicPr>
          <p:nvPr/>
        </p:nvPicPr>
        <p:blipFill>
          <a:blip r:embed="rId4"/>
          <a:stretch>
            <a:fillRect/>
          </a:stretch>
        </p:blipFill>
        <p:spPr>
          <a:xfrm rot="20042558">
            <a:off x="1105456" y="1112441"/>
            <a:ext cx="1203279" cy="1376887"/>
          </a:xfrm>
          <a:prstGeom prst="rect">
            <a:avLst/>
          </a:prstGeom>
        </p:spPr>
      </p:pic>
    </p:spTree>
    <p:extLst>
      <p:ext uri="{BB962C8B-B14F-4D97-AF65-F5344CB8AC3E}">
        <p14:creationId xmlns:p14="http://schemas.microsoft.com/office/powerpoint/2010/main" val="2068509245"/>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 name="Picture 18">
            <a:extLst>
              <a:ext uri="{FF2B5EF4-FFF2-40B4-BE49-F238E27FC236}">
                <a16:creationId xmlns:a16="http://schemas.microsoft.com/office/drawing/2014/main" id="{80BBB244-6D92-07BD-9504-7A0743807143}"/>
              </a:ext>
            </a:extLst>
          </p:cNvPr>
          <p:cNvPicPr>
            <a:picLocks noChangeAspect="1"/>
          </p:cNvPicPr>
          <p:nvPr/>
        </p:nvPicPr>
        <p:blipFill>
          <a:blip r:embed="rId2"/>
          <a:stretch>
            <a:fillRect/>
          </a:stretch>
        </p:blipFill>
        <p:spPr>
          <a:xfrm>
            <a:off x="5943600" y="2333450"/>
            <a:ext cx="3276600" cy="2846960"/>
          </a:xfrm>
          <a:prstGeom prst="rect">
            <a:avLst/>
          </a:prstGeom>
        </p:spPr>
      </p:pic>
      <p:pic>
        <p:nvPicPr>
          <p:cNvPr id="15" name="Picture 14">
            <a:extLst>
              <a:ext uri="{FF2B5EF4-FFF2-40B4-BE49-F238E27FC236}">
                <a16:creationId xmlns:a16="http://schemas.microsoft.com/office/drawing/2014/main" id="{66A3B9CD-DD32-EED7-47C7-A337592EBE54}"/>
              </a:ext>
            </a:extLst>
          </p:cNvPr>
          <p:cNvPicPr>
            <a:picLocks noChangeAspect="1"/>
          </p:cNvPicPr>
          <p:nvPr/>
        </p:nvPicPr>
        <p:blipFill>
          <a:blip r:embed="rId3"/>
          <a:stretch>
            <a:fillRect/>
          </a:stretch>
        </p:blipFill>
        <p:spPr>
          <a:xfrm>
            <a:off x="-76200" y="-95250"/>
            <a:ext cx="2590800" cy="3592797"/>
          </a:xfrm>
          <a:prstGeom prst="rect">
            <a:avLst/>
          </a:prstGeom>
        </p:spPr>
      </p:pic>
      <p:pic>
        <p:nvPicPr>
          <p:cNvPr id="13" name="Picture 12">
            <a:extLst>
              <a:ext uri="{FF2B5EF4-FFF2-40B4-BE49-F238E27FC236}">
                <a16:creationId xmlns:a16="http://schemas.microsoft.com/office/drawing/2014/main" id="{DEEB523F-2793-E916-A8AF-F79CE1402CE2}"/>
              </a:ext>
            </a:extLst>
          </p:cNvPr>
          <p:cNvPicPr>
            <a:picLocks noChangeAspect="1"/>
          </p:cNvPicPr>
          <p:nvPr/>
        </p:nvPicPr>
        <p:blipFill>
          <a:blip r:embed="rId4"/>
          <a:stretch>
            <a:fillRect/>
          </a:stretch>
        </p:blipFill>
        <p:spPr>
          <a:xfrm>
            <a:off x="1676400" y="183274"/>
            <a:ext cx="5715000" cy="4598276"/>
          </a:xfrm>
          <a:prstGeom prst="rect">
            <a:avLst/>
          </a:prstGeom>
        </p:spPr>
      </p:pic>
    </p:spTree>
    <p:extLst>
      <p:ext uri="{BB962C8B-B14F-4D97-AF65-F5344CB8AC3E}">
        <p14:creationId xmlns:p14="http://schemas.microsoft.com/office/powerpoint/2010/main" val="2924443329"/>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202"/>
        <p:cNvGrpSpPr/>
        <p:nvPr/>
      </p:nvGrpSpPr>
      <p:grpSpPr>
        <a:xfrm>
          <a:off x="0" y="0"/>
          <a:ext cx="0" cy="0"/>
          <a:chOff x="0" y="0"/>
          <a:chExt cx="0" cy="0"/>
        </a:xfrm>
      </p:grpSpPr>
      <p:pic>
        <p:nvPicPr>
          <p:cNvPr id="8" name="Picture 7">
            <a:extLst>
              <a:ext uri="{FF2B5EF4-FFF2-40B4-BE49-F238E27FC236}">
                <a16:creationId xmlns:a16="http://schemas.microsoft.com/office/drawing/2014/main" id="{DC68A4F5-3DB5-F51D-DD39-700D84F74349}"/>
              </a:ext>
            </a:extLst>
          </p:cNvPr>
          <p:cNvPicPr>
            <a:picLocks noChangeAspect="1"/>
          </p:cNvPicPr>
          <p:nvPr/>
        </p:nvPicPr>
        <p:blipFill>
          <a:blip r:embed="rId3"/>
          <a:stretch>
            <a:fillRect/>
          </a:stretch>
        </p:blipFill>
        <p:spPr>
          <a:xfrm flipH="1">
            <a:off x="7045269" y="2419350"/>
            <a:ext cx="2327331" cy="2792797"/>
          </a:xfrm>
          <a:prstGeom prst="rect">
            <a:avLst/>
          </a:prstGeom>
        </p:spPr>
      </p:pic>
      <p:sp>
        <p:nvSpPr>
          <p:cNvPr id="204" name="Google Shape;204;p35"/>
          <p:cNvSpPr/>
          <p:nvPr/>
        </p:nvSpPr>
        <p:spPr>
          <a:xfrm rot="3288681">
            <a:off x="672458" y="-1134754"/>
            <a:ext cx="1883491" cy="1628726"/>
          </a:xfrm>
          <a:prstGeom prst="triangle">
            <a:avLst>
              <a:gd name="adj" fmla="val 5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35"/>
          <p:cNvSpPr/>
          <p:nvPr/>
        </p:nvSpPr>
        <p:spPr>
          <a:xfrm rot="3288681">
            <a:off x="399383" y="-1000554"/>
            <a:ext cx="1883491" cy="1628726"/>
          </a:xfrm>
          <a:prstGeom prst="triangle">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232;p36">
            <a:extLst>
              <a:ext uri="{FF2B5EF4-FFF2-40B4-BE49-F238E27FC236}">
                <a16:creationId xmlns:a16="http://schemas.microsoft.com/office/drawing/2014/main" id="{38F161F9-13F5-E28B-545D-AABECE840BBF}"/>
              </a:ext>
            </a:extLst>
          </p:cNvPr>
          <p:cNvSpPr txBox="1">
            <a:spLocks/>
          </p:cNvSpPr>
          <p:nvPr/>
        </p:nvSpPr>
        <p:spPr>
          <a:xfrm>
            <a:off x="1072812" y="1186953"/>
            <a:ext cx="6775788" cy="85139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1pPr>
            <a:lvl2pPr marL="914400" marR="0" lvl="1"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2pPr>
            <a:lvl3pPr marL="1371600" marR="0" lvl="2"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3pPr>
            <a:lvl4pPr marL="1828800" marR="0" lvl="3"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4pPr>
            <a:lvl5pPr marL="2286000" marR="0" lvl="4"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5pPr>
            <a:lvl6pPr marL="2743200" marR="0" lvl="5"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6pPr>
            <a:lvl7pPr marL="3200400" marR="0" lvl="6"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7pPr>
            <a:lvl8pPr marL="3657600" marR="0" lvl="7"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8pPr>
            <a:lvl9pPr marL="4114800" marR="0" lvl="8" indent="-317500" algn="ctr" rtl="0">
              <a:lnSpc>
                <a:spcPct val="100000"/>
              </a:lnSpc>
              <a:spcBef>
                <a:spcPts val="0"/>
              </a:spcBef>
              <a:spcAft>
                <a:spcPts val="0"/>
              </a:spcAft>
              <a:buClr>
                <a:schemeClr val="dk1"/>
              </a:buClr>
              <a:buSzPts val="1400"/>
              <a:buFont typeface="Lato"/>
              <a:buNone/>
              <a:defRPr sz="1400" b="0" i="0" u="none" strike="noStrike" cap="none">
                <a:solidFill>
                  <a:schemeClr val="dk1"/>
                </a:solidFill>
                <a:latin typeface="Lato"/>
                <a:ea typeface="Lato"/>
                <a:cs typeface="Lato"/>
                <a:sym typeface="Lato"/>
              </a:defRPr>
            </a:lvl9pPr>
          </a:lstStyle>
          <a:p>
            <a:pPr marL="0" indent="0" algn="ctr" rtl="1"/>
            <a:r>
              <a:rPr lang="fa-IR" sz="2200" b="1" dirty="0">
                <a:solidFill>
                  <a:schemeClr val="tx1">
                    <a:lumMod val="95000"/>
                    <a:lumOff val="5000"/>
                  </a:schemeClr>
                </a:solidFill>
                <a:latin typeface="Dana" panose="00000500000000000000" pitchFamily="2" charset="-78"/>
                <a:cs typeface="Dana" panose="00000500000000000000" pitchFamily="2" charset="-78"/>
              </a:rPr>
              <a:t>کارهای شما تا اینجا همگی </a:t>
            </a:r>
            <a:r>
              <a:rPr lang="fa-IR" sz="2200" b="1" dirty="0">
                <a:solidFill>
                  <a:srgbClr val="1E6614"/>
                </a:solidFill>
                <a:latin typeface="Dana" panose="00000500000000000000" pitchFamily="2" charset="-78"/>
                <a:cs typeface="Dana" panose="00000500000000000000" pitchFamily="2" charset="-78"/>
              </a:rPr>
              <a:t>تدافعی</a:t>
            </a:r>
            <a:r>
              <a:rPr lang="fa-IR" sz="2200" b="1" dirty="0">
                <a:solidFill>
                  <a:schemeClr val="tx1">
                    <a:lumMod val="95000"/>
                    <a:lumOff val="5000"/>
                  </a:schemeClr>
                </a:solidFill>
                <a:latin typeface="Dana" panose="00000500000000000000" pitchFamily="2" charset="-78"/>
                <a:cs typeface="Dana" panose="00000500000000000000" pitchFamily="2" charset="-78"/>
              </a:rPr>
              <a:t> بوده‌اند که کافی نیست. معنای کارهای شما تا اینجا </a:t>
            </a:r>
            <a:r>
              <a:rPr lang="fa-IR" sz="2200" b="1" dirty="0">
                <a:solidFill>
                  <a:srgbClr val="1E6614"/>
                </a:solidFill>
                <a:latin typeface="Dana" panose="00000500000000000000" pitchFamily="2" charset="-78"/>
                <a:cs typeface="Dana" panose="00000500000000000000" pitchFamily="2" charset="-78"/>
              </a:rPr>
              <a:t>"تغییربانی" </a:t>
            </a:r>
            <a:r>
              <a:rPr lang="fa-IR" sz="2200" b="1" dirty="0">
                <a:solidFill>
                  <a:schemeClr val="tx1">
                    <a:lumMod val="95000"/>
                    <a:lumOff val="5000"/>
                  </a:schemeClr>
                </a:solidFill>
                <a:latin typeface="Dana" panose="00000500000000000000" pitchFamily="2" charset="-78"/>
                <a:cs typeface="Dana" panose="00000500000000000000" pitchFamily="2" charset="-78"/>
              </a:rPr>
              <a:t>بوده است. </a:t>
            </a:r>
          </a:p>
          <a:p>
            <a:pPr marL="0" indent="0" algn="ctr" rtl="1"/>
            <a:endParaRPr lang="fa-IR" sz="2200" b="1" dirty="0">
              <a:solidFill>
                <a:schemeClr val="tx1">
                  <a:lumMod val="95000"/>
                  <a:lumOff val="5000"/>
                </a:schemeClr>
              </a:solidFill>
              <a:latin typeface="Dana" panose="00000500000000000000" pitchFamily="2" charset="-78"/>
              <a:cs typeface="Dana" panose="00000500000000000000" pitchFamily="2" charset="-78"/>
            </a:endParaRPr>
          </a:p>
          <a:p>
            <a:pPr marL="0" indent="0" algn="ctr" rtl="1"/>
            <a:endParaRPr lang="fa-IR" sz="2200" b="1" dirty="0">
              <a:solidFill>
                <a:schemeClr val="tx1">
                  <a:lumMod val="95000"/>
                  <a:lumOff val="5000"/>
                </a:schemeClr>
              </a:solidFill>
              <a:latin typeface="Dana" panose="00000500000000000000" pitchFamily="2" charset="-78"/>
              <a:cs typeface="Dana" panose="00000500000000000000" pitchFamily="2" charset="-78"/>
            </a:endParaRPr>
          </a:p>
          <a:p>
            <a:pPr marL="0" indent="0" rtl="1"/>
            <a:endParaRPr lang="fa-IR" sz="2200" b="1" dirty="0">
              <a:solidFill>
                <a:schemeClr val="tx1">
                  <a:lumMod val="95000"/>
                  <a:lumOff val="5000"/>
                </a:schemeClr>
              </a:solidFill>
              <a:latin typeface="Dana" panose="00000500000000000000" pitchFamily="2" charset="-78"/>
              <a:cs typeface="Dana" panose="00000500000000000000" pitchFamily="2" charset="-78"/>
            </a:endParaRPr>
          </a:p>
        </p:txBody>
      </p:sp>
      <p:sp>
        <p:nvSpPr>
          <p:cNvPr id="6" name="TextBox 5">
            <a:extLst>
              <a:ext uri="{FF2B5EF4-FFF2-40B4-BE49-F238E27FC236}">
                <a16:creationId xmlns:a16="http://schemas.microsoft.com/office/drawing/2014/main" id="{709A25FF-CA4D-CF5F-0FBF-9C323689AFB9}"/>
              </a:ext>
            </a:extLst>
          </p:cNvPr>
          <p:cNvSpPr txBox="1"/>
          <p:nvPr/>
        </p:nvSpPr>
        <p:spPr>
          <a:xfrm>
            <a:off x="1072812" y="2306750"/>
            <a:ext cx="6639407" cy="2123658"/>
          </a:xfrm>
          <a:prstGeom prst="rect">
            <a:avLst/>
          </a:prstGeom>
          <a:noFill/>
        </p:spPr>
        <p:txBody>
          <a:bodyPr wrap="square" rtlCol="0">
            <a:spAutoFit/>
          </a:bodyPr>
          <a:lstStyle/>
          <a:p>
            <a:pPr algn="ctr" rtl="1"/>
            <a:r>
              <a:rPr lang="fa-IR" sz="2200" b="1" dirty="0">
                <a:solidFill>
                  <a:schemeClr val="tx1">
                    <a:lumMod val="95000"/>
                    <a:lumOff val="5000"/>
                  </a:schemeClr>
                </a:solidFill>
                <a:latin typeface="Dana" panose="00000500000000000000" pitchFamily="2" charset="-78"/>
                <a:cs typeface="Dana" panose="00000500000000000000" pitchFamily="2" charset="-78"/>
              </a:rPr>
              <a:t>اما می‌توانید رویکرد </a:t>
            </a:r>
            <a:r>
              <a:rPr lang="fa-IR" sz="2200" b="1" dirty="0">
                <a:solidFill>
                  <a:srgbClr val="C00000"/>
                </a:solidFill>
                <a:latin typeface="Dana" panose="00000500000000000000" pitchFamily="2" charset="-78"/>
                <a:cs typeface="Dana" panose="00000500000000000000" pitchFamily="2" charset="-78"/>
              </a:rPr>
              <a:t>تهاجمی</a:t>
            </a:r>
            <a:r>
              <a:rPr lang="fa-IR" sz="2200" b="1" dirty="0">
                <a:solidFill>
                  <a:schemeClr val="tx1">
                    <a:lumMod val="95000"/>
                    <a:lumOff val="5000"/>
                  </a:schemeClr>
                </a:solidFill>
                <a:latin typeface="Dana" panose="00000500000000000000" pitchFamily="2" charset="-78"/>
                <a:cs typeface="Dana" panose="00000500000000000000" pitchFamily="2" charset="-78"/>
              </a:rPr>
              <a:t> را نیز به اقدام‌هایتان اضافه کنید و به یک مدیر و مجموعه </a:t>
            </a:r>
            <a:r>
              <a:rPr lang="fa-IR" sz="2200" b="1" dirty="0">
                <a:solidFill>
                  <a:srgbClr val="C00000"/>
                </a:solidFill>
                <a:latin typeface="Dana" panose="00000500000000000000" pitchFamily="2" charset="-78"/>
                <a:cs typeface="Dana" panose="00000500000000000000" pitchFamily="2" charset="-78"/>
              </a:rPr>
              <a:t>"تغییرساز" </a:t>
            </a:r>
            <a:r>
              <a:rPr lang="fa-IR" sz="2200" b="1" dirty="0">
                <a:solidFill>
                  <a:schemeClr val="tx1">
                    <a:lumMod val="95000"/>
                    <a:lumOff val="5000"/>
                  </a:schemeClr>
                </a:solidFill>
                <a:latin typeface="Dana" panose="00000500000000000000" pitchFamily="2" charset="-78"/>
                <a:cs typeface="Dana" panose="00000500000000000000" pitchFamily="2" charset="-78"/>
              </a:rPr>
              <a:t>بدل شوید.</a:t>
            </a:r>
          </a:p>
          <a:p>
            <a:pPr algn="ctr" rtl="1"/>
            <a:endParaRPr lang="fa-IR" sz="2200" b="1" dirty="0">
              <a:solidFill>
                <a:schemeClr val="tx1">
                  <a:lumMod val="95000"/>
                  <a:lumOff val="5000"/>
                </a:schemeClr>
              </a:solidFill>
              <a:latin typeface="Dana" panose="00000500000000000000" pitchFamily="2" charset="-78"/>
              <a:cs typeface="Dana" panose="00000500000000000000" pitchFamily="2" charset="-78"/>
            </a:endParaRPr>
          </a:p>
          <a:p>
            <a:pPr algn="ctr" rtl="1"/>
            <a:r>
              <a:rPr lang="fa-IR" sz="2200" b="1" dirty="0">
                <a:solidFill>
                  <a:schemeClr val="tx1">
                    <a:lumMod val="95000"/>
                    <a:lumOff val="5000"/>
                  </a:schemeClr>
                </a:solidFill>
                <a:latin typeface="Dana" panose="00000500000000000000" pitchFamily="2" charset="-78"/>
                <a:cs typeface="Dana" panose="00000500000000000000" pitchFamily="2" charset="-78"/>
              </a:rPr>
              <a:t> یعنی تغییرهایی در محیط کسب‌وکارتان ایجاد کنید که موجب </a:t>
            </a:r>
            <a:r>
              <a:rPr lang="fa-IR" sz="2200" b="1" dirty="0">
                <a:solidFill>
                  <a:srgbClr val="00B050"/>
                </a:solidFill>
                <a:latin typeface="Dana" panose="00000500000000000000" pitchFamily="2" charset="-78"/>
                <a:cs typeface="Dana" panose="00000500000000000000" pitchFamily="2" charset="-78"/>
              </a:rPr>
              <a:t>بقا و شکوفایی </a:t>
            </a:r>
            <a:r>
              <a:rPr lang="fa-IR" sz="2200" b="1" dirty="0">
                <a:solidFill>
                  <a:schemeClr val="tx1">
                    <a:lumMod val="95000"/>
                    <a:lumOff val="5000"/>
                  </a:schemeClr>
                </a:solidFill>
                <a:latin typeface="Dana" panose="00000500000000000000" pitchFamily="2" charset="-78"/>
                <a:cs typeface="Dana" panose="00000500000000000000" pitchFamily="2" charset="-78"/>
              </a:rPr>
              <a:t>آن شوند. </a:t>
            </a:r>
          </a:p>
          <a:p>
            <a:pPr algn="ctr" rtl="1"/>
            <a:endParaRPr lang="en-US" sz="2200" dirty="0"/>
          </a:p>
        </p:txBody>
      </p:sp>
      <p:pic>
        <p:nvPicPr>
          <p:cNvPr id="10" name="Picture 9">
            <a:extLst>
              <a:ext uri="{FF2B5EF4-FFF2-40B4-BE49-F238E27FC236}">
                <a16:creationId xmlns:a16="http://schemas.microsoft.com/office/drawing/2014/main" id="{44AE2067-2663-8C94-4A18-8057FF8CF551}"/>
              </a:ext>
            </a:extLst>
          </p:cNvPr>
          <p:cNvPicPr>
            <a:picLocks noChangeAspect="1"/>
          </p:cNvPicPr>
          <p:nvPr/>
        </p:nvPicPr>
        <p:blipFill>
          <a:blip r:embed="rId4"/>
          <a:stretch>
            <a:fillRect/>
          </a:stretch>
        </p:blipFill>
        <p:spPr>
          <a:xfrm flipH="1">
            <a:off x="28303" y="3108525"/>
            <a:ext cx="2965788" cy="2054025"/>
          </a:xfrm>
          <a:prstGeom prst="rect">
            <a:avLst/>
          </a:prstGeom>
        </p:spPr>
      </p:pic>
    </p:spTree>
    <p:extLst>
      <p:ext uri="{BB962C8B-B14F-4D97-AF65-F5344CB8AC3E}">
        <p14:creationId xmlns:p14="http://schemas.microsoft.com/office/powerpoint/2010/main" val="2964576979"/>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259"/>
        <p:cNvGrpSpPr/>
        <p:nvPr/>
      </p:nvGrpSpPr>
      <p:grpSpPr>
        <a:xfrm>
          <a:off x="0" y="0"/>
          <a:ext cx="0" cy="0"/>
          <a:chOff x="0" y="0"/>
          <a:chExt cx="0" cy="0"/>
        </a:xfrm>
      </p:grpSpPr>
      <p:sp>
        <p:nvSpPr>
          <p:cNvPr id="260" name="Google Shape;260;p39"/>
          <p:cNvSpPr/>
          <p:nvPr/>
        </p:nvSpPr>
        <p:spPr>
          <a:xfrm>
            <a:off x="882376" y="1903425"/>
            <a:ext cx="684600" cy="592200"/>
          </a:xfrm>
          <a:prstGeom prst="triangle">
            <a:avLst>
              <a:gd name="adj" fmla="val 5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9"/>
          <p:cNvSpPr txBox="1">
            <a:spLocks noGrp="1"/>
          </p:cNvSpPr>
          <p:nvPr>
            <p:ph type="title"/>
          </p:nvPr>
        </p:nvSpPr>
        <p:spPr>
          <a:xfrm>
            <a:off x="713225" y="555800"/>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Market trends</a:t>
            </a:r>
            <a:endParaRPr/>
          </a:p>
        </p:txBody>
      </p:sp>
      <p:pic>
        <p:nvPicPr>
          <p:cNvPr id="262" name="Google Shape;262;p39" title="Chart">
            <a:hlinkClick r:id="rId3"/>
          </p:cNvPr>
          <p:cNvPicPr preferRelativeResize="0"/>
          <p:nvPr/>
        </p:nvPicPr>
        <p:blipFill rotWithShape="1">
          <a:blip r:embed="rId4">
            <a:alphaModFix/>
          </a:blip>
          <a:srcRect l="6972" r="2823" b="8750"/>
          <a:stretch/>
        </p:blipFill>
        <p:spPr>
          <a:xfrm>
            <a:off x="4403687" y="1596725"/>
            <a:ext cx="3796401" cy="2374701"/>
          </a:xfrm>
          <a:prstGeom prst="rect">
            <a:avLst/>
          </a:prstGeom>
          <a:noFill/>
          <a:ln>
            <a:noFill/>
          </a:ln>
        </p:spPr>
      </p:pic>
      <p:sp>
        <p:nvSpPr>
          <p:cNvPr id="263" name="Google Shape;263;p39"/>
          <p:cNvSpPr txBox="1"/>
          <p:nvPr/>
        </p:nvSpPr>
        <p:spPr>
          <a:xfrm>
            <a:off x="1034550" y="2495625"/>
            <a:ext cx="2144400" cy="1203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latin typeface="Lato"/>
                <a:ea typeface="Lato"/>
                <a:cs typeface="Lato"/>
                <a:sym typeface="Lato"/>
              </a:rPr>
              <a:t>Mercury is the closest planet to the Sun and the smallest one in the Solar System—it’s only a bit larger than the Moon. </a:t>
            </a:r>
            <a:endParaRPr>
              <a:latin typeface="Lato"/>
              <a:ea typeface="Lato"/>
              <a:cs typeface="Lato"/>
              <a:sym typeface="Lato"/>
            </a:endParaRPr>
          </a:p>
        </p:txBody>
      </p:sp>
      <p:sp>
        <p:nvSpPr>
          <p:cNvPr id="264" name="Google Shape;264;p39"/>
          <p:cNvSpPr txBox="1"/>
          <p:nvPr/>
        </p:nvSpPr>
        <p:spPr>
          <a:xfrm>
            <a:off x="1034538" y="2111625"/>
            <a:ext cx="2646300" cy="384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rgbClr val="8C5841"/>
                </a:solidFill>
                <a:latin typeface="Oswald"/>
                <a:ea typeface="Oswald"/>
                <a:cs typeface="Oswald"/>
                <a:sym typeface="Oswald"/>
              </a:rPr>
              <a:t>Mercury</a:t>
            </a:r>
            <a:endParaRPr sz="1600">
              <a:solidFill>
                <a:srgbClr val="8C5841"/>
              </a:solidFill>
              <a:latin typeface="Oswald"/>
              <a:ea typeface="Oswald"/>
              <a:cs typeface="Oswald"/>
              <a:sym typeface="Oswald"/>
            </a:endParaRPr>
          </a:p>
        </p:txBody>
      </p:sp>
      <p:sp>
        <p:nvSpPr>
          <p:cNvPr id="265" name="Google Shape;265;p39"/>
          <p:cNvSpPr txBox="1"/>
          <p:nvPr/>
        </p:nvSpPr>
        <p:spPr>
          <a:xfrm>
            <a:off x="4403688" y="3971425"/>
            <a:ext cx="3796500" cy="486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latin typeface="Lato"/>
                <a:ea typeface="Lato"/>
                <a:cs typeface="Lato"/>
                <a:sym typeface="Lato"/>
              </a:rPr>
              <a:t>If you want to modify this graph, click on it, follow the link, change the data and replace it</a:t>
            </a:r>
            <a:endParaRPr sz="1100">
              <a:latin typeface="Lato"/>
              <a:ea typeface="Lato"/>
              <a:cs typeface="Lato"/>
              <a:sym typeface="Lato"/>
            </a:endParaRPr>
          </a:p>
          <a:p>
            <a:pPr marL="0" lvl="0" indent="0" algn="ctr" rtl="0">
              <a:spcBef>
                <a:spcPts val="0"/>
              </a:spcBef>
              <a:spcAft>
                <a:spcPts val="0"/>
              </a:spcAft>
              <a:buNone/>
            </a:pPr>
            <a:endParaRPr sz="1100">
              <a:latin typeface="Lato"/>
              <a:ea typeface="Lato"/>
              <a:cs typeface="Lato"/>
              <a:sym typeface="Lato"/>
            </a:endParaRPr>
          </a:p>
        </p:txBody>
      </p:sp>
      <p:cxnSp>
        <p:nvCxnSpPr>
          <p:cNvPr id="266" name="Google Shape;266;p39"/>
          <p:cNvCxnSpPr/>
          <p:nvPr/>
        </p:nvCxnSpPr>
        <p:spPr>
          <a:xfrm rot="10800000">
            <a:off x="4439663" y="1526500"/>
            <a:ext cx="0" cy="209100"/>
          </a:xfrm>
          <a:prstGeom prst="straightConnector1">
            <a:avLst/>
          </a:prstGeom>
          <a:noFill/>
          <a:ln w="9525" cap="flat" cmpd="sng">
            <a:solidFill>
              <a:schemeClr val="accent3"/>
            </a:solidFill>
            <a:prstDash val="solid"/>
            <a:round/>
            <a:headEnd type="none" w="med" len="med"/>
            <a:tailEnd type="none" w="med" len="med"/>
          </a:ln>
        </p:spPr>
      </p:cxnSp>
      <p:cxnSp>
        <p:nvCxnSpPr>
          <p:cNvPr id="267" name="Google Shape;267;p39"/>
          <p:cNvCxnSpPr/>
          <p:nvPr/>
        </p:nvCxnSpPr>
        <p:spPr>
          <a:xfrm rot="10800000">
            <a:off x="5671563" y="1519500"/>
            <a:ext cx="0" cy="1872900"/>
          </a:xfrm>
          <a:prstGeom prst="straightConnector1">
            <a:avLst/>
          </a:prstGeom>
          <a:noFill/>
          <a:ln w="9525" cap="flat" cmpd="sng">
            <a:solidFill>
              <a:schemeClr val="accent3"/>
            </a:solidFill>
            <a:prstDash val="solid"/>
            <a:round/>
            <a:headEnd type="none" w="med" len="med"/>
            <a:tailEnd type="none" w="med" len="med"/>
          </a:ln>
        </p:spPr>
      </p:cxnSp>
      <p:cxnSp>
        <p:nvCxnSpPr>
          <p:cNvPr id="268" name="Google Shape;268;p39"/>
          <p:cNvCxnSpPr/>
          <p:nvPr/>
        </p:nvCxnSpPr>
        <p:spPr>
          <a:xfrm rot="10800000">
            <a:off x="6939413" y="1519625"/>
            <a:ext cx="0" cy="1527000"/>
          </a:xfrm>
          <a:prstGeom prst="straightConnector1">
            <a:avLst/>
          </a:prstGeom>
          <a:noFill/>
          <a:ln w="9525" cap="flat" cmpd="sng">
            <a:solidFill>
              <a:schemeClr val="accent3"/>
            </a:solidFill>
            <a:prstDash val="solid"/>
            <a:round/>
            <a:headEnd type="none" w="med" len="med"/>
            <a:tailEnd type="none" w="med" len="med"/>
          </a:ln>
        </p:spPr>
      </p:cxnSp>
      <p:cxnSp>
        <p:nvCxnSpPr>
          <p:cNvPr id="269" name="Google Shape;269;p39"/>
          <p:cNvCxnSpPr/>
          <p:nvPr/>
        </p:nvCxnSpPr>
        <p:spPr>
          <a:xfrm rot="10800000">
            <a:off x="8164063" y="1519525"/>
            <a:ext cx="0" cy="1894500"/>
          </a:xfrm>
          <a:prstGeom prst="straightConnector1">
            <a:avLst/>
          </a:prstGeom>
          <a:noFill/>
          <a:ln w="9525" cap="flat" cmpd="sng">
            <a:solidFill>
              <a:schemeClr val="accent3"/>
            </a:solidFill>
            <a:prstDash val="solid"/>
            <a:round/>
            <a:headEnd type="none" w="med" len="med"/>
            <a:tailEnd type="none" w="med" len="med"/>
          </a:ln>
        </p:spPr>
      </p:cxnSp>
      <p:sp>
        <p:nvSpPr>
          <p:cNvPr id="270" name="Google Shape;270;p39"/>
          <p:cNvSpPr txBox="1"/>
          <p:nvPr/>
        </p:nvSpPr>
        <p:spPr>
          <a:xfrm>
            <a:off x="4173013" y="1135500"/>
            <a:ext cx="533400" cy="384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b="1">
                <a:solidFill>
                  <a:srgbClr val="8C5841"/>
                </a:solidFill>
                <a:latin typeface="Oswald"/>
                <a:ea typeface="Oswald"/>
                <a:cs typeface="Oswald"/>
                <a:sym typeface="Oswald"/>
              </a:rPr>
              <a:t>60</a:t>
            </a:r>
            <a:endParaRPr sz="1600" b="1">
              <a:solidFill>
                <a:srgbClr val="8C5841"/>
              </a:solidFill>
              <a:latin typeface="Oswald"/>
              <a:ea typeface="Oswald"/>
              <a:cs typeface="Oswald"/>
              <a:sym typeface="Oswald"/>
            </a:endParaRPr>
          </a:p>
        </p:txBody>
      </p:sp>
      <p:sp>
        <p:nvSpPr>
          <p:cNvPr id="271" name="Google Shape;271;p39"/>
          <p:cNvSpPr txBox="1"/>
          <p:nvPr/>
        </p:nvSpPr>
        <p:spPr>
          <a:xfrm>
            <a:off x="5404863" y="1135500"/>
            <a:ext cx="533400" cy="384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b="1">
                <a:solidFill>
                  <a:srgbClr val="8C5841"/>
                </a:solidFill>
                <a:latin typeface="Oswald"/>
                <a:ea typeface="Oswald"/>
                <a:cs typeface="Oswald"/>
                <a:sym typeface="Oswald"/>
              </a:rPr>
              <a:t>10</a:t>
            </a:r>
            <a:endParaRPr sz="1600" b="1">
              <a:solidFill>
                <a:srgbClr val="8C5841"/>
              </a:solidFill>
              <a:latin typeface="Oswald"/>
              <a:ea typeface="Oswald"/>
              <a:cs typeface="Oswald"/>
              <a:sym typeface="Oswald"/>
            </a:endParaRPr>
          </a:p>
        </p:txBody>
      </p:sp>
      <p:sp>
        <p:nvSpPr>
          <p:cNvPr id="272" name="Google Shape;272;p39"/>
          <p:cNvSpPr txBox="1"/>
          <p:nvPr/>
        </p:nvSpPr>
        <p:spPr>
          <a:xfrm>
            <a:off x="6672713" y="1135500"/>
            <a:ext cx="533400" cy="384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b="1">
                <a:solidFill>
                  <a:srgbClr val="8C5841"/>
                </a:solidFill>
                <a:latin typeface="Oswald"/>
                <a:ea typeface="Oswald"/>
                <a:cs typeface="Oswald"/>
                <a:sym typeface="Oswald"/>
              </a:rPr>
              <a:t>20</a:t>
            </a:r>
            <a:endParaRPr sz="1600" b="1">
              <a:solidFill>
                <a:srgbClr val="8C5841"/>
              </a:solidFill>
              <a:latin typeface="Oswald"/>
              <a:ea typeface="Oswald"/>
              <a:cs typeface="Oswald"/>
              <a:sym typeface="Oswald"/>
            </a:endParaRPr>
          </a:p>
        </p:txBody>
      </p:sp>
      <p:sp>
        <p:nvSpPr>
          <p:cNvPr id="273" name="Google Shape;273;p39"/>
          <p:cNvSpPr txBox="1"/>
          <p:nvPr/>
        </p:nvSpPr>
        <p:spPr>
          <a:xfrm>
            <a:off x="7897363" y="1135500"/>
            <a:ext cx="533400" cy="384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b="1">
                <a:solidFill>
                  <a:srgbClr val="8C5841"/>
                </a:solidFill>
                <a:latin typeface="Oswald"/>
                <a:ea typeface="Oswald"/>
                <a:cs typeface="Oswald"/>
                <a:sym typeface="Oswald"/>
              </a:rPr>
              <a:t>11</a:t>
            </a:r>
            <a:endParaRPr sz="1600" b="1">
              <a:solidFill>
                <a:srgbClr val="8C5841"/>
              </a:solidFill>
              <a:latin typeface="Oswald"/>
              <a:ea typeface="Oswald"/>
              <a:cs typeface="Oswald"/>
              <a:sym typeface="Oswald"/>
            </a:endParaRPr>
          </a:p>
        </p:txBody>
      </p:sp>
      <p:sp>
        <p:nvSpPr>
          <p:cNvPr id="274" name="Google Shape;274;p39"/>
          <p:cNvSpPr/>
          <p:nvPr/>
        </p:nvSpPr>
        <p:spPr>
          <a:xfrm rot="-3288681" flipH="1">
            <a:off x="254983" y="4274846"/>
            <a:ext cx="1883491" cy="1628726"/>
          </a:xfrm>
          <a:prstGeom prst="triangle">
            <a:avLst>
              <a:gd name="adj" fmla="val 5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39"/>
          <p:cNvSpPr/>
          <p:nvPr/>
        </p:nvSpPr>
        <p:spPr>
          <a:xfrm rot="-3288681" flipH="1">
            <a:off x="7479033" y="-1134754"/>
            <a:ext cx="1883491" cy="1628726"/>
          </a:xfrm>
          <a:prstGeom prst="triangle">
            <a:avLst>
              <a:gd name="adj" fmla="val 5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39"/>
          <p:cNvSpPr/>
          <p:nvPr/>
        </p:nvSpPr>
        <p:spPr>
          <a:xfrm rot="-3288681" flipH="1">
            <a:off x="7752108" y="-1000554"/>
            <a:ext cx="1883491" cy="1628726"/>
          </a:xfrm>
          <a:prstGeom prst="triangle">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39"/>
          <p:cNvSpPr/>
          <p:nvPr/>
        </p:nvSpPr>
        <p:spPr>
          <a:xfrm rot="-3288681" flipH="1">
            <a:off x="-134017" y="4123571"/>
            <a:ext cx="1883491" cy="1628726"/>
          </a:xfrm>
          <a:prstGeom prst="triangle">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39"/>
          <p:cNvSpPr txBox="1"/>
          <p:nvPr/>
        </p:nvSpPr>
        <p:spPr>
          <a:xfrm>
            <a:off x="3604856" y="2274775"/>
            <a:ext cx="798900" cy="384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endParaRPr sz="1600" b="1">
              <a:solidFill>
                <a:srgbClr val="8C5841"/>
              </a:solidFill>
              <a:latin typeface="Oswald"/>
              <a:ea typeface="Oswald"/>
              <a:cs typeface="Oswald"/>
              <a:sym typeface="Oswald"/>
            </a:endParaRPr>
          </a:p>
        </p:txBody>
      </p:sp>
      <p:sp>
        <p:nvSpPr>
          <p:cNvPr id="279" name="Google Shape;279;p39"/>
          <p:cNvSpPr txBox="1"/>
          <p:nvPr/>
        </p:nvSpPr>
        <p:spPr>
          <a:xfrm>
            <a:off x="3604856" y="3758475"/>
            <a:ext cx="798900" cy="384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8C5841"/>
                </a:solidFill>
                <a:latin typeface="Oswald"/>
                <a:ea typeface="Oswald"/>
                <a:cs typeface="Oswald"/>
                <a:sym typeface="Oswald"/>
              </a:rPr>
              <a:t>Jan</a:t>
            </a:r>
            <a:endParaRPr sz="1600">
              <a:solidFill>
                <a:srgbClr val="8C5841"/>
              </a:solidFill>
              <a:latin typeface="Oswald"/>
              <a:ea typeface="Oswald"/>
              <a:cs typeface="Oswald"/>
              <a:sym typeface="Oswald"/>
            </a:endParaRPr>
          </a:p>
        </p:txBody>
      </p:sp>
      <p:sp>
        <p:nvSpPr>
          <p:cNvPr id="280" name="Google Shape;280;p39"/>
          <p:cNvSpPr txBox="1"/>
          <p:nvPr/>
        </p:nvSpPr>
        <p:spPr>
          <a:xfrm>
            <a:off x="3604856" y="3041525"/>
            <a:ext cx="798900" cy="384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8C5841"/>
                </a:solidFill>
                <a:latin typeface="Oswald"/>
                <a:ea typeface="Oswald"/>
                <a:cs typeface="Oswald"/>
                <a:sym typeface="Oswald"/>
              </a:rPr>
              <a:t>Feb</a:t>
            </a:r>
            <a:endParaRPr sz="1600">
              <a:solidFill>
                <a:srgbClr val="8C5841"/>
              </a:solidFill>
              <a:latin typeface="Oswald"/>
              <a:ea typeface="Oswald"/>
              <a:cs typeface="Oswald"/>
              <a:sym typeface="Oswald"/>
            </a:endParaRPr>
          </a:p>
        </p:txBody>
      </p:sp>
      <p:sp>
        <p:nvSpPr>
          <p:cNvPr id="281" name="Google Shape;281;p39"/>
          <p:cNvSpPr txBox="1"/>
          <p:nvPr/>
        </p:nvSpPr>
        <p:spPr>
          <a:xfrm>
            <a:off x="3604856" y="2324575"/>
            <a:ext cx="798900" cy="384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8C5841"/>
                </a:solidFill>
                <a:latin typeface="Oswald"/>
                <a:ea typeface="Oswald"/>
                <a:cs typeface="Oswald"/>
                <a:sym typeface="Oswald"/>
              </a:rPr>
              <a:t>Mar</a:t>
            </a:r>
            <a:endParaRPr sz="1600">
              <a:solidFill>
                <a:srgbClr val="8C5841"/>
              </a:solidFill>
              <a:latin typeface="Oswald"/>
              <a:ea typeface="Oswald"/>
              <a:cs typeface="Oswald"/>
              <a:sym typeface="Oswald"/>
            </a:endParaRPr>
          </a:p>
        </p:txBody>
      </p:sp>
      <p:sp>
        <p:nvSpPr>
          <p:cNvPr id="282" name="Google Shape;282;p39"/>
          <p:cNvSpPr txBox="1"/>
          <p:nvPr/>
        </p:nvSpPr>
        <p:spPr>
          <a:xfrm>
            <a:off x="3604856" y="1623563"/>
            <a:ext cx="798900" cy="3840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8C5841"/>
                </a:solidFill>
                <a:latin typeface="Oswald"/>
                <a:ea typeface="Oswald"/>
                <a:cs typeface="Oswald"/>
                <a:sym typeface="Oswald"/>
              </a:rPr>
              <a:t>Apr</a:t>
            </a:r>
            <a:endParaRPr sz="1600">
              <a:solidFill>
                <a:srgbClr val="8C5841"/>
              </a:solidFill>
              <a:latin typeface="Oswald"/>
              <a:ea typeface="Oswald"/>
              <a:cs typeface="Oswald"/>
              <a:sym typeface="Oswald"/>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323"/>
        <p:cNvGrpSpPr/>
        <p:nvPr/>
      </p:nvGrpSpPr>
      <p:grpSpPr>
        <a:xfrm>
          <a:off x="0" y="0"/>
          <a:ext cx="0" cy="0"/>
          <a:chOff x="0" y="0"/>
          <a:chExt cx="0" cy="0"/>
        </a:xfrm>
      </p:grpSpPr>
      <p:sp>
        <p:nvSpPr>
          <p:cNvPr id="324" name="Google Shape;324;p42"/>
          <p:cNvSpPr/>
          <p:nvPr/>
        </p:nvSpPr>
        <p:spPr>
          <a:xfrm>
            <a:off x="-24025" y="4221426"/>
            <a:ext cx="9192025" cy="1015918"/>
          </a:xfrm>
          <a:custGeom>
            <a:avLst/>
            <a:gdLst/>
            <a:ahLst/>
            <a:cxnLst/>
            <a:rect l="l" t="t" r="r" b="b"/>
            <a:pathLst>
              <a:path w="367681" h="140904" extrusionOk="0">
                <a:moveTo>
                  <a:pt x="0" y="140017"/>
                </a:moveTo>
                <a:lnTo>
                  <a:pt x="183936" y="0"/>
                </a:lnTo>
                <a:lnTo>
                  <a:pt x="367681" y="140904"/>
                </a:lnTo>
                <a:close/>
              </a:path>
            </a:pathLst>
          </a:custGeom>
          <a:solidFill>
            <a:schemeClr val="accent1"/>
          </a:solidFill>
          <a:ln>
            <a:noFill/>
          </a:ln>
        </p:spPr>
        <p:txBody>
          <a:bodyPr/>
          <a:lstStyle/>
          <a:p>
            <a:endParaRPr lang="en-US"/>
          </a:p>
        </p:txBody>
      </p:sp>
      <p:sp>
        <p:nvSpPr>
          <p:cNvPr id="325" name="Google Shape;325;p42"/>
          <p:cNvSpPr txBox="1">
            <a:spLocks noGrp="1"/>
          </p:cNvSpPr>
          <p:nvPr>
            <p:ph type="subTitle" idx="1"/>
          </p:nvPr>
        </p:nvSpPr>
        <p:spPr>
          <a:xfrm>
            <a:off x="1169225" y="2346700"/>
            <a:ext cx="2160900" cy="5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a:t>
            </a:r>
            <a:endParaRPr/>
          </a:p>
        </p:txBody>
      </p:sp>
      <p:sp>
        <p:nvSpPr>
          <p:cNvPr id="326" name="Google Shape;326;p42"/>
          <p:cNvSpPr txBox="1">
            <a:spLocks noGrp="1"/>
          </p:cNvSpPr>
          <p:nvPr>
            <p:ph type="subTitle" idx="2"/>
          </p:nvPr>
        </p:nvSpPr>
        <p:spPr>
          <a:xfrm>
            <a:off x="3491600" y="3543175"/>
            <a:ext cx="2160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 has a beautiful name, but it’s terribly hot</a:t>
            </a:r>
            <a:endParaRPr/>
          </a:p>
        </p:txBody>
      </p:sp>
      <p:sp>
        <p:nvSpPr>
          <p:cNvPr id="327" name="Google Shape;327;p42"/>
          <p:cNvSpPr txBox="1">
            <a:spLocks noGrp="1"/>
          </p:cNvSpPr>
          <p:nvPr>
            <p:ph type="subTitle" idx="3"/>
          </p:nvPr>
        </p:nvSpPr>
        <p:spPr>
          <a:xfrm>
            <a:off x="3843574" y="3161050"/>
            <a:ext cx="1456800" cy="38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a:t>
            </a:r>
            <a:endParaRPr/>
          </a:p>
        </p:txBody>
      </p:sp>
      <p:sp>
        <p:nvSpPr>
          <p:cNvPr id="328" name="Google Shape;328;p42"/>
          <p:cNvSpPr txBox="1">
            <a:spLocks noGrp="1"/>
          </p:cNvSpPr>
          <p:nvPr>
            <p:ph type="subTitle" idx="4"/>
          </p:nvPr>
        </p:nvSpPr>
        <p:spPr>
          <a:xfrm>
            <a:off x="5827925" y="2343275"/>
            <a:ext cx="2160900" cy="5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 cold place</a:t>
            </a:r>
            <a:endParaRPr/>
          </a:p>
        </p:txBody>
      </p:sp>
      <p:sp>
        <p:nvSpPr>
          <p:cNvPr id="329" name="Google Shape;329;p42"/>
          <p:cNvSpPr txBox="1">
            <a:spLocks noGrp="1"/>
          </p:cNvSpPr>
          <p:nvPr>
            <p:ph type="subTitle" idx="5"/>
          </p:nvPr>
        </p:nvSpPr>
        <p:spPr>
          <a:xfrm>
            <a:off x="6179963" y="1961125"/>
            <a:ext cx="1456800" cy="38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a:t>
            </a:r>
            <a:endParaRPr/>
          </a:p>
        </p:txBody>
      </p:sp>
      <p:sp>
        <p:nvSpPr>
          <p:cNvPr id="330" name="Google Shape;330;p42"/>
          <p:cNvSpPr txBox="1">
            <a:spLocks noGrp="1"/>
          </p:cNvSpPr>
          <p:nvPr>
            <p:ph type="title"/>
          </p:nvPr>
        </p:nvSpPr>
        <p:spPr>
          <a:xfrm>
            <a:off x="755550" y="539350"/>
            <a:ext cx="41427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Competitors</a:t>
            </a:r>
            <a:endParaRPr/>
          </a:p>
        </p:txBody>
      </p:sp>
      <p:grpSp>
        <p:nvGrpSpPr>
          <p:cNvPr id="331" name="Google Shape;331;p42"/>
          <p:cNvGrpSpPr/>
          <p:nvPr/>
        </p:nvGrpSpPr>
        <p:grpSpPr>
          <a:xfrm>
            <a:off x="4389355" y="2790341"/>
            <a:ext cx="365373" cy="368987"/>
            <a:chOff x="-59100700" y="1911950"/>
            <a:chExt cx="315875" cy="319000"/>
          </a:xfrm>
        </p:grpSpPr>
        <p:sp>
          <p:nvSpPr>
            <p:cNvPr id="332" name="Google Shape;332;p42"/>
            <p:cNvSpPr/>
            <p:nvPr/>
          </p:nvSpPr>
          <p:spPr>
            <a:xfrm>
              <a:off x="-59015625" y="19938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42"/>
            <p:cNvSpPr/>
            <p:nvPr/>
          </p:nvSpPr>
          <p:spPr>
            <a:xfrm>
              <a:off x="-58954200" y="19938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42"/>
            <p:cNvSpPr/>
            <p:nvPr/>
          </p:nvSpPr>
          <p:spPr>
            <a:xfrm>
              <a:off x="-58891975" y="19938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42"/>
            <p:cNvSpPr/>
            <p:nvPr/>
          </p:nvSpPr>
          <p:spPr>
            <a:xfrm>
              <a:off x="-59015625" y="2034825"/>
              <a:ext cx="20500" cy="21275"/>
            </a:xfrm>
            <a:custGeom>
              <a:avLst/>
              <a:gdLst/>
              <a:ahLst/>
              <a:cxnLst/>
              <a:rect l="l" t="t" r="r" b="b"/>
              <a:pathLst>
                <a:path w="820" h="851" extrusionOk="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42"/>
            <p:cNvSpPr/>
            <p:nvPr/>
          </p:nvSpPr>
          <p:spPr>
            <a:xfrm>
              <a:off x="-58954200" y="2034825"/>
              <a:ext cx="21300" cy="21275"/>
            </a:xfrm>
            <a:custGeom>
              <a:avLst/>
              <a:gdLst/>
              <a:ahLst/>
              <a:cxnLst/>
              <a:rect l="l" t="t" r="r" b="b"/>
              <a:pathLst>
                <a:path w="852" h="851" extrusionOk="0">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42"/>
            <p:cNvSpPr/>
            <p:nvPr/>
          </p:nvSpPr>
          <p:spPr>
            <a:xfrm>
              <a:off x="-58891975" y="2034825"/>
              <a:ext cx="21300" cy="21275"/>
            </a:xfrm>
            <a:custGeom>
              <a:avLst/>
              <a:gdLst/>
              <a:ahLst/>
              <a:cxnLst/>
              <a:rect l="l" t="t" r="r" b="b"/>
              <a:pathLst>
                <a:path w="852" h="851" extrusionOk="0">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42"/>
            <p:cNvSpPr/>
            <p:nvPr/>
          </p:nvSpPr>
          <p:spPr>
            <a:xfrm>
              <a:off x="-59015625" y="20765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42"/>
            <p:cNvSpPr/>
            <p:nvPr/>
          </p:nvSpPr>
          <p:spPr>
            <a:xfrm>
              <a:off x="-58954200" y="20765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42"/>
            <p:cNvSpPr/>
            <p:nvPr/>
          </p:nvSpPr>
          <p:spPr>
            <a:xfrm>
              <a:off x="-58891975" y="20765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42"/>
            <p:cNvSpPr/>
            <p:nvPr/>
          </p:nvSpPr>
          <p:spPr>
            <a:xfrm>
              <a:off x="-59100700" y="1911950"/>
              <a:ext cx="315875" cy="319000"/>
            </a:xfrm>
            <a:custGeom>
              <a:avLst/>
              <a:gdLst/>
              <a:ahLst/>
              <a:cxnLst/>
              <a:rect l="l" t="t" r="r" b="b"/>
              <a:pathLst>
                <a:path w="12635" h="12760" extrusionOk="0">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 name="Google Shape;342;p42"/>
          <p:cNvGrpSpPr/>
          <p:nvPr/>
        </p:nvGrpSpPr>
        <p:grpSpPr>
          <a:xfrm>
            <a:off x="6723876" y="1590096"/>
            <a:ext cx="368987" cy="365459"/>
            <a:chOff x="-59889100" y="2671925"/>
            <a:chExt cx="319000" cy="315950"/>
          </a:xfrm>
        </p:grpSpPr>
        <p:sp>
          <p:nvSpPr>
            <p:cNvPr id="343" name="Google Shape;343;p42"/>
            <p:cNvSpPr/>
            <p:nvPr/>
          </p:nvSpPr>
          <p:spPr>
            <a:xfrm>
              <a:off x="-59889100" y="2672000"/>
              <a:ext cx="149675" cy="256025"/>
            </a:xfrm>
            <a:custGeom>
              <a:avLst/>
              <a:gdLst/>
              <a:ahLst/>
              <a:cxnLst/>
              <a:rect l="l" t="t" r="r" b="b"/>
              <a:pathLst>
                <a:path w="5987" h="10241" extrusionOk="0">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42"/>
            <p:cNvSpPr/>
            <p:nvPr/>
          </p:nvSpPr>
          <p:spPr>
            <a:xfrm>
              <a:off x="-59830825" y="2892525"/>
              <a:ext cx="201650" cy="95350"/>
            </a:xfrm>
            <a:custGeom>
              <a:avLst/>
              <a:gdLst/>
              <a:ahLst/>
              <a:cxnLst/>
              <a:rect l="l" t="t" r="r" b="b"/>
              <a:pathLst>
                <a:path w="8066" h="3814" extrusionOk="0">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42"/>
            <p:cNvSpPr/>
            <p:nvPr/>
          </p:nvSpPr>
          <p:spPr>
            <a:xfrm>
              <a:off x="-59719775" y="2671925"/>
              <a:ext cx="149675" cy="256425"/>
            </a:xfrm>
            <a:custGeom>
              <a:avLst/>
              <a:gdLst/>
              <a:ahLst/>
              <a:cxnLst/>
              <a:rect l="l" t="t" r="r" b="b"/>
              <a:pathLst>
                <a:path w="5987" h="10257" extrusionOk="0">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42"/>
            <p:cNvSpPr/>
            <p:nvPr/>
          </p:nvSpPr>
          <p:spPr>
            <a:xfrm>
              <a:off x="-59762300" y="2757075"/>
              <a:ext cx="63025" cy="145725"/>
            </a:xfrm>
            <a:custGeom>
              <a:avLst/>
              <a:gdLst/>
              <a:ahLst/>
              <a:cxnLst/>
              <a:rect l="l" t="t" r="r" b="b"/>
              <a:pathLst>
                <a:path w="2521" h="5829" extrusionOk="0">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 name="Google Shape;347;p42"/>
          <p:cNvGrpSpPr/>
          <p:nvPr/>
        </p:nvGrpSpPr>
        <p:grpSpPr>
          <a:xfrm>
            <a:off x="2066067" y="1589688"/>
            <a:ext cx="367165" cy="366269"/>
            <a:chOff x="-59092025" y="2296300"/>
            <a:chExt cx="317425" cy="316650"/>
          </a:xfrm>
        </p:grpSpPr>
        <p:sp>
          <p:nvSpPr>
            <p:cNvPr id="348" name="Google Shape;348;p42"/>
            <p:cNvSpPr/>
            <p:nvPr/>
          </p:nvSpPr>
          <p:spPr>
            <a:xfrm>
              <a:off x="-58994350" y="2382950"/>
              <a:ext cx="122875" cy="133925"/>
            </a:xfrm>
            <a:custGeom>
              <a:avLst/>
              <a:gdLst/>
              <a:ahLst/>
              <a:cxnLst/>
              <a:rect l="l" t="t" r="r" b="b"/>
              <a:pathLst>
                <a:path w="4915" h="5357" extrusionOk="0">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42"/>
            <p:cNvSpPr/>
            <p:nvPr/>
          </p:nvSpPr>
          <p:spPr>
            <a:xfrm>
              <a:off x="-59092025" y="2296300"/>
              <a:ext cx="317425" cy="316650"/>
            </a:xfrm>
            <a:custGeom>
              <a:avLst/>
              <a:gdLst/>
              <a:ahLst/>
              <a:cxnLst/>
              <a:rect l="l" t="t" r="r" b="b"/>
              <a:pathLst>
                <a:path w="12697" h="12666" extrusionOk="0">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0" name="Google Shape;350;p42"/>
          <p:cNvSpPr/>
          <p:nvPr/>
        </p:nvSpPr>
        <p:spPr>
          <a:xfrm>
            <a:off x="-346700" y="3522650"/>
            <a:ext cx="4482025" cy="1714700"/>
          </a:xfrm>
          <a:custGeom>
            <a:avLst/>
            <a:gdLst/>
            <a:ahLst/>
            <a:cxnLst/>
            <a:rect l="l" t="t" r="r" b="b"/>
            <a:pathLst>
              <a:path w="179281" h="68588" extrusionOk="0">
                <a:moveTo>
                  <a:pt x="0" y="68332"/>
                </a:moveTo>
                <a:lnTo>
                  <a:pt x="91381" y="0"/>
                </a:lnTo>
                <a:lnTo>
                  <a:pt x="179281" y="68588"/>
                </a:lnTo>
                <a:close/>
              </a:path>
            </a:pathLst>
          </a:custGeom>
          <a:noFill/>
          <a:ln w="38100" cap="flat" cmpd="sng">
            <a:solidFill>
              <a:schemeClr val="accent4"/>
            </a:solidFill>
            <a:prstDash val="solid"/>
            <a:round/>
            <a:headEnd type="none" w="med" len="med"/>
            <a:tailEnd type="none" w="med" len="med"/>
          </a:ln>
        </p:spPr>
        <p:txBody>
          <a:bodyPr/>
          <a:lstStyle/>
          <a:p>
            <a:endParaRPr lang="en-US"/>
          </a:p>
        </p:txBody>
      </p:sp>
      <p:sp>
        <p:nvSpPr>
          <p:cNvPr id="351" name="Google Shape;351;p42"/>
          <p:cNvSpPr/>
          <p:nvPr/>
        </p:nvSpPr>
        <p:spPr>
          <a:xfrm>
            <a:off x="4977538" y="3522650"/>
            <a:ext cx="4482025" cy="1714700"/>
          </a:xfrm>
          <a:custGeom>
            <a:avLst/>
            <a:gdLst/>
            <a:ahLst/>
            <a:cxnLst/>
            <a:rect l="l" t="t" r="r" b="b"/>
            <a:pathLst>
              <a:path w="179281" h="68588" extrusionOk="0">
                <a:moveTo>
                  <a:pt x="0" y="68332"/>
                </a:moveTo>
                <a:lnTo>
                  <a:pt x="91381" y="0"/>
                </a:lnTo>
                <a:lnTo>
                  <a:pt x="179281" y="68588"/>
                </a:lnTo>
                <a:close/>
              </a:path>
            </a:pathLst>
          </a:custGeom>
          <a:noFill/>
          <a:ln w="38100" cap="flat" cmpd="sng">
            <a:solidFill>
              <a:schemeClr val="accent4"/>
            </a:solidFill>
            <a:prstDash val="solid"/>
            <a:round/>
            <a:headEnd type="none" w="med" len="med"/>
            <a:tailEnd type="none" w="med" len="med"/>
          </a:ln>
        </p:spPr>
        <p:txBody>
          <a:bodyPr/>
          <a:lstStyle/>
          <a:p>
            <a:endParaRPr lang="en-US"/>
          </a:p>
        </p:txBody>
      </p:sp>
      <p:sp>
        <p:nvSpPr>
          <p:cNvPr id="352" name="Google Shape;352;p42"/>
          <p:cNvSpPr txBox="1">
            <a:spLocks noGrp="1"/>
          </p:cNvSpPr>
          <p:nvPr>
            <p:ph type="subTitle" idx="6"/>
          </p:nvPr>
        </p:nvSpPr>
        <p:spPr>
          <a:xfrm>
            <a:off x="1507424" y="1961125"/>
            <a:ext cx="1456800" cy="38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356"/>
        <p:cNvGrpSpPr/>
        <p:nvPr/>
      </p:nvGrpSpPr>
      <p:grpSpPr>
        <a:xfrm>
          <a:off x="0" y="0"/>
          <a:ext cx="0" cy="0"/>
          <a:chOff x="0" y="0"/>
          <a:chExt cx="0" cy="0"/>
        </a:xfrm>
      </p:grpSpPr>
      <p:sp>
        <p:nvSpPr>
          <p:cNvPr id="357" name="Google Shape;357;p43"/>
          <p:cNvSpPr/>
          <p:nvPr/>
        </p:nvSpPr>
        <p:spPr>
          <a:xfrm rot="3288681">
            <a:off x="399383" y="-1000554"/>
            <a:ext cx="1883491" cy="1628726"/>
          </a:xfrm>
          <a:prstGeom prst="triangle">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43"/>
          <p:cNvSpPr/>
          <p:nvPr/>
        </p:nvSpPr>
        <p:spPr>
          <a:xfrm rot="3288681">
            <a:off x="8285508" y="3798021"/>
            <a:ext cx="1883491" cy="1628726"/>
          </a:xfrm>
          <a:prstGeom prst="triangle">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43"/>
          <p:cNvSpPr/>
          <p:nvPr/>
        </p:nvSpPr>
        <p:spPr>
          <a:xfrm>
            <a:off x="6956071" y="-40082"/>
            <a:ext cx="2224209" cy="1814393"/>
          </a:xfrm>
          <a:custGeom>
            <a:avLst/>
            <a:gdLst/>
            <a:ahLst/>
            <a:cxnLst/>
            <a:rect l="l" t="t" r="r" b="b"/>
            <a:pathLst>
              <a:path w="86310" h="70414" extrusionOk="0">
                <a:moveTo>
                  <a:pt x="1" y="1"/>
                </a:moveTo>
                <a:lnTo>
                  <a:pt x="42804" y="43744"/>
                </a:lnTo>
                <a:lnTo>
                  <a:pt x="58234" y="42565"/>
                </a:lnTo>
                <a:lnTo>
                  <a:pt x="86309" y="70414"/>
                </a:lnTo>
                <a:lnTo>
                  <a:pt x="8630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43"/>
          <p:cNvSpPr/>
          <p:nvPr/>
        </p:nvSpPr>
        <p:spPr>
          <a:xfrm>
            <a:off x="6331100" y="-40700"/>
            <a:ext cx="2828026" cy="2515733"/>
          </a:xfrm>
          <a:custGeom>
            <a:avLst/>
            <a:gdLst/>
            <a:ahLst/>
            <a:cxnLst/>
            <a:rect l="l" t="t" r="r" b="b"/>
            <a:pathLst>
              <a:path w="109741" h="97632" extrusionOk="0">
                <a:moveTo>
                  <a:pt x="1" y="1"/>
                </a:moveTo>
                <a:lnTo>
                  <a:pt x="69033" y="69593"/>
                </a:lnTo>
                <a:lnTo>
                  <a:pt x="81416" y="69307"/>
                </a:lnTo>
                <a:lnTo>
                  <a:pt x="109467" y="97632"/>
                </a:lnTo>
                <a:lnTo>
                  <a:pt x="109741" y="89381"/>
                </a:lnTo>
                <a:lnTo>
                  <a:pt x="57770" y="38232"/>
                </a:lnTo>
                <a:lnTo>
                  <a:pt x="52543" y="39053"/>
                </a:lnTo>
                <a:lnTo>
                  <a:pt x="1540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43"/>
          <p:cNvSpPr txBox="1">
            <a:spLocks noGrp="1"/>
          </p:cNvSpPr>
          <p:nvPr>
            <p:ph type="body" idx="1"/>
          </p:nvPr>
        </p:nvSpPr>
        <p:spPr>
          <a:xfrm>
            <a:off x="713225" y="2926200"/>
            <a:ext cx="4853400" cy="1645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A picture is worth a thousand words</a:t>
            </a:r>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365"/>
        <p:cNvGrpSpPr/>
        <p:nvPr/>
      </p:nvGrpSpPr>
      <p:grpSpPr>
        <a:xfrm>
          <a:off x="0" y="0"/>
          <a:ext cx="0" cy="0"/>
          <a:chOff x="0" y="0"/>
          <a:chExt cx="0" cy="0"/>
        </a:xfrm>
      </p:grpSpPr>
      <p:cxnSp>
        <p:nvCxnSpPr>
          <p:cNvPr id="366" name="Google Shape;366;p44"/>
          <p:cNvCxnSpPr/>
          <p:nvPr/>
        </p:nvCxnSpPr>
        <p:spPr>
          <a:xfrm>
            <a:off x="2944950" y="2065250"/>
            <a:ext cx="3164100" cy="0"/>
          </a:xfrm>
          <a:prstGeom prst="straightConnector1">
            <a:avLst/>
          </a:prstGeom>
          <a:noFill/>
          <a:ln w="38100" cap="flat" cmpd="sng">
            <a:solidFill>
              <a:schemeClr val="accent3"/>
            </a:solidFill>
            <a:prstDash val="solid"/>
            <a:round/>
            <a:headEnd type="none" w="med" len="med"/>
            <a:tailEnd type="none" w="med" len="med"/>
          </a:ln>
        </p:spPr>
      </p:cxnSp>
      <p:sp>
        <p:nvSpPr>
          <p:cNvPr id="367" name="Google Shape;367;p44"/>
          <p:cNvSpPr txBox="1">
            <a:spLocks noGrp="1"/>
          </p:cNvSpPr>
          <p:nvPr>
            <p:ph type="title"/>
          </p:nvPr>
        </p:nvSpPr>
        <p:spPr>
          <a:xfrm>
            <a:off x="1860388" y="2473188"/>
            <a:ext cx="2313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Them</a:t>
            </a:r>
            <a:endParaRPr/>
          </a:p>
        </p:txBody>
      </p:sp>
      <p:sp>
        <p:nvSpPr>
          <p:cNvPr id="368" name="Google Shape;368;p44"/>
          <p:cNvSpPr txBox="1">
            <a:spLocks noGrp="1"/>
          </p:cNvSpPr>
          <p:nvPr>
            <p:ph type="subTitle" idx="1"/>
          </p:nvPr>
        </p:nvSpPr>
        <p:spPr>
          <a:xfrm>
            <a:off x="1860400" y="3045888"/>
            <a:ext cx="2313900" cy="84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closest planet to the Sun and the smallest one in the Solar System</a:t>
            </a:r>
            <a:endParaRPr/>
          </a:p>
        </p:txBody>
      </p:sp>
      <p:sp>
        <p:nvSpPr>
          <p:cNvPr id="369" name="Google Shape;369;p44"/>
          <p:cNvSpPr txBox="1">
            <a:spLocks noGrp="1"/>
          </p:cNvSpPr>
          <p:nvPr>
            <p:ph type="subTitle" idx="2"/>
          </p:nvPr>
        </p:nvSpPr>
        <p:spPr>
          <a:xfrm>
            <a:off x="4969700" y="3047647"/>
            <a:ext cx="2313900" cy="84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a:t>
            </a:r>
            <a:endParaRPr/>
          </a:p>
        </p:txBody>
      </p:sp>
      <p:sp>
        <p:nvSpPr>
          <p:cNvPr id="370" name="Google Shape;370;p44"/>
          <p:cNvSpPr txBox="1">
            <a:spLocks noGrp="1"/>
          </p:cNvSpPr>
          <p:nvPr>
            <p:ph type="subTitle" idx="3"/>
          </p:nvPr>
        </p:nvSpPr>
        <p:spPr>
          <a:xfrm>
            <a:off x="4969588" y="2473188"/>
            <a:ext cx="23139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Us</a:t>
            </a:r>
            <a:endParaRPr/>
          </a:p>
        </p:txBody>
      </p:sp>
      <p:sp>
        <p:nvSpPr>
          <p:cNvPr id="371" name="Google Shape;371;p44"/>
          <p:cNvSpPr/>
          <p:nvPr/>
        </p:nvSpPr>
        <p:spPr>
          <a:xfrm rot="3288681">
            <a:off x="399383" y="-1000554"/>
            <a:ext cx="1883491" cy="1628726"/>
          </a:xfrm>
          <a:prstGeom prst="triangle">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44"/>
          <p:cNvSpPr/>
          <p:nvPr/>
        </p:nvSpPr>
        <p:spPr>
          <a:xfrm rot="3288681">
            <a:off x="8285508" y="4123571"/>
            <a:ext cx="1883491" cy="1628726"/>
          </a:xfrm>
          <a:prstGeom prst="triangle">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44"/>
          <p:cNvSpPr/>
          <p:nvPr/>
        </p:nvSpPr>
        <p:spPr>
          <a:xfrm rot="1104">
            <a:off x="2550245" y="1528568"/>
            <a:ext cx="934200" cy="807600"/>
          </a:xfrm>
          <a:prstGeom prst="triangle">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44"/>
          <p:cNvSpPr/>
          <p:nvPr/>
        </p:nvSpPr>
        <p:spPr>
          <a:xfrm rot="1104">
            <a:off x="5659445" y="1528568"/>
            <a:ext cx="934200" cy="807600"/>
          </a:xfrm>
          <a:prstGeom prst="triangle">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5" name="Google Shape;375;p44"/>
          <p:cNvGrpSpPr/>
          <p:nvPr/>
        </p:nvGrpSpPr>
        <p:grpSpPr>
          <a:xfrm>
            <a:off x="2858857" y="1890335"/>
            <a:ext cx="317496" cy="318306"/>
            <a:chOff x="6679825" y="2693700"/>
            <a:chExt cx="257875" cy="258575"/>
          </a:xfrm>
        </p:grpSpPr>
        <p:sp>
          <p:nvSpPr>
            <p:cNvPr id="376" name="Google Shape;376;p44"/>
            <p:cNvSpPr/>
            <p:nvPr/>
          </p:nvSpPr>
          <p:spPr>
            <a:xfrm>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44"/>
            <p:cNvSpPr/>
            <p:nvPr/>
          </p:nvSpPr>
          <p:spPr>
            <a:xfrm flipH="1">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 name="Google Shape;378;p44"/>
          <p:cNvGrpSpPr/>
          <p:nvPr/>
        </p:nvGrpSpPr>
        <p:grpSpPr>
          <a:xfrm>
            <a:off x="5913877" y="1837311"/>
            <a:ext cx="425343" cy="424225"/>
            <a:chOff x="-4570325" y="2405775"/>
            <a:chExt cx="294600" cy="293825"/>
          </a:xfrm>
        </p:grpSpPr>
        <p:sp>
          <p:nvSpPr>
            <p:cNvPr id="379" name="Google Shape;379;p44"/>
            <p:cNvSpPr/>
            <p:nvPr/>
          </p:nvSpPr>
          <p:spPr>
            <a:xfrm>
              <a:off x="-4570325" y="2405775"/>
              <a:ext cx="294600" cy="293825"/>
            </a:xfrm>
            <a:custGeom>
              <a:avLst/>
              <a:gdLst/>
              <a:ahLst/>
              <a:cxnLst/>
              <a:rect l="l" t="t" r="r" b="b"/>
              <a:pathLst>
                <a:path w="11784" h="11753" extrusionOk="0">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44"/>
            <p:cNvSpPr/>
            <p:nvPr/>
          </p:nvSpPr>
          <p:spPr>
            <a:xfrm>
              <a:off x="-4478175" y="2439650"/>
              <a:ext cx="103975" cy="120525"/>
            </a:xfrm>
            <a:custGeom>
              <a:avLst/>
              <a:gdLst/>
              <a:ahLst/>
              <a:cxnLst/>
              <a:rect l="l" t="t" r="r" b="b"/>
              <a:pathLst>
                <a:path w="4159" h="4821" extrusionOk="0">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384"/>
        <p:cNvGrpSpPr/>
        <p:nvPr/>
      </p:nvGrpSpPr>
      <p:grpSpPr>
        <a:xfrm>
          <a:off x="0" y="0"/>
          <a:ext cx="0" cy="0"/>
          <a:chOff x="0" y="0"/>
          <a:chExt cx="0" cy="0"/>
        </a:xfrm>
      </p:grpSpPr>
      <p:sp>
        <p:nvSpPr>
          <p:cNvPr id="385" name="Google Shape;385;p45"/>
          <p:cNvSpPr/>
          <p:nvPr/>
        </p:nvSpPr>
        <p:spPr>
          <a:xfrm rot="-762" flipH="1">
            <a:off x="-40625" y="400"/>
            <a:ext cx="5412000" cy="5151300"/>
          </a:xfrm>
          <a:prstGeom prst="triangle">
            <a:avLst>
              <a:gd name="adj" fmla="val 99806"/>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45"/>
          <p:cNvSpPr txBox="1">
            <a:spLocks noGrp="1"/>
          </p:cNvSpPr>
          <p:nvPr>
            <p:ph type="title"/>
          </p:nvPr>
        </p:nvSpPr>
        <p:spPr>
          <a:xfrm>
            <a:off x="3897275" y="2947725"/>
            <a:ext cx="4533300" cy="8025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Market analysis </a:t>
            </a:r>
            <a:endParaRPr/>
          </a:p>
        </p:txBody>
      </p:sp>
      <p:pic>
        <p:nvPicPr>
          <p:cNvPr id="387" name="Google Shape;387;p45"/>
          <p:cNvPicPr preferRelativeResize="0"/>
          <p:nvPr/>
        </p:nvPicPr>
        <p:blipFill rotWithShape="1">
          <a:blip r:embed="rId3">
            <a:alphaModFix/>
          </a:blip>
          <a:srcRect l="6379" t="9198" r="27171" b="-1928"/>
          <a:stretch/>
        </p:blipFill>
        <p:spPr>
          <a:xfrm rot="3708080">
            <a:off x="30117" y="-888143"/>
            <a:ext cx="6009773" cy="5590743"/>
          </a:xfrm>
          <a:prstGeom prst="triangle">
            <a:avLst>
              <a:gd name="adj" fmla="val 50000"/>
            </a:avLst>
          </a:prstGeom>
          <a:noFill/>
          <a:ln>
            <a:noFill/>
          </a:ln>
        </p:spPr>
      </p:pic>
      <p:sp>
        <p:nvSpPr>
          <p:cNvPr id="388" name="Google Shape;388;p45"/>
          <p:cNvSpPr/>
          <p:nvPr/>
        </p:nvSpPr>
        <p:spPr>
          <a:xfrm rot="-320655">
            <a:off x="-604499" y="268803"/>
            <a:ext cx="6309837" cy="5543153"/>
          </a:xfrm>
          <a:custGeom>
            <a:avLst/>
            <a:gdLst/>
            <a:ahLst/>
            <a:cxnLst/>
            <a:rect l="l" t="t" r="r" b="b"/>
            <a:pathLst>
              <a:path w="215668" h="189463" extrusionOk="0">
                <a:moveTo>
                  <a:pt x="0" y="0"/>
                </a:moveTo>
                <a:lnTo>
                  <a:pt x="215668" y="20761"/>
                </a:lnTo>
                <a:lnTo>
                  <a:pt x="79103" y="189463"/>
                </a:lnTo>
                <a:close/>
              </a:path>
            </a:pathLst>
          </a:custGeom>
          <a:solidFill>
            <a:srgbClr val="AA805D">
              <a:alpha val="25490"/>
            </a:srgbClr>
          </a:solidFill>
          <a:ln>
            <a:noFill/>
          </a:ln>
        </p:spPr>
        <p:txBody>
          <a:bodyPr/>
          <a:lstStyle/>
          <a:p>
            <a:endParaRPr lang="en-US"/>
          </a:p>
        </p:txBody>
      </p:sp>
      <p:sp>
        <p:nvSpPr>
          <p:cNvPr id="389" name="Google Shape;389;p45"/>
          <p:cNvSpPr/>
          <p:nvPr/>
        </p:nvSpPr>
        <p:spPr>
          <a:xfrm rot="3611002">
            <a:off x="-262715" y="-1045416"/>
            <a:ext cx="6090792" cy="5267214"/>
          </a:xfrm>
          <a:prstGeom prst="triangle">
            <a:avLst>
              <a:gd name="adj" fmla="val 50000"/>
            </a:avLst>
          </a:prstGeom>
          <a:no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45"/>
          <p:cNvSpPr txBox="1">
            <a:spLocks noGrp="1"/>
          </p:cNvSpPr>
          <p:nvPr>
            <p:ph type="title" idx="2"/>
          </p:nvPr>
        </p:nvSpPr>
        <p:spPr>
          <a:xfrm>
            <a:off x="4317170" y="1380513"/>
            <a:ext cx="4113600" cy="1300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02</a:t>
            </a:r>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394"/>
        <p:cNvGrpSpPr/>
        <p:nvPr/>
      </p:nvGrpSpPr>
      <p:grpSpPr>
        <a:xfrm>
          <a:off x="0" y="0"/>
          <a:ext cx="0" cy="0"/>
          <a:chOff x="0" y="0"/>
          <a:chExt cx="0" cy="0"/>
        </a:xfrm>
      </p:grpSpPr>
      <p:sp>
        <p:nvSpPr>
          <p:cNvPr id="395" name="Google Shape;395;p46"/>
          <p:cNvSpPr txBox="1">
            <a:spLocks noGrp="1"/>
          </p:cNvSpPr>
          <p:nvPr>
            <p:ph type="title"/>
          </p:nvPr>
        </p:nvSpPr>
        <p:spPr>
          <a:xfrm>
            <a:off x="713225" y="555800"/>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Target</a:t>
            </a:r>
            <a:endParaRPr/>
          </a:p>
        </p:txBody>
      </p:sp>
      <p:sp>
        <p:nvSpPr>
          <p:cNvPr id="396" name="Google Shape;396;p46"/>
          <p:cNvSpPr/>
          <p:nvPr/>
        </p:nvSpPr>
        <p:spPr>
          <a:xfrm>
            <a:off x="1727613" y="1433075"/>
            <a:ext cx="1374300" cy="1188600"/>
          </a:xfrm>
          <a:prstGeom prst="triangle">
            <a:avLst>
              <a:gd name="adj" fmla="val 5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97" name="Google Shape;397;p46"/>
          <p:cNvCxnSpPr/>
          <p:nvPr/>
        </p:nvCxnSpPr>
        <p:spPr>
          <a:xfrm>
            <a:off x="2604913" y="2059825"/>
            <a:ext cx="518700" cy="0"/>
          </a:xfrm>
          <a:prstGeom prst="straightConnector1">
            <a:avLst/>
          </a:prstGeom>
          <a:noFill/>
          <a:ln w="9525" cap="flat" cmpd="sng">
            <a:solidFill>
              <a:schemeClr val="dk2"/>
            </a:solidFill>
            <a:prstDash val="dot"/>
            <a:round/>
            <a:headEnd type="none" w="med" len="med"/>
            <a:tailEnd type="none" w="med" len="med"/>
          </a:ln>
        </p:spPr>
      </p:cxnSp>
      <p:sp>
        <p:nvSpPr>
          <p:cNvPr id="398" name="Google Shape;398;p46"/>
          <p:cNvSpPr txBox="1"/>
          <p:nvPr/>
        </p:nvSpPr>
        <p:spPr>
          <a:xfrm>
            <a:off x="3123612" y="1869625"/>
            <a:ext cx="888900" cy="380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dk1"/>
                </a:solidFill>
                <a:latin typeface="Lato"/>
                <a:ea typeface="Lato"/>
                <a:cs typeface="Lato"/>
                <a:sym typeface="Lato"/>
              </a:rPr>
              <a:t>40% </a:t>
            </a:r>
            <a:endParaRPr sz="1600">
              <a:solidFill>
                <a:schemeClr val="dk1"/>
              </a:solidFill>
              <a:latin typeface="Lato"/>
              <a:ea typeface="Lato"/>
              <a:cs typeface="Lato"/>
              <a:sym typeface="Lato"/>
            </a:endParaRPr>
          </a:p>
        </p:txBody>
      </p:sp>
      <p:cxnSp>
        <p:nvCxnSpPr>
          <p:cNvPr id="399" name="Google Shape;399;p46"/>
          <p:cNvCxnSpPr/>
          <p:nvPr/>
        </p:nvCxnSpPr>
        <p:spPr>
          <a:xfrm rot="10800000">
            <a:off x="2414763" y="1354825"/>
            <a:ext cx="0" cy="1374000"/>
          </a:xfrm>
          <a:prstGeom prst="straightConnector1">
            <a:avLst/>
          </a:prstGeom>
          <a:noFill/>
          <a:ln w="38100" cap="flat" cmpd="sng">
            <a:solidFill>
              <a:schemeClr val="accent3"/>
            </a:solidFill>
            <a:prstDash val="solid"/>
            <a:round/>
            <a:headEnd type="none" w="med" len="med"/>
            <a:tailEnd type="none" w="med" len="med"/>
          </a:ln>
        </p:spPr>
      </p:cxnSp>
      <p:cxnSp>
        <p:nvCxnSpPr>
          <p:cNvPr id="400" name="Google Shape;400;p46"/>
          <p:cNvCxnSpPr/>
          <p:nvPr/>
        </p:nvCxnSpPr>
        <p:spPr>
          <a:xfrm>
            <a:off x="1705913" y="2059825"/>
            <a:ext cx="518700" cy="0"/>
          </a:xfrm>
          <a:prstGeom prst="straightConnector1">
            <a:avLst/>
          </a:prstGeom>
          <a:noFill/>
          <a:ln w="9525" cap="flat" cmpd="sng">
            <a:solidFill>
              <a:schemeClr val="dk2"/>
            </a:solidFill>
            <a:prstDash val="dot"/>
            <a:round/>
            <a:headEnd type="none" w="med" len="med"/>
            <a:tailEnd type="none" w="med" len="med"/>
          </a:ln>
        </p:spPr>
      </p:cxnSp>
      <p:sp>
        <p:nvSpPr>
          <p:cNvPr id="401" name="Google Shape;401;p46"/>
          <p:cNvSpPr txBox="1"/>
          <p:nvPr/>
        </p:nvSpPr>
        <p:spPr>
          <a:xfrm>
            <a:off x="777912" y="1869625"/>
            <a:ext cx="927900" cy="3804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sz="1600">
                <a:solidFill>
                  <a:schemeClr val="dk1"/>
                </a:solidFill>
                <a:latin typeface="Lato"/>
                <a:ea typeface="Lato"/>
                <a:cs typeface="Lato"/>
                <a:sym typeface="Lato"/>
              </a:rPr>
              <a:t>60%</a:t>
            </a:r>
            <a:endParaRPr sz="1600">
              <a:solidFill>
                <a:schemeClr val="dk1"/>
              </a:solidFill>
              <a:latin typeface="Lato"/>
              <a:ea typeface="Lato"/>
              <a:cs typeface="Lato"/>
              <a:sym typeface="Lato"/>
            </a:endParaRPr>
          </a:p>
        </p:txBody>
      </p:sp>
      <p:sp>
        <p:nvSpPr>
          <p:cNvPr id="402" name="Google Shape;402;p46"/>
          <p:cNvSpPr txBox="1">
            <a:spLocks noGrp="1"/>
          </p:cNvSpPr>
          <p:nvPr>
            <p:ph type="title"/>
          </p:nvPr>
        </p:nvSpPr>
        <p:spPr>
          <a:xfrm>
            <a:off x="1686363" y="2780250"/>
            <a:ext cx="1456800" cy="38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600"/>
              <a:t>Gender</a:t>
            </a:r>
            <a:endParaRPr sz="1600"/>
          </a:p>
        </p:txBody>
      </p:sp>
      <p:grpSp>
        <p:nvGrpSpPr>
          <p:cNvPr id="403" name="Google Shape;403;p46"/>
          <p:cNvGrpSpPr/>
          <p:nvPr/>
        </p:nvGrpSpPr>
        <p:grpSpPr>
          <a:xfrm>
            <a:off x="1242360" y="1508492"/>
            <a:ext cx="362877" cy="361175"/>
            <a:chOff x="-55620175" y="2686900"/>
            <a:chExt cx="319800" cy="318300"/>
          </a:xfrm>
        </p:grpSpPr>
        <p:sp>
          <p:nvSpPr>
            <p:cNvPr id="404" name="Google Shape;404;p46"/>
            <p:cNvSpPr/>
            <p:nvPr/>
          </p:nvSpPr>
          <p:spPr>
            <a:xfrm>
              <a:off x="-55514650" y="2917925"/>
              <a:ext cx="72500" cy="29775"/>
            </a:xfrm>
            <a:custGeom>
              <a:avLst/>
              <a:gdLst/>
              <a:ahLst/>
              <a:cxnLst/>
              <a:rect l="l" t="t" r="r" b="b"/>
              <a:pathLst>
                <a:path w="2900" h="1191" extrusionOk="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46"/>
            <p:cNvSpPr/>
            <p:nvPr/>
          </p:nvSpPr>
          <p:spPr>
            <a:xfrm>
              <a:off x="-5545005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46"/>
            <p:cNvSpPr/>
            <p:nvPr/>
          </p:nvSpPr>
          <p:spPr>
            <a:xfrm>
              <a:off x="-55524875" y="2855525"/>
              <a:ext cx="18925" cy="17450"/>
            </a:xfrm>
            <a:custGeom>
              <a:avLst/>
              <a:gdLst/>
              <a:ahLst/>
              <a:cxnLst/>
              <a:rect l="l" t="t" r="r" b="b"/>
              <a:pathLst>
                <a:path w="757" h="698" extrusionOk="0">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46"/>
            <p:cNvSpPr/>
            <p:nvPr/>
          </p:nvSpPr>
          <p:spPr>
            <a:xfrm>
              <a:off x="-55620175" y="2686900"/>
              <a:ext cx="319800" cy="318300"/>
            </a:xfrm>
            <a:custGeom>
              <a:avLst/>
              <a:gdLst/>
              <a:ahLst/>
              <a:cxnLst/>
              <a:rect l="l" t="t" r="r" b="b"/>
              <a:pathLst>
                <a:path w="12792" h="12732" extrusionOk="0">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 name="Google Shape;408;p46"/>
          <p:cNvGrpSpPr/>
          <p:nvPr/>
        </p:nvGrpSpPr>
        <p:grpSpPr>
          <a:xfrm>
            <a:off x="3224292" y="1508532"/>
            <a:ext cx="317290" cy="361090"/>
            <a:chOff x="-56774050" y="1904075"/>
            <a:chExt cx="279625" cy="318225"/>
          </a:xfrm>
        </p:grpSpPr>
        <p:sp>
          <p:nvSpPr>
            <p:cNvPr id="409" name="Google Shape;409;p46"/>
            <p:cNvSpPr/>
            <p:nvPr/>
          </p:nvSpPr>
          <p:spPr>
            <a:xfrm>
              <a:off x="-56671650" y="2135825"/>
              <a:ext cx="72475" cy="28975"/>
            </a:xfrm>
            <a:custGeom>
              <a:avLst/>
              <a:gdLst/>
              <a:ahLst/>
              <a:cxnLst/>
              <a:rect l="l" t="t" r="r" b="b"/>
              <a:pathLst>
                <a:path w="2899" h="1159" extrusionOk="0">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46"/>
            <p:cNvSpPr/>
            <p:nvPr/>
          </p:nvSpPr>
          <p:spPr>
            <a:xfrm>
              <a:off x="-56774050" y="1904075"/>
              <a:ext cx="279625" cy="318225"/>
            </a:xfrm>
            <a:custGeom>
              <a:avLst/>
              <a:gdLst/>
              <a:ahLst/>
              <a:cxnLst/>
              <a:rect l="l" t="t" r="r" b="b"/>
              <a:pathLst>
                <a:path w="11185" h="12729" extrusionOk="0">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1" name="Google Shape;411;p46"/>
          <p:cNvSpPr txBox="1"/>
          <p:nvPr/>
        </p:nvSpPr>
        <p:spPr>
          <a:xfrm>
            <a:off x="1186276" y="3908125"/>
            <a:ext cx="2457000" cy="380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rgbClr val="8C5841"/>
                </a:solidFill>
                <a:latin typeface="Oswald"/>
                <a:ea typeface="Oswald"/>
                <a:cs typeface="Oswald"/>
                <a:sym typeface="Oswald"/>
              </a:rPr>
              <a:t>Average spend per customer</a:t>
            </a:r>
            <a:endParaRPr sz="1600">
              <a:solidFill>
                <a:srgbClr val="8C5841"/>
              </a:solidFill>
              <a:latin typeface="Oswald"/>
              <a:ea typeface="Oswald"/>
              <a:cs typeface="Oswald"/>
              <a:sym typeface="Oswald"/>
            </a:endParaRPr>
          </a:p>
        </p:txBody>
      </p:sp>
      <p:sp>
        <p:nvSpPr>
          <p:cNvPr id="412" name="Google Shape;412;p46"/>
          <p:cNvSpPr txBox="1"/>
          <p:nvPr/>
        </p:nvSpPr>
        <p:spPr>
          <a:xfrm>
            <a:off x="1186263" y="3463925"/>
            <a:ext cx="2105700" cy="380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dk1"/>
                </a:solidFill>
                <a:latin typeface="Lato"/>
                <a:ea typeface="Lato"/>
                <a:cs typeface="Lato"/>
                <a:sym typeface="Lato"/>
              </a:rPr>
              <a:t>50,00</a:t>
            </a:r>
            <a:endParaRPr sz="1600">
              <a:solidFill>
                <a:schemeClr val="dk1"/>
              </a:solidFill>
              <a:latin typeface="Lato"/>
              <a:ea typeface="Lato"/>
              <a:cs typeface="Lato"/>
              <a:sym typeface="Lato"/>
            </a:endParaRPr>
          </a:p>
        </p:txBody>
      </p:sp>
      <p:cxnSp>
        <p:nvCxnSpPr>
          <p:cNvPr id="413" name="Google Shape;413;p46"/>
          <p:cNvCxnSpPr/>
          <p:nvPr/>
        </p:nvCxnSpPr>
        <p:spPr>
          <a:xfrm>
            <a:off x="1186263" y="3876225"/>
            <a:ext cx="2457000" cy="0"/>
          </a:xfrm>
          <a:prstGeom prst="straightConnector1">
            <a:avLst/>
          </a:prstGeom>
          <a:noFill/>
          <a:ln w="38100" cap="flat" cmpd="sng">
            <a:solidFill>
              <a:schemeClr val="accent3"/>
            </a:solidFill>
            <a:prstDash val="solid"/>
            <a:round/>
            <a:headEnd type="none" w="med" len="med"/>
            <a:tailEnd type="none" w="med" len="med"/>
          </a:ln>
        </p:spPr>
      </p:cxnSp>
      <p:grpSp>
        <p:nvGrpSpPr>
          <p:cNvPr id="414" name="Google Shape;414;p46"/>
          <p:cNvGrpSpPr/>
          <p:nvPr/>
        </p:nvGrpSpPr>
        <p:grpSpPr>
          <a:xfrm>
            <a:off x="4700552" y="1374303"/>
            <a:ext cx="3305997" cy="1761225"/>
            <a:chOff x="233350" y="949250"/>
            <a:chExt cx="7137300" cy="3802300"/>
          </a:xfrm>
        </p:grpSpPr>
        <p:sp>
          <p:nvSpPr>
            <p:cNvPr id="415" name="Google Shape;415;p46"/>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46"/>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46"/>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46"/>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46"/>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46"/>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46"/>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46"/>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46"/>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46"/>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46"/>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46"/>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46"/>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46"/>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46"/>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46"/>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46"/>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46"/>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46"/>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46"/>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46"/>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46"/>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46"/>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46"/>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46"/>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46"/>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46"/>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46"/>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46"/>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46"/>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46"/>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46"/>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46"/>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46"/>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46"/>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46"/>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46"/>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46"/>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46"/>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46"/>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46"/>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46"/>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46"/>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46"/>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46"/>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46"/>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46"/>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46"/>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46"/>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46"/>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46"/>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 name="Google Shape;466;p46"/>
          <p:cNvGrpSpPr/>
          <p:nvPr/>
        </p:nvGrpSpPr>
        <p:grpSpPr>
          <a:xfrm>
            <a:off x="6015306" y="1518539"/>
            <a:ext cx="266129" cy="380397"/>
            <a:chOff x="8615101" y="3738687"/>
            <a:chExt cx="207573" cy="320956"/>
          </a:xfrm>
        </p:grpSpPr>
        <p:sp>
          <p:nvSpPr>
            <p:cNvPr id="467" name="Google Shape;467;p46"/>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1905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46"/>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1905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46"/>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1905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 name="Google Shape;470;p46"/>
          <p:cNvGrpSpPr/>
          <p:nvPr/>
        </p:nvGrpSpPr>
        <p:grpSpPr>
          <a:xfrm>
            <a:off x="5333856" y="2126989"/>
            <a:ext cx="266129" cy="380397"/>
            <a:chOff x="8615101" y="3738687"/>
            <a:chExt cx="207573" cy="320956"/>
          </a:xfrm>
        </p:grpSpPr>
        <p:sp>
          <p:nvSpPr>
            <p:cNvPr id="471" name="Google Shape;471;p46"/>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46"/>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46"/>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 name="Google Shape;474;p46"/>
          <p:cNvGrpSpPr/>
          <p:nvPr/>
        </p:nvGrpSpPr>
        <p:grpSpPr>
          <a:xfrm>
            <a:off x="7508081" y="2443364"/>
            <a:ext cx="266129" cy="380397"/>
            <a:chOff x="8615101" y="3738687"/>
            <a:chExt cx="207573" cy="320956"/>
          </a:xfrm>
        </p:grpSpPr>
        <p:sp>
          <p:nvSpPr>
            <p:cNvPr id="475" name="Google Shape;475;p46"/>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46"/>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46"/>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8" name="Google Shape;478;p46"/>
          <p:cNvSpPr/>
          <p:nvPr/>
        </p:nvSpPr>
        <p:spPr>
          <a:xfrm>
            <a:off x="4856310" y="3235805"/>
            <a:ext cx="266100" cy="230100"/>
          </a:xfrm>
          <a:prstGeom prst="triangle">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46"/>
          <p:cNvSpPr txBox="1"/>
          <p:nvPr/>
        </p:nvSpPr>
        <p:spPr>
          <a:xfrm>
            <a:off x="5175788" y="3160650"/>
            <a:ext cx="1163700" cy="380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dk1"/>
                </a:solidFill>
                <a:latin typeface="Lato"/>
                <a:ea typeface="Lato"/>
                <a:cs typeface="Lato"/>
                <a:sym typeface="Lato"/>
              </a:rPr>
              <a:t>+3 Millions</a:t>
            </a:r>
            <a:endParaRPr sz="1600">
              <a:solidFill>
                <a:schemeClr val="dk1"/>
              </a:solidFill>
              <a:latin typeface="Lato"/>
              <a:ea typeface="Lato"/>
              <a:cs typeface="Lato"/>
              <a:sym typeface="Lato"/>
            </a:endParaRPr>
          </a:p>
        </p:txBody>
      </p:sp>
      <p:sp>
        <p:nvSpPr>
          <p:cNvPr id="480" name="Google Shape;480;p46"/>
          <p:cNvSpPr/>
          <p:nvPr/>
        </p:nvSpPr>
        <p:spPr>
          <a:xfrm>
            <a:off x="6592435" y="3235805"/>
            <a:ext cx="266100" cy="230100"/>
          </a:xfrm>
          <a:prstGeom prst="triangle">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46"/>
          <p:cNvSpPr txBox="1"/>
          <p:nvPr/>
        </p:nvSpPr>
        <p:spPr>
          <a:xfrm>
            <a:off x="6911913" y="3160650"/>
            <a:ext cx="1163700" cy="380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dk1"/>
                </a:solidFill>
                <a:latin typeface="Lato"/>
                <a:ea typeface="Lato"/>
                <a:cs typeface="Lato"/>
                <a:sym typeface="Lato"/>
              </a:rPr>
              <a:t>-2 Millions</a:t>
            </a:r>
            <a:endParaRPr sz="1600">
              <a:solidFill>
                <a:schemeClr val="dk1"/>
              </a:solidFill>
              <a:latin typeface="Lato"/>
              <a:ea typeface="Lato"/>
              <a:cs typeface="Lato"/>
              <a:sym typeface="Lato"/>
            </a:endParaRPr>
          </a:p>
        </p:txBody>
      </p:sp>
      <p:cxnSp>
        <p:nvCxnSpPr>
          <p:cNvPr id="482" name="Google Shape;482;p46"/>
          <p:cNvCxnSpPr/>
          <p:nvPr/>
        </p:nvCxnSpPr>
        <p:spPr>
          <a:xfrm>
            <a:off x="5125050" y="4046600"/>
            <a:ext cx="2457000" cy="0"/>
          </a:xfrm>
          <a:prstGeom prst="straightConnector1">
            <a:avLst/>
          </a:prstGeom>
          <a:noFill/>
          <a:ln w="9525" cap="flat" cmpd="sng">
            <a:solidFill>
              <a:schemeClr val="accent3"/>
            </a:solidFill>
            <a:prstDash val="dot"/>
            <a:round/>
            <a:headEnd type="none" w="med" len="med"/>
            <a:tailEnd type="none" w="med" len="med"/>
          </a:ln>
        </p:spPr>
      </p:cxnSp>
      <p:grpSp>
        <p:nvGrpSpPr>
          <p:cNvPr id="483" name="Google Shape;483;p46"/>
          <p:cNvGrpSpPr/>
          <p:nvPr/>
        </p:nvGrpSpPr>
        <p:grpSpPr>
          <a:xfrm>
            <a:off x="4801578" y="3867325"/>
            <a:ext cx="239183" cy="340186"/>
            <a:chOff x="3342275" y="2615925"/>
            <a:chExt cx="339700" cy="483150"/>
          </a:xfrm>
        </p:grpSpPr>
        <p:sp>
          <p:nvSpPr>
            <p:cNvPr id="484" name="Google Shape;484;p46"/>
            <p:cNvSpPr/>
            <p:nvPr/>
          </p:nvSpPr>
          <p:spPr>
            <a:xfrm>
              <a:off x="3342275" y="2615925"/>
              <a:ext cx="339700" cy="483150"/>
            </a:xfrm>
            <a:custGeom>
              <a:avLst/>
              <a:gdLst/>
              <a:ahLst/>
              <a:cxnLst/>
              <a:rect l="l" t="t" r="r" b="b"/>
              <a:pathLst>
                <a:path w="13588" h="19326" extrusionOk="0">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5" name="Google Shape;485;p46"/>
            <p:cNvSpPr/>
            <p:nvPr/>
          </p:nvSpPr>
          <p:spPr>
            <a:xfrm>
              <a:off x="3461600" y="3030200"/>
              <a:ext cx="101025" cy="28325"/>
            </a:xfrm>
            <a:custGeom>
              <a:avLst/>
              <a:gdLst/>
              <a:ahLst/>
              <a:cxnLst/>
              <a:rect l="l" t="t" r="r" b="b"/>
              <a:pathLst>
                <a:path w="4041" h="1133" extrusionOk="0">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486" name="Google Shape;486;p46"/>
          <p:cNvSpPr/>
          <p:nvPr/>
        </p:nvSpPr>
        <p:spPr>
          <a:xfrm>
            <a:off x="7814914" y="3877955"/>
            <a:ext cx="340186" cy="318922"/>
          </a:xfrm>
          <a:custGeom>
            <a:avLst/>
            <a:gdLst/>
            <a:ahLst/>
            <a:cxnLst/>
            <a:rect l="l" t="t" r="r" b="b"/>
            <a:pathLst>
              <a:path w="19326" h="18118" extrusionOk="0">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87" name="Google Shape;487;p46"/>
          <p:cNvSpPr/>
          <p:nvPr/>
        </p:nvSpPr>
        <p:spPr>
          <a:xfrm rot="10800000">
            <a:off x="5748711" y="3867322"/>
            <a:ext cx="142500" cy="123300"/>
          </a:xfrm>
          <a:prstGeom prst="triangle">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46"/>
          <p:cNvSpPr txBox="1"/>
          <p:nvPr/>
        </p:nvSpPr>
        <p:spPr>
          <a:xfrm>
            <a:off x="5227663" y="4046600"/>
            <a:ext cx="2251800" cy="380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8C5841"/>
                </a:solidFill>
                <a:latin typeface="Oswald"/>
                <a:ea typeface="Oswald"/>
                <a:cs typeface="Oswald"/>
                <a:sym typeface="Oswald"/>
              </a:rPr>
              <a:t>Usability </a:t>
            </a:r>
            <a:endParaRPr sz="1600">
              <a:solidFill>
                <a:srgbClr val="8C5841"/>
              </a:solidFill>
              <a:latin typeface="Oswald"/>
              <a:ea typeface="Oswald"/>
              <a:cs typeface="Oswald"/>
              <a:sym typeface="Oswald"/>
            </a:endParaRPr>
          </a:p>
        </p:txBody>
      </p:sp>
      <p:sp>
        <p:nvSpPr>
          <p:cNvPr id="489" name="Google Shape;489;p46"/>
          <p:cNvSpPr/>
          <p:nvPr/>
        </p:nvSpPr>
        <p:spPr>
          <a:xfrm rot="3288681">
            <a:off x="8285508" y="4123571"/>
            <a:ext cx="1883491" cy="1628726"/>
          </a:xfrm>
          <a:prstGeom prst="triangle">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46"/>
          <p:cNvSpPr/>
          <p:nvPr/>
        </p:nvSpPr>
        <p:spPr>
          <a:xfrm rot="3288681">
            <a:off x="-403867" y="-1292754"/>
            <a:ext cx="1883491" cy="1628726"/>
          </a:xfrm>
          <a:prstGeom prst="triangle">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91" name="Google Shape;491;p46"/>
          <p:cNvCxnSpPr/>
          <p:nvPr/>
        </p:nvCxnSpPr>
        <p:spPr>
          <a:xfrm rot="10800000">
            <a:off x="5819938" y="4041300"/>
            <a:ext cx="0" cy="166200"/>
          </a:xfrm>
          <a:prstGeom prst="straightConnector1">
            <a:avLst/>
          </a:prstGeom>
          <a:noFill/>
          <a:ln w="9525" cap="flat" cmpd="sng">
            <a:solidFill>
              <a:schemeClr val="accent3"/>
            </a:solidFill>
            <a:prstDash val="dot"/>
            <a:round/>
            <a:headEnd type="none" w="med" len="med"/>
            <a:tailEnd type="none" w="med" len="med"/>
          </a:ln>
        </p:spPr>
      </p:cxn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495"/>
        <p:cNvGrpSpPr/>
        <p:nvPr/>
      </p:nvGrpSpPr>
      <p:grpSpPr>
        <a:xfrm>
          <a:off x="0" y="0"/>
          <a:ext cx="0" cy="0"/>
          <a:chOff x="0" y="0"/>
          <a:chExt cx="0" cy="0"/>
        </a:xfrm>
      </p:grpSpPr>
      <p:sp>
        <p:nvSpPr>
          <p:cNvPr id="496" name="Google Shape;496;p47"/>
          <p:cNvSpPr/>
          <p:nvPr/>
        </p:nvSpPr>
        <p:spPr>
          <a:xfrm rot="3288681">
            <a:off x="7896508" y="4274846"/>
            <a:ext cx="1883491" cy="1628726"/>
          </a:xfrm>
          <a:prstGeom prst="triangle">
            <a:avLst>
              <a:gd name="adj" fmla="val 5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47"/>
          <p:cNvSpPr/>
          <p:nvPr/>
        </p:nvSpPr>
        <p:spPr>
          <a:xfrm rot="3288681">
            <a:off x="672458" y="-1134754"/>
            <a:ext cx="1883491" cy="1628726"/>
          </a:xfrm>
          <a:prstGeom prst="triangle">
            <a:avLst>
              <a:gd name="adj" fmla="val 5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47"/>
          <p:cNvSpPr txBox="1">
            <a:spLocks noGrp="1"/>
          </p:cNvSpPr>
          <p:nvPr>
            <p:ph type="title"/>
          </p:nvPr>
        </p:nvSpPr>
        <p:spPr>
          <a:xfrm>
            <a:off x="5656350" y="1129988"/>
            <a:ext cx="2362800" cy="704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15%</a:t>
            </a:r>
            <a:endParaRPr/>
          </a:p>
        </p:txBody>
      </p:sp>
      <p:sp>
        <p:nvSpPr>
          <p:cNvPr id="499" name="Google Shape;499;p47"/>
          <p:cNvSpPr txBox="1">
            <a:spLocks noGrp="1"/>
          </p:cNvSpPr>
          <p:nvPr>
            <p:ph type="subTitle" idx="1"/>
          </p:nvPr>
        </p:nvSpPr>
        <p:spPr>
          <a:xfrm>
            <a:off x="5656350" y="1834388"/>
            <a:ext cx="2362800" cy="384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a:t>
            </a:r>
            <a:endParaRPr/>
          </a:p>
        </p:txBody>
      </p:sp>
      <p:sp>
        <p:nvSpPr>
          <p:cNvPr id="500" name="Google Shape;500;p47"/>
          <p:cNvSpPr txBox="1">
            <a:spLocks noGrp="1"/>
          </p:cNvSpPr>
          <p:nvPr>
            <p:ph type="title" idx="2"/>
          </p:nvPr>
        </p:nvSpPr>
        <p:spPr>
          <a:xfrm>
            <a:off x="5656350" y="2998388"/>
            <a:ext cx="2362800" cy="704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25%</a:t>
            </a:r>
            <a:endParaRPr/>
          </a:p>
        </p:txBody>
      </p:sp>
      <p:sp>
        <p:nvSpPr>
          <p:cNvPr id="501" name="Google Shape;501;p47"/>
          <p:cNvSpPr txBox="1">
            <a:spLocks noGrp="1"/>
          </p:cNvSpPr>
          <p:nvPr>
            <p:ph type="subTitle" idx="3"/>
          </p:nvPr>
        </p:nvSpPr>
        <p:spPr>
          <a:xfrm>
            <a:off x="5656350" y="3702788"/>
            <a:ext cx="2362800" cy="384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a:t>
            </a:r>
            <a:endParaRPr/>
          </a:p>
        </p:txBody>
      </p:sp>
      <p:sp>
        <p:nvSpPr>
          <p:cNvPr id="502" name="Google Shape;502;p47"/>
          <p:cNvSpPr txBox="1">
            <a:spLocks noGrp="1"/>
          </p:cNvSpPr>
          <p:nvPr>
            <p:ph type="title" idx="4"/>
          </p:nvPr>
        </p:nvSpPr>
        <p:spPr>
          <a:xfrm>
            <a:off x="3293550" y="1129988"/>
            <a:ext cx="2362800" cy="704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10%</a:t>
            </a:r>
            <a:endParaRPr/>
          </a:p>
        </p:txBody>
      </p:sp>
      <p:sp>
        <p:nvSpPr>
          <p:cNvPr id="503" name="Google Shape;503;p47"/>
          <p:cNvSpPr txBox="1">
            <a:spLocks noGrp="1"/>
          </p:cNvSpPr>
          <p:nvPr>
            <p:ph type="subTitle" idx="5"/>
          </p:nvPr>
        </p:nvSpPr>
        <p:spPr>
          <a:xfrm>
            <a:off x="3293550" y="1834388"/>
            <a:ext cx="2362800" cy="384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a:t>
            </a:r>
            <a:endParaRPr/>
          </a:p>
        </p:txBody>
      </p:sp>
      <p:sp>
        <p:nvSpPr>
          <p:cNvPr id="504" name="Google Shape;504;p47"/>
          <p:cNvSpPr txBox="1">
            <a:spLocks noGrp="1"/>
          </p:cNvSpPr>
          <p:nvPr>
            <p:ph type="title" idx="6"/>
          </p:nvPr>
        </p:nvSpPr>
        <p:spPr>
          <a:xfrm>
            <a:off x="3293550" y="2998388"/>
            <a:ext cx="2362800" cy="704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20%</a:t>
            </a:r>
            <a:endParaRPr/>
          </a:p>
        </p:txBody>
      </p:sp>
      <p:sp>
        <p:nvSpPr>
          <p:cNvPr id="505" name="Google Shape;505;p47"/>
          <p:cNvSpPr txBox="1">
            <a:spLocks noGrp="1"/>
          </p:cNvSpPr>
          <p:nvPr>
            <p:ph type="subTitle" idx="7"/>
          </p:nvPr>
        </p:nvSpPr>
        <p:spPr>
          <a:xfrm>
            <a:off x="3293550" y="3702788"/>
            <a:ext cx="2362800" cy="384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a:t>
            </a:r>
            <a:endParaRPr/>
          </a:p>
        </p:txBody>
      </p:sp>
      <p:sp>
        <p:nvSpPr>
          <p:cNvPr id="506" name="Google Shape;506;p47"/>
          <p:cNvSpPr/>
          <p:nvPr/>
        </p:nvSpPr>
        <p:spPr>
          <a:xfrm rot="3288681">
            <a:off x="399383" y="-1000554"/>
            <a:ext cx="1883491" cy="1628726"/>
          </a:xfrm>
          <a:prstGeom prst="triangle">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47"/>
          <p:cNvSpPr/>
          <p:nvPr/>
        </p:nvSpPr>
        <p:spPr>
          <a:xfrm rot="3288681">
            <a:off x="8285508" y="4123571"/>
            <a:ext cx="1883491" cy="1628726"/>
          </a:xfrm>
          <a:prstGeom prst="triangle">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08" name="Google Shape;508;p47"/>
          <p:cNvCxnSpPr/>
          <p:nvPr/>
        </p:nvCxnSpPr>
        <p:spPr>
          <a:xfrm>
            <a:off x="3540225" y="2563600"/>
            <a:ext cx="4354200" cy="0"/>
          </a:xfrm>
          <a:prstGeom prst="straightConnector1">
            <a:avLst/>
          </a:prstGeom>
          <a:noFill/>
          <a:ln w="38100" cap="flat" cmpd="sng">
            <a:solidFill>
              <a:schemeClr val="accent3"/>
            </a:solidFill>
            <a:prstDash val="solid"/>
            <a:round/>
            <a:headEnd type="none" w="med" len="med"/>
            <a:tailEnd type="none" w="med" len="med"/>
          </a:ln>
        </p:spPr>
      </p:cxnSp>
      <p:sp>
        <p:nvSpPr>
          <p:cNvPr id="509" name="Google Shape;509;p47"/>
          <p:cNvSpPr txBox="1">
            <a:spLocks noGrp="1"/>
          </p:cNvSpPr>
          <p:nvPr>
            <p:ph type="title" idx="8"/>
          </p:nvPr>
        </p:nvSpPr>
        <p:spPr>
          <a:xfrm>
            <a:off x="930750" y="2219550"/>
            <a:ext cx="2362800" cy="704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Market size</a:t>
            </a:r>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513"/>
        <p:cNvGrpSpPr/>
        <p:nvPr/>
      </p:nvGrpSpPr>
      <p:grpSpPr>
        <a:xfrm>
          <a:off x="0" y="0"/>
          <a:ext cx="0" cy="0"/>
          <a:chOff x="0" y="0"/>
          <a:chExt cx="0" cy="0"/>
        </a:xfrm>
      </p:grpSpPr>
      <p:sp>
        <p:nvSpPr>
          <p:cNvPr id="514" name="Google Shape;514;p48"/>
          <p:cNvSpPr txBox="1">
            <a:spLocks noGrp="1"/>
          </p:cNvSpPr>
          <p:nvPr>
            <p:ph type="title"/>
          </p:nvPr>
        </p:nvSpPr>
        <p:spPr>
          <a:xfrm>
            <a:off x="537875" y="1631900"/>
            <a:ext cx="8068200" cy="1017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4,498,300.000</a:t>
            </a:r>
            <a:endParaRPr/>
          </a:p>
        </p:txBody>
      </p:sp>
      <p:sp>
        <p:nvSpPr>
          <p:cNvPr id="515" name="Google Shape;515;p48"/>
          <p:cNvSpPr txBox="1">
            <a:spLocks noGrp="1"/>
          </p:cNvSpPr>
          <p:nvPr>
            <p:ph type="subTitle" idx="1"/>
          </p:nvPr>
        </p:nvSpPr>
        <p:spPr>
          <a:xfrm>
            <a:off x="537900" y="2649300"/>
            <a:ext cx="8068200" cy="519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Big numbers catch your audience’s attention</a:t>
            </a:r>
            <a:endParaRPr/>
          </a:p>
        </p:txBody>
      </p:sp>
      <p:sp>
        <p:nvSpPr>
          <p:cNvPr id="516" name="Google Shape;516;p48"/>
          <p:cNvSpPr/>
          <p:nvPr/>
        </p:nvSpPr>
        <p:spPr>
          <a:xfrm>
            <a:off x="-24025" y="4229201"/>
            <a:ext cx="9192025" cy="1015918"/>
          </a:xfrm>
          <a:custGeom>
            <a:avLst/>
            <a:gdLst/>
            <a:ahLst/>
            <a:cxnLst/>
            <a:rect l="l" t="t" r="r" b="b"/>
            <a:pathLst>
              <a:path w="367681" h="140904" extrusionOk="0">
                <a:moveTo>
                  <a:pt x="0" y="140017"/>
                </a:moveTo>
                <a:lnTo>
                  <a:pt x="183936" y="0"/>
                </a:lnTo>
                <a:lnTo>
                  <a:pt x="367681" y="140904"/>
                </a:lnTo>
                <a:close/>
              </a:path>
            </a:pathLst>
          </a:custGeom>
          <a:solidFill>
            <a:schemeClr val="accent1"/>
          </a:solidFill>
          <a:ln>
            <a:noFill/>
          </a:ln>
        </p:spPr>
        <p:txBody>
          <a:bodyPr/>
          <a:lstStyle/>
          <a:p>
            <a:endParaRPr lang="en-US"/>
          </a:p>
        </p:txBody>
      </p:sp>
      <p:sp>
        <p:nvSpPr>
          <p:cNvPr id="517" name="Google Shape;517;p48"/>
          <p:cNvSpPr/>
          <p:nvPr/>
        </p:nvSpPr>
        <p:spPr>
          <a:xfrm>
            <a:off x="-346700" y="3530425"/>
            <a:ext cx="4482025" cy="1714700"/>
          </a:xfrm>
          <a:custGeom>
            <a:avLst/>
            <a:gdLst/>
            <a:ahLst/>
            <a:cxnLst/>
            <a:rect l="l" t="t" r="r" b="b"/>
            <a:pathLst>
              <a:path w="179281" h="68588" extrusionOk="0">
                <a:moveTo>
                  <a:pt x="0" y="68332"/>
                </a:moveTo>
                <a:lnTo>
                  <a:pt x="91381" y="0"/>
                </a:lnTo>
                <a:lnTo>
                  <a:pt x="179281" y="68588"/>
                </a:lnTo>
                <a:close/>
              </a:path>
            </a:pathLst>
          </a:custGeom>
          <a:noFill/>
          <a:ln w="38100" cap="flat" cmpd="sng">
            <a:solidFill>
              <a:schemeClr val="accent4"/>
            </a:solidFill>
            <a:prstDash val="solid"/>
            <a:round/>
            <a:headEnd type="none" w="med" len="med"/>
            <a:tailEnd type="none" w="med" len="med"/>
          </a:ln>
        </p:spPr>
        <p:txBody>
          <a:bodyPr/>
          <a:lstStyle/>
          <a:p>
            <a:endParaRPr lang="en-US"/>
          </a:p>
        </p:txBody>
      </p:sp>
      <p:sp>
        <p:nvSpPr>
          <p:cNvPr id="518" name="Google Shape;518;p48"/>
          <p:cNvSpPr/>
          <p:nvPr/>
        </p:nvSpPr>
        <p:spPr>
          <a:xfrm>
            <a:off x="4977538" y="3530425"/>
            <a:ext cx="4482025" cy="1714700"/>
          </a:xfrm>
          <a:custGeom>
            <a:avLst/>
            <a:gdLst/>
            <a:ahLst/>
            <a:cxnLst/>
            <a:rect l="l" t="t" r="r" b="b"/>
            <a:pathLst>
              <a:path w="179281" h="68588" extrusionOk="0">
                <a:moveTo>
                  <a:pt x="0" y="68332"/>
                </a:moveTo>
                <a:lnTo>
                  <a:pt x="91381" y="0"/>
                </a:lnTo>
                <a:lnTo>
                  <a:pt x="179281" y="68588"/>
                </a:lnTo>
                <a:close/>
              </a:path>
            </a:pathLst>
          </a:custGeom>
          <a:noFill/>
          <a:ln w="38100" cap="flat" cmpd="sng">
            <a:solidFill>
              <a:schemeClr val="accent4"/>
            </a:solidFill>
            <a:prstDash val="solid"/>
            <a:round/>
            <a:headEnd type="none" w="med" len="med"/>
            <a:tailEnd type="none" w="med" len="med"/>
          </a:ln>
        </p:spPr>
        <p:txBody>
          <a:bodyPr/>
          <a:lstStyle/>
          <a:p>
            <a:endParaRPr lang="en-US"/>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522"/>
        <p:cNvGrpSpPr/>
        <p:nvPr/>
      </p:nvGrpSpPr>
      <p:grpSpPr>
        <a:xfrm>
          <a:off x="0" y="0"/>
          <a:ext cx="0" cy="0"/>
          <a:chOff x="0" y="0"/>
          <a:chExt cx="0" cy="0"/>
        </a:xfrm>
      </p:grpSpPr>
      <p:sp>
        <p:nvSpPr>
          <p:cNvPr id="523" name="Google Shape;523;p49"/>
          <p:cNvSpPr txBox="1">
            <a:spLocks noGrp="1"/>
          </p:cNvSpPr>
          <p:nvPr>
            <p:ph type="subTitle" idx="1"/>
          </p:nvPr>
        </p:nvSpPr>
        <p:spPr>
          <a:xfrm>
            <a:off x="713225" y="1996650"/>
            <a:ext cx="3919800" cy="2137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Do you know what helps you make your point clear? Lists like this one:</a:t>
            </a:r>
            <a:endParaRPr/>
          </a:p>
          <a:p>
            <a:pPr marL="0" lvl="0" indent="0" algn="l" rtl="0">
              <a:spcBef>
                <a:spcPts val="0"/>
              </a:spcBef>
              <a:spcAft>
                <a:spcPts val="0"/>
              </a:spcAft>
              <a:buClr>
                <a:schemeClr val="dk1"/>
              </a:buClr>
              <a:buSzPts val="1100"/>
              <a:buFont typeface="Arial"/>
              <a:buNone/>
            </a:pPr>
            <a:endParaRPr/>
          </a:p>
          <a:p>
            <a:pPr marL="0" lvl="0" indent="0" algn="l" rtl="0">
              <a:spcBef>
                <a:spcPts val="0"/>
              </a:spcBef>
              <a:spcAft>
                <a:spcPts val="0"/>
              </a:spcAft>
              <a:buClr>
                <a:schemeClr val="dk1"/>
              </a:buClr>
              <a:buSzPts val="1100"/>
              <a:buFont typeface="Arial"/>
              <a:buNone/>
            </a:pPr>
            <a:r>
              <a:rPr lang="en"/>
              <a:t>● Because they’re simple</a:t>
            </a:r>
            <a:endParaRPr/>
          </a:p>
          <a:p>
            <a:pPr marL="0" lvl="0" indent="0" algn="l" rtl="0">
              <a:spcBef>
                <a:spcPts val="0"/>
              </a:spcBef>
              <a:spcAft>
                <a:spcPts val="0"/>
              </a:spcAft>
              <a:buClr>
                <a:schemeClr val="dk1"/>
              </a:buClr>
              <a:buSzPts val="1100"/>
              <a:buFont typeface="Arial"/>
              <a:buNone/>
            </a:pPr>
            <a:r>
              <a:rPr lang="en"/>
              <a:t>● You can organize your ideas clearly</a:t>
            </a:r>
            <a:endParaRPr/>
          </a:p>
          <a:p>
            <a:pPr marL="0" lvl="0" indent="0" algn="l" rtl="0">
              <a:spcBef>
                <a:spcPts val="0"/>
              </a:spcBef>
              <a:spcAft>
                <a:spcPts val="0"/>
              </a:spcAft>
              <a:buNone/>
            </a:pPr>
            <a:r>
              <a:rPr lang="en"/>
              <a:t>● And because you’ll never forget to buy milk!</a:t>
            </a:r>
            <a:endParaRPr/>
          </a:p>
          <a:p>
            <a:pPr marL="0" lvl="0" indent="0" algn="l" rtl="0">
              <a:spcBef>
                <a:spcPts val="0"/>
              </a:spcBef>
              <a:spcAft>
                <a:spcPts val="0"/>
              </a:spcAft>
              <a:buClr>
                <a:schemeClr val="dk1"/>
              </a:buClr>
              <a:buSzPts val="1100"/>
              <a:buFont typeface="Arial"/>
              <a:buNone/>
            </a:pPr>
            <a:endParaRPr/>
          </a:p>
          <a:p>
            <a:pPr marL="0" lvl="0" indent="0" algn="l" rtl="0">
              <a:spcBef>
                <a:spcPts val="0"/>
              </a:spcBef>
              <a:spcAft>
                <a:spcPts val="0"/>
              </a:spcAft>
              <a:buNone/>
            </a:pPr>
            <a:r>
              <a:rPr lang="en"/>
              <a:t>And the most important thing: the audience won’t miss the point of your presentation</a:t>
            </a:r>
            <a:endParaRPr/>
          </a:p>
        </p:txBody>
      </p:sp>
      <p:sp>
        <p:nvSpPr>
          <p:cNvPr id="524" name="Google Shape;524;p49"/>
          <p:cNvSpPr txBox="1">
            <a:spLocks noGrp="1"/>
          </p:cNvSpPr>
          <p:nvPr>
            <p:ph type="title"/>
          </p:nvPr>
        </p:nvSpPr>
        <p:spPr>
          <a:xfrm>
            <a:off x="713225" y="1009350"/>
            <a:ext cx="3033600" cy="987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And here comes the slide title</a:t>
            </a:r>
            <a:endParaRPr/>
          </a:p>
        </p:txBody>
      </p:sp>
      <p:sp>
        <p:nvSpPr>
          <p:cNvPr id="525" name="Google Shape;525;p49"/>
          <p:cNvSpPr/>
          <p:nvPr/>
        </p:nvSpPr>
        <p:spPr>
          <a:xfrm rot="762">
            <a:off x="3775576" y="400"/>
            <a:ext cx="5412000" cy="5151300"/>
          </a:xfrm>
          <a:prstGeom prst="triangle">
            <a:avLst>
              <a:gd name="adj" fmla="val 99806"/>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26" name="Google Shape;526;p49"/>
          <p:cNvPicPr preferRelativeResize="0"/>
          <p:nvPr/>
        </p:nvPicPr>
        <p:blipFill rotWithShape="1">
          <a:blip r:embed="rId3">
            <a:alphaModFix/>
          </a:blip>
          <a:srcRect l="8548" r="8539"/>
          <a:stretch/>
        </p:blipFill>
        <p:spPr>
          <a:xfrm rot="10800000">
            <a:off x="3683776" y="-50"/>
            <a:ext cx="5503800" cy="4425600"/>
          </a:xfrm>
          <a:prstGeom prst="triangle">
            <a:avLst>
              <a:gd name="adj" fmla="val 50000"/>
            </a:avLst>
          </a:prstGeom>
          <a:noFill/>
          <a:ln>
            <a:noFill/>
          </a:ln>
        </p:spPr>
      </p:pic>
      <p:sp>
        <p:nvSpPr>
          <p:cNvPr id="527" name="Google Shape;527;p49"/>
          <p:cNvSpPr/>
          <p:nvPr/>
        </p:nvSpPr>
        <p:spPr>
          <a:xfrm rot="10800000">
            <a:off x="3683776" y="-200"/>
            <a:ext cx="5503800" cy="4417800"/>
          </a:xfrm>
          <a:prstGeom prst="triangle">
            <a:avLst>
              <a:gd name="adj" fmla="val 50000"/>
            </a:avLst>
          </a:prstGeom>
          <a:solidFill>
            <a:srgbClr val="AA805D">
              <a:alpha val="25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49"/>
          <p:cNvSpPr/>
          <p:nvPr/>
        </p:nvSpPr>
        <p:spPr>
          <a:xfrm rot="-10799406">
            <a:off x="4254751" y="246474"/>
            <a:ext cx="5204700" cy="4500600"/>
          </a:xfrm>
          <a:prstGeom prst="triangle">
            <a:avLst>
              <a:gd name="adj" fmla="val 50000"/>
            </a:avLst>
          </a:prstGeom>
          <a:no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240"/>
        <p:cNvGrpSpPr/>
        <p:nvPr/>
      </p:nvGrpSpPr>
      <p:grpSpPr>
        <a:xfrm>
          <a:off x="0" y="0"/>
          <a:ext cx="0" cy="0"/>
          <a:chOff x="0" y="0"/>
          <a:chExt cx="0" cy="0"/>
        </a:xfrm>
      </p:grpSpPr>
      <p:sp>
        <p:nvSpPr>
          <p:cNvPr id="241" name="Google Shape;241;p37"/>
          <p:cNvSpPr txBox="1">
            <a:spLocks noGrp="1"/>
          </p:cNvSpPr>
          <p:nvPr>
            <p:ph type="title"/>
          </p:nvPr>
        </p:nvSpPr>
        <p:spPr>
          <a:xfrm>
            <a:off x="1546900" y="2359200"/>
            <a:ext cx="5671650" cy="794100"/>
          </a:xfrm>
          <a:prstGeom prst="rect">
            <a:avLst/>
          </a:prstGeom>
        </p:spPr>
        <p:txBody>
          <a:bodyPr spcFirstLastPara="1" wrap="square" lIns="91425" tIns="91425" rIns="91425" bIns="91425" anchor="b" anchorCtr="0">
            <a:noAutofit/>
          </a:bodyPr>
          <a:lstStyle/>
          <a:p>
            <a:pPr marL="0" lvl="0" indent="0" algn="r" rtl="1">
              <a:spcBef>
                <a:spcPts val="0"/>
              </a:spcBef>
              <a:spcAft>
                <a:spcPts val="0"/>
              </a:spcAft>
              <a:buNone/>
            </a:pPr>
            <a:r>
              <a:rPr lang="fa-IR" dirty="0">
                <a:cs typeface="0 Farnaz" panose="00000400000000000000" pitchFamily="2" charset="-78"/>
              </a:rPr>
              <a:t>موسسه تعالی راه‌آوران رشد</a:t>
            </a:r>
            <a:endParaRPr dirty="0">
              <a:cs typeface="0 Farnaz" panose="00000400000000000000" pitchFamily="2" charset="-78"/>
            </a:endParaRPr>
          </a:p>
        </p:txBody>
      </p:sp>
      <p:sp>
        <p:nvSpPr>
          <p:cNvPr id="242" name="Google Shape;242;p37"/>
          <p:cNvSpPr txBox="1">
            <a:spLocks noGrp="1"/>
          </p:cNvSpPr>
          <p:nvPr>
            <p:ph type="subTitle" idx="1"/>
          </p:nvPr>
        </p:nvSpPr>
        <p:spPr>
          <a:xfrm>
            <a:off x="1752600" y="3181350"/>
            <a:ext cx="5334000" cy="794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fa-IR" sz="2400" b="1" dirty="0">
                <a:cs typeface="0 Bardiya Bold" panose="00000700000000000000" pitchFamily="2" charset="-78"/>
              </a:rPr>
              <a:t>پایه‌گذار آموزش‌های متفاوت و تفاوت‌ساز در کشور</a:t>
            </a:r>
            <a:endParaRPr sz="2400" b="1" dirty="0">
              <a:cs typeface="0 Bardiya Bold" panose="00000700000000000000" pitchFamily="2" charset="-78"/>
            </a:endParaRPr>
          </a:p>
        </p:txBody>
      </p:sp>
      <p:sp>
        <p:nvSpPr>
          <p:cNvPr id="243" name="Google Shape;243;p37"/>
          <p:cNvSpPr/>
          <p:nvPr/>
        </p:nvSpPr>
        <p:spPr>
          <a:xfrm rot="10800000" flipH="1">
            <a:off x="-24025" y="-76194"/>
            <a:ext cx="9192025" cy="1015918"/>
          </a:xfrm>
          <a:custGeom>
            <a:avLst/>
            <a:gdLst/>
            <a:ahLst/>
            <a:cxnLst/>
            <a:rect l="l" t="t" r="r" b="b"/>
            <a:pathLst>
              <a:path w="367681" h="140904" extrusionOk="0">
                <a:moveTo>
                  <a:pt x="0" y="140017"/>
                </a:moveTo>
                <a:lnTo>
                  <a:pt x="183936" y="0"/>
                </a:lnTo>
                <a:lnTo>
                  <a:pt x="367681" y="140904"/>
                </a:lnTo>
                <a:close/>
              </a:path>
            </a:pathLst>
          </a:custGeom>
          <a:solidFill>
            <a:schemeClr val="accent1"/>
          </a:solidFill>
          <a:ln>
            <a:noFill/>
          </a:ln>
        </p:spPr>
        <p:txBody>
          <a:bodyPr/>
          <a:lstStyle/>
          <a:p>
            <a:endParaRPr lang="en-US"/>
          </a:p>
        </p:txBody>
      </p:sp>
      <p:sp>
        <p:nvSpPr>
          <p:cNvPr id="244" name="Google Shape;244;p37"/>
          <p:cNvSpPr/>
          <p:nvPr/>
        </p:nvSpPr>
        <p:spPr>
          <a:xfrm rot="10800000" flipH="1">
            <a:off x="-346700" y="-76200"/>
            <a:ext cx="4482025" cy="1714700"/>
          </a:xfrm>
          <a:custGeom>
            <a:avLst/>
            <a:gdLst/>
            <a:ahLst/>
            <a:cxnLst/>
            <a:rect l="l" t="t" r="r" b="b"/>
            <a:pathLst>
              <a:path w="179281" h="68588" extrusionOk="0">
                <a:moveTo>
                  <a:pt x="0" y="68332"/>
                </a:moveTo>
                <a:lnTo>
                  <a:pt x="91381" y="0"/>
                </a:lnTo>
                <a:lnTo>
                  <a:pt x="179281" y="68588"/>
                </a:lnTo>
                <a:close/>
              </a:path>
            </a:pathLst>
          </a:custGeom>
          <a:noFill/>
          <a:ln w="38100" cap="flat" cmpd="sng">
            <a:solidFill>
              <a:schemeClr val="accent4"/>
            </a:solidFill>
            <a:prstDash val="solid"/>
            <a:round/>
            <a:headEnd type="none" w="med" len="med"/>
            <a:tailEnd type="none" w="med" len="med"/>
          </a:ln>
        </p:spPr>
        <p:txBody>
          <a:bodyPr/>
          <a:lstStyle/>
          <a:p>
            <a:endParaRPr lang="en-US"/>
          </a:p>
        </p:txBody>
      </p:sp>
      <p:sp>
        <p:nvSpPr>
          <p:cNvPr id="245" name="Google Shape;245;p37"/>
          <p:cNvSpPr/>
          <p:nvPr/>
        </p:nvSpPr>
        <p:spPr>
          <a:xfrm rot="10800000" flipH="1">
            <a:off x="4977538" y="-76200"/>
            <a:ext cx="4482025" cy="1714700"/>
          </a:xfrm>
          <a:custGeom>
            <a:avLst/>
            <a:gdLst/>
            <a:ahLst/>
            <a:cxnLst/>
            <a:rect l="l" t="t" r="r" b="b"/>
            <a:pathLst>
              <a:path w="179281" h="68588" extrusionOk="0">
                <a:moveTo>
                  <a:pt x="0" y="68332"/>
                </a:moveTo>
                <a:lnTo>
                  <a:pt x="91381" y="0"/>
                </a:lnTo>
                <a:lnTo>
                  <a:pt x="179281" y="68588"/>
                </a:lnTo>
                <a:close/>
              </a:path>
            </a:pathLst>
          </a:custGeom>
          <a:noFill/>
          <a:ln w="38100" cap="flat" cmpd="sng">
            <a:solidFill>
              <a:schemeClr val="accent4"/>
            </a:solidFill>
            <a:prstDash val="solid"/>
            <a:round/>
            <a:headEnd type="none" w="med" len="med"/>
            <a:tailEnd type="none" w="med" len="med"/>
          </a:ln>
        </p:spPr>
        <p:txBody>
          <a:bodyPr/>
          <a:lstStyle/>
          <a:p>
            <a:endParaRPr lang="en-US"/>
          </a:p>
        </p:txBody>
      </p:sp>
      <p:pic>
        <p:nvPicPr>
          <p:cNvPr id="2" name="Picture 1">
            <a:extLst>
              <a:ext uri="{FF2B5EF4-FFF2-40B4-BE49-F238E27FC236}">
                <a16:creationId xmlns:a16="http://schemas.microsoft.com/office/drawing/2014/main" id="{45A1969D-EC2D-312B-0ADF-62D72442B788}"/>
              </a:ext>
            </a:extLst>
          </p:cNvPr>
          <p:cNvPicPr>
            <a:picLocks noChangeAspect="1"/>
          </p:cNvPicPr>
          <p:nvPr/>
        </p:nvPicPr>
        <p:blipFill>
          <a:blip r:embed="rId3"/>
          <a:stretch>
            <a:fillRect/>
          </a:stretch>
        </p:blipFill>
        <p:spPr>
          <a:xfrm>
            <a:off x="3295395" y="-171450"/>
            <a:ext cx="2325210" cy="2559184"/>
          </a:xfrm>
          <a:prstGeom prst="rect">
            <a:avLst/>
          </a:prstGeom>
        </p:spPr>
      </p:pic>
      <p:sp>
        <p:nvSpPr>
          <p:cNvPr id="3" name="TextBox 2">
            <a:extLst>
              <a:ext uri="{FF2B5EF4-FFF2-40B4-BE49-F238E27FC236}">
                <a16:creationId xmlns:a16="http://schemas.microsoft.com/office/drawing/2014/main" id="{E7AD5A58-D842-2224-C977-FB24945AB2EB}"/>
              </a:ext>
            </a:extLst>
          </p:cNvPr>
          <p:cNvSpPr txBox="1"/>
          <p:nvPr/>
        </p:nvSpPr>
        <p:spPr>
          <a:xfrm>
            <a:off x="2590800" y="3943350"/>
            <a:ext cx="5486400" cy="707886"/>
          </a:xfrm>
          <a:prstGeom prst="rect">
            <a:avLst/>
          </a:prstGeom>
          <a:noFill/>
        </p:spPr>
        <p:txBody>
          <a:bodyPr wrap="square" rtlCol="0">
            <a:spAutoFit/>
          </a:bodyPr>
          <a:lstStyle/>
          <a:p>
            <a:r>
              <a:rPr lang="en-US" sz="2400" b="1" dirty="0">
                <a:solidFill>
                  <a:schemeClr val="accent2"/>
                </a:solidFill>
                <a:latin typeface="Dinova" panose="00000900000000000000" pitchFamily="2" charset="0"/>
                <a:cs typeface="Times New Roman" panose="02020603050405020304" pitchFamily="18" charset="0"/>
              </a:rPr>
              <a:t>www.Taali.ir-cfc.com</a:t>
            </a:r>
            <a:endParaRPr lang="fa-IR" sz="2400" b="1" dirty="0">
              <a:solidFill>
                <a:schemeClr val="accent2"/>
              </a:solidFill>
              <a:latin typeface="Dinova" panose="00000900000000000000" pitchFamily="2" charset="0"/>
              <a:cs typeface="Times New Roman" panose="02020603050405020304" pitchFamily="18" charset="0"/>
            </a:endParaRPr>
          </a:p>
          <a:p>
            <a:endParaRPr lang="en-US" sz="1600" dirty="0">
              <a:latin typeface="Dinova" panose="00000900000000000000" pitchFamily="2" charset="0"/>
            </a:endParaRPr>
          </a:p>
        </p:txBody>
      </p:sp>
      <p:sp>
        <p:nvSpPr>
          <p:cNvPr id="5" name="Oval 4">
            <a:extLst>
              <a:ext uri="{FF2B5EF4-FFF2-40B4-BE49-F238E27FC236}">
                <a16:creationId xmlns:a16="http://schemas.microsoft.com/office/drawing/2014/main" id="{B35C4216-5F3B-D58C-2241-98302140C26E}"/>
              </a:ext>
            </a:extLst>
          </p:cNvPr>
          <p:cNvSpPr/>
          <p:nvPr/>
        </p:nvSpPr>
        <p:spPr>
          <a:xfrm>
            <a:off x="3682425" y="101734"/>
            <a:ext cx="1499175" cy="1499175"/>
          </a:xfrm>
          <a:prstGeom prst="ellipse">
            <a:avLst/>
          </a:prstGeom>
          <a:noFill/>
          <a:ln w="76200">
            <a:solidFill>
              <a:schemeClr val="accent2">
                <a:lumMod val="75000"/>
              </a:schemeClr>
            </a:solidFill>
          </a:ln>
        </p:spPr>
        <p:style>
          <a:lnRef idx="2">
            <a:schemeClr val="accent3">
              <a:shade val="15000"/>
            </a:schemeClr>
          </a:lnRef>
          <a:fillRef idx="1">
            <a:schemeClr val="accent3"/>
          </a:fillRef>
          <a:effectRef idx="0">
            <a:schemeClr val="accent3"/>
          </a:effectRef>
          <a:fontRef idx="minor">
            <a:schemeClr val="lt1"/>
          </a:fontRef>
        </p:style>
        <p:txBody>
          <a:bodyPr rtlCol="0" anchor="ctr"/>
          <a:lstStyle/>
          <a:p>
            <a:pPr algn="ctr"/>
            <a:endParaRPr lang="en-US"/>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532"/>
        <p:cNvGrpSpPr/>
        <p:nvPr/>
      </p:nvGrpSpPr>
      <p:grpSpPr>
        <a:xfrm>
          <a:off x="0" y="0"/>
          <a:ext cx="0" cy="0"/>
          <a:chOff x="0" y="0"/>
          <a:chExt cx="0" cy="0"/>
        </a:xfrm>
      </p:grpSpPr>
      <p:pic>
        <p:nvPicPr>
          <p:cNvPr id="533" name="Google Shape;533;p50" title="Chart">
            <a:hlinkClick r:id="rId3"/>
          </p:cNvPr>
          <p:cNvPicPr preferRelativeResize="0"/>
          <p:nvPr/>
        </p:nvPicPr>
        <p:blipFill rotWithShape="1">
          <a:blip r:embed="rId4">
            <a:alphaModFix/>
          </a:blip>
          <a:srcRect l="21282" t="2812" r="21276" b="2812"/>
          <a:stretch/>
        </p:blipFill>
        <p:spPr>
          <a:xfrm>
            <a:off x="755553" y="1390200"/>
            <a:ext cx="2823495" cy="2868349"/>
          </a:xfrm>
          <a:prstGeom prst="rect">
            <a:avLst/>
          </a:prstGeom>
          <a:noFill/>
          <a:ln>
            <a:noFill/>
          </a:ln>
        </p:spPr>
      </p:pic>
      <p:sp>
        <p:nvSpPr>
          <p:cNvPr id="534" name="Google Shape;534;p50"/>
          <p:cNvSpPr/>
          <p:nvPr/>
        </p:nvSpPr>
        <p:spPr>
          <a:xfrm>
            <a:off x="4309631" y="1559850"/>
            <a:ext cx="189300" cy="163500"/>
          </a:xfrm>
          <a:prstGeom prst="triangle">
            <a:avLst>
              <a:gd name="adj" fmla="val 50000"/>
            </a:avLst>
          </a:prstGeom>
          <a:no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50"/>
          <p:cNvSpPr txBox="1"/>
          <p:nvPr/>
        </p:nvSpPr>
        <p:spPr>
          <a:xfrm>
            <a:off x="4573181" y="1451388"/>
            <a:ext cx="1116600" cy="380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dk1"/>
                </a:solidFill>
                <a:latin typeface="Oswald"/>
                <a:ea typeface="Oswald"/>
                <a:cs typeface="Oswald"/>
                <a:sym typeface="Oswald"/>
              </a:rPr>
              <a:t>Mars</a:t>
            </a:r>
            <a:endParaRPr sz="1600">
              <a:solidFill>
                <a:schemeClr val="dk1"/>
              </a:solidFill>
              <a:latin typeface="Oswald"/>
              <a:ea typeface="Oswald"/>
              <a:cs typeface="Oswald"/>
              <a:sym typeface="Oswald"/>
            </a:endParaRPr>
          </a:p>
        </p:txBody>
      </p:sp>
      <p:sp>
        <p:nvSpPr>
          <p:cNvPr id="536" name="Google Shape;536;p50"/>
          <p:cNvSpPr txBox="1"/>
          <p:nvPr/>
        </p:nvSpPr>
        <p:spPr>
          <a:xfrm>
            <a:off x="4573181" y="2523025"/>
            <a:ext cx="1116600" cy="380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dk1"/>
                </a:solidFill>
                <a:latin typeface="Oswald"/>
                <a:ea typeface="Oswald"/>
                <a:cs typeface="Oswald"/>
                <a:sym typeface="Oswald"/>
              </a:rPr>
              <a:t>Saturn</a:t>
            </a:r>
            <a:endParaRPr sz="1600">
              <a:solidFill>
                <a:schemeClr val="dk1"/>
              </a:solidFill>
              <a:latin typeface="Oswald"/>
              <a:ea typeface="Oswald"/>
              <a:cs typeface="Oswald"/>
              <a:sym typeface="Oswald"/>
            </a:endParaRPr>
          </a:p>
        </p:txBody>
      </p:sp>
      <p:sp>
        <p:nvSpPr>
          <p:cNvPr id="537" name="Google Shape;537;p50"/>
          <p:cNvSpPr txBox="1"/>
          <p:nvPr/>
        </p:nvSpPr>
        <p:spPr>
          <a:xfrm>
            <a:off x="6739156" y="1495550"/>
            <a:ext cx="1116600" cy="380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dk1"/>
                </a:solidFill>
                <a:latin typeface="Oswald"/>
                <a:ea typeface="Oswald"/>
                <a:cs typeface="Oswald"/>
                <a:sym typeface="Oswald"/>
              </a:rPr>
              <a:t>Venus</a:t>
            </a:r>
            <a:endParaRPr sz="1600">
              <a:solidFill>
                <a:schemeClr val="dk1"/>
              </a:solidFill>
              <a:latin typeface="Oswald"/>
              <a:ea typeface="Oswald"/>
              <a:cs typeface="Oswald"/>
              <a:sym typeface="Oswald"/>
            </a:endParaRPr>
          </a:p>
        </p:txBody>
      </p:sp>
      <p:sp>
        <p:nvSpPr>
          <p:cNvPr id="538" name="Google Shape;538;p50"/>
          <p:cNvSpPr txBox="1"/>
          <p:nvPr/>
        </p:nvSpPr>
        <p:spPr>
          <a:xfrm>
            <a:off x="6739156" y="2545613"/>
            <a:ext cx="1116600" cy="3804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600">
                <a:solidFill>
                  <a:schemeClr val="dk1"/>
                </a:solidFill>
                <a:latin typeface="Oswald"/>
                <a:ea typeface="Oswald"/>
                <a:cs typeface="Oswald"/>
                <a:sym typeface="Oswald"/>
              </a:rPr>
              <a:t>Jupiter</a:t>
            </a:r>
            <a:endParaRPr sz="1600">
              <a:solidFill>
                <a:schemeClr val="dk1"/>
              </a:solidFill>
              <a:latin typeface="Oswald"/>
              <a:ea typeface="Oswald"/>
              <a:cs typeface="Oswald"/>
              <a:sym typeface="Oswald"/>
            </a:endParaRPr>
          </a:p>
        </p:txBody>
      </p:sp>
      <p:sp>
        <p:nvSpPr>
          <p:cNvPr id="539" name="Google Shape;539;p50"/>
          <p:cNvSpPr/>
          <p:nvPr/>
        </p:nvSpPr>
        <p:spPr>
          <a:xfrm>
            <a:off x="4236606" y="1516300"/>
            <a:ext cx="189300" cy="163500"/>
          </a:xfrm>
          <a:prstGeom prst="triangle">
            <a:avLst>
              <a:gd name="adj" fmla="val 50000"/>
            </a:avLst>
          </a:prstGeom>
          <a:solidFill>
            <a:schemeClr val="accent2"/>
          </a:solidFill>
          <a:ln w="19050"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50"/>
          <p:cNvSpPr/>
          <p:nvPr/>
        </p:nvSpPr>
        <p:spPr>
          <a:xfrm>
            <a:off x="4309631" y="2653262"/>
            <a:ext cx="189300" cy="163500"/>
          </a:xfrm>
          <a:prstGeom prst="triangle">
            <a:avLst>
              <a:gd name="adj" fmla="val 50000"/>
            </a:avLst>
          </a:prstGeom>
          <a:noFill/>
          <a:ln w="1905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50"/>
          <p:cNvSpPr/>
          <p:nvPr/>
        </p:nvSpPr>
        <p:spPr>
          <a:xfrm>
            <a:off x="4236606" y="2609712"/>
            <a:ext cx="189300" cy="163500"/>
          </a:xfrm>
          <a:prstGeom prst="triangle">
            <a:avLst>
              <a:gd name="adj" fmla="val 50000"/>
            </a:avLst>
          </a:prstGeom>
          <a:solidFill>
            <a:schemeClr val="accent3"/>
          </a:solidFill>
          <a:ln w="1905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50"/>
          <p:cNvSpPr/>
          <p:nvPr/>
        </p:nvSpPr>
        <p:spPr>
          <a:xfrm>
            <a:off x="6475606" y="1625787"/>
            <a:ext cx="189300" cy="163500"/>
          </a:xfrm>
          <a:prstGeom prst="triangle">
            <a:avLst>
              <a:gd name="adj" fmla="val 50000"/>
            </a:avLst>
          </a:prstGeom>
          <a:no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50"/>
          <p:cNvSpPr/>
          <p:nvPr/>
        </p:nvSpPr>
        <p:spPr>
          <a:xfrm>
            <a:off x="6402581" y="1582237"/>
            <a:ext cx="189300" cy="163500"/>
          </a:xfrm>
          <a:prstGeom prst="triangle">
            <a:avLst>
              <a:gd name="adj" fmla="val 50000"/>
            </a:avLst>
          </a:prstGeom>
          <a:solidFill>
            <a:schemeClr val="accent4"/>
          </a:solidFill>
          <a:ln w="1905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50"/>
          <p:cNvSpPr/>
          <p:nvPr/>
        </p:nvSpPr>
        <p:spPr>
          <a:xfrm>
            <a:off x="6475606" y="2675850"/>
            <a:ext cx="189300" cy="163500"/>
          </a:xfrm>
          <a:prstGeom prst="triangle">
            <a:avLst>
              <a:gd name="adj" fmla="val 50000"/>
            </a:avLst>
          </a:prstGeom>
          <a:noFill/>
          <a:ln w="1905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50"/>
          <p:cNvSpPr/>
          <p:nvPr/>
        </p:nvSpPr>
        <p:spPr>
          <a:xfrm>
            <a:off x="6402581" y="2632300"/>
            <a:ext cx="189300" cy="163500"/>
          </a:xfrm>
          <a:prstGeom prst="triangle">
            <a:avLst>
              <a:gd name="adj" fmla="val 50000"/>
            </a:avLst>
          </a:prstGeom>
          <a:solidFill>
            <a:schemeClr val="accent5"/>
          </a:solidFill>
          <a:ln w="19050"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50"/>
          <p:cNvSpPr/>
          <p:nvPr/>
        </p:nvSpPr>
        <p:spPr>
          <a:xfrm rot="-3288681" flipH="1">
            <a:off x="407083" y="4274846"/>
            <a:ext cx="1883491" cy="1628726"/>
          </a:xfrm>
          <a:prstGeom prst="triangle">
            <a:avLst>
              <a:gd name="adj" fmla="val 5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50"/>
          <p:cNvSpPr/>
          <p:nvPr/>
        </p:nvSpPr>
        <p:spPr>
          <a:xfrm rot="-3288681" flipH="1">
            <a:off x="7631133" y="-1134754"/>
            <a:ext cx="1883491" cy="1628726"/>
          </a:xfrm>
          <a:prstGeom prst="triangle">
            <a:avLst>
              <a:gd name="adj" fmla="val 5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50"/>
          <p:cNvSpPr/>
          <p:nvPr/>
        </p:nvSpPr>
        <p:spPr>
          <a:xfrm rot="-3288681" flipH="1">
            <a:off x="7904208" y="-1000554"/>
            <a:ext cx="1883491" cy="1628726"/>
          </a:xfrm>
          <a:prstGeom prst="triangle">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50"/>
          <p:cNvSpPr/>
          <p:nvPr/>
        </p:nvSpPr>
        <p:spPr>
          <a:xfrm rot="-3288681" flipH="1">
            <a:off x="18083" y="4123571"/>
            <a:ext cx="1883491" cy="1628726"/>
          </a:xfrm>
          <a:prstGeom prst="triangle">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50"/>
          <p:cNvSpPr txBox="1"/>
          <p:nvPr/>
        </p:nvSpPr>
        <p:spPr>
          <a:xfrm>
            <a:off x="4236613" y="1857763"/>
            <a:ext cx="2018700" cy="522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000000"/>
                </a:solidFill>
                <a:latin typeface="Lato"/>
                <a:ea typeface="Lato"/>
                <a:cs typeface="Lato"/>
                <a:sym typeface="Lato"/>
              </a:rPr>
              <a:t>Mercury is the closest planet to the Sun</a:t>
            </a:r>
            <a:endParaRPr>
              <a:solidFill>
                <a:srgbClr val="000000"/>
              </a:solidFill>
              <a:latin typeface="Lato"/>
              <a:ea typeface="Lato"/>
              <a:cs typeface="Lato"/>
              <a:sym typeface="Lato"/>
            </a:endParaRPr>
          </a:p>
        </p:txBody>
      </p:sp>
      <p:sp>
        <p:nvSpPr>
          <p:cNvPr id="551" name="Google Shape;551;p50"/>
          <p:cNvSpPr txBox="1"/>
          <p:nvPr/>
        </p:nvSpPr>
        <p:spPr>
          <a:xfrm>
            <a:off x="4236613" y="2916400"/>
            <a:ext cx="2018700" cy="522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Lato"/>
                <a:ea typeface="Lato"/>
                <a:cs typeface="Lato"/>
                <a:sym typeface="Lato"/>
              </a:rPr>
              <a:t>It has a beautiful name, but it’s terribly hot</a:t>
            </a:r>
            <a:endParaRPr>
              <a:latin typeface="Lato"/>
              <a:ea typeface="Lato"/>
              <a:cs typeface="Lato"/>
              <a:sym typeface="Lato"/>
            </a:endParaRPr>
          </a:p>
        </p:txBody>
      </p:sp>
      <p:sp>
        <p:nvSpPr>
          <p:cNvPr id="552" name="Google Shape;552;p50"/>
          <p:cNvSpPr txBox="1"/>
          <p:nvPr/>
        </p:nvSpPr>
        <p:spPr>
          <a:xfrm>
            <a:off x="6402588" y="1873388"/>
            <a:ext cx="2018700" cy="522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Lato"/>
                <a:ea typeface="Lato"/>
                <a:cs typeface="Lato"/>
                <a:sym typeface="Lato"/>
              </a:rPr>
              <a:t>Despite being red, Mars is a cold place</a:t>
            </a:r>
            <a:endParaRPr>
              <a:solidFill>
                <a:schemeClr val="dk1"/>
              </a:solidFill>
              <a:latin typeface="Lato"/>
              <a:ea typeface="Lato"/>
              <a:cs typeface="Lato"/>
              <a:sym typeface="Lato"/>
            </a:endParaRPr>
          </a:p>
        </p:txBody>
      </p:sp>
      <p:sp>
        <p:nvSpPr>
          <p:cNvPr id="553" name="Google Shape;553;p50"/>
          <p:cNvSpPr txBox="1"/>
          <p:nvPr/>
        </p:nvSpPr>
        <p:spPr>
          <a:xfrm>
            <a:off x="6402588" y="2910950"/>
            <a:ext cx="2018700" cy="522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Lato"/>
                <a:ea typeface="Lato"/>
                <a:cs typeface="Lato"/>
                <a:sym typeface="Lato"/>
              </a:rPr>
              <a:t>Neptune is the farthest planet from the Sun</a:t>
            </a:r>
            <a:endParaRPr>
              <a:solidFill>
                <a:schemeClr val="dk1"/>
              </a:solidFill>
              <a:latin typeface="Lato"/>
              <a:ea typeface="Lato"/>
              <a:cs typeface="Lato"/>
              <a:sym typeface="Lato"/>
            </a:endParaRPr>
          </a:p>
        </p:txBody>
      </p:sp>
      <p:sp>
        <p:nvSpPr>
          <p:cNvPr id="554" name="Google Shape;554;p50"/>
          <p:cNvSpPr txBox="1">
            <a:spLocks noGrp="1"/>
          </p:cNvSpPr>
          <p:nvPr>
            <p:ph type="title"/>
          </p:nvPr>
        </p:nvSpPr>
        <p:spPr>
          <a:xfrm>
            <a:off x="755550" y="539350"/>
            <a:ext cx="3195900" cy="704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Market share</a:t>
            </a:r>
            <a:endParaRPr/>
          </a:p>
        </p:txBody>
      </p:sp>
      <p:sp>
        <p:nvSpPr>
          <p:cNvPr id="555" name="Google Shape;555;p50"/>
          <p:cNvSpPr txBox="1"/>
          <p:nvPr/>
        </p:nvSpPr>
        <p:spPr>
          <a:xfrm>
            <a:off x="4425888" y="3711050"/>
            <a:ext cx="3796500" cy="486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latin typeface="Lato"/>
                <a:ea typeface="Lato"/>
                <a:cs typeface="Lato"/>
                <a:sym typeface="Lato"/>
              </a:rPr>
              <a:t>If you want to modify this graph, click on it, follow the link, change the data and replace it</a:t>
            </a:r>
            <a:endParaRPr sz="1100">
              <a:latin typeface="Lato"/>
              <a:ea typeface="Lato"/>
              <a:cs typeface="Lato"/>
              <a:sym typeface="Lato"/>
            </a:endParaRPr>
          </a:p>
          <a:p>
            <a:pPr marL="0" lvl="0" indent="0" algn="ctr" rtl="0">
              <a:spcBef>
                <a:spcPts val="0"/>
              </a:spcBef>
              <a:spcAft>
                <a:spcPts val="0"/>
              </a:spcAft>
              <a:buNone/>
            </a:pPr>
            <a:endParaRPr sz="1100">
              <a:latin typeface="Lato"/>
              <a:ea typeface="Lato"/>
              <a:cs typeface="Lato"/>
              <a:sym typeface="Lato"/>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559"/>
        <p:cNvGrpSpPr/>
        <p:nvPr/>
      </p:nvGrpSpPr>
      <p:grpSpPr>
        <a:xfrm>
          <a:off x="0" y="0"/>
          <a:ext cx="0" cy="0"/>
          <a:chOff x="0" y="0"/>
          <a:chExt cx="0" cy="0"/>
        </a:xfrm>
      </p:grpSpPr>
      <p:sp>
        <p:nvSpPr>
          <p:cNvPr id="560" name="Google Shape;560;p51"/>
          <p:cNvSpPr txBox="1">
            <a:spLocks noGrp="1"/>
          </p:cNvSpPr>
          <p:nvPr>
            <p:ph type="title"/>
          </p:nvPr>
        </p:nvSpPr>
        <p:spPr>
          <a:xfrm>
            <a:off x="755550" y="539350"/>
            <a:ext cx="3195900" cy="704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Competition Analysis</a:t>
            </a:r>
            <a:endParaRPr/>
          </a:p>
        </p:txBody>
      </p:sp>
      <p:graphicFrame>
        <p:nvGraphicFramePr>
          <p:cNvPr id="561" name="Google Shape;561;p51"/>
          <p:cNvGraphicFramePr/>
          <p:nvPr/>
        </p:nvGraphicFramePr>
        <p:xfrm>
          <a:off x="952500" y="1749150"/>
          <a:ext cx="7239000" cy="2203300"/>
        </p:xfrm>
        <a:graphic>
          <a:graphicData uri="http://schemas.openxmlformats.org/drawingml/2006/table">
            <a:tbl>
              <a:tblPr>
                <a:noFill/>
                <a:tableStyleId>{575E65F9-16EC-4938-8D53-27692283173B}</a:tableStyleId>
              </a:tblPr>
              <a:tblGrid>
                <a:gridCol w="1447800">
                  <a:extLst>
                    <a:ext uri="{9D8B030D-6E8A-4147-A177-3AD203B41FA5}">
                      <a16:colId xmlns:a16="http://schemas.microsoft.com/office/drawing/2014/main" val="20000"/>
                    </a:ext>
                  </a:extLst>
                </a:gridCol>
                <a:gridCol w="1447800">
                  <a:extLst>
                    <a:ext uri="{9D8B030D-6E8A-4147-A177-3AD203B41FA5}">
                      <a16:colId xmlns:a16="http://schemas.microsoft.com/office/drawing/2014/main" val="20001"/>
                    </a:ext>
                  </a:extLst>
                </a:gridCol>
                <a:gridCol w="1447800">
                  <a:extLst>
                    <a:ext uri="{9D8B030D-6E8A-4147-A177-3AD203B41FA5}">
                      <a16:colId xmlns:a16="http://schemas.microsoft.com/office/drawing/2014/main" val="20002"/>
                    </a:ext>
                  </a:extLst>
                </a:gridCol>
                <a:gridCol w="1447800">
                  <a:extLst>
                    <a:ext uri="{9D8B030D-6E8A-4147-A177-3AD203B41FA5}">
                      <a16:colId xmlns:a16="http://schemas.microsoft.com/office/drawing/2014/main" val="20003"/>
                    </a:ext>
                  </a:extLst>
                </a:gridCol>
                <a:gridCol w="1447800">
                  <a:extLst>
                    <a:ext uri="{9D8B030D-6E8A-4147-A177-3AD203B41FA5}">
                      <a16:colId xmlns:a16="http://schemas.microsoft.com/office/drawing/2014/main" val="20004"/>
                    </a:ext>
                  </a:extLst>
                </a:gridCol>
              </a:tblGrid>
              <a:tr h="550825">
                <a:tc>
                  <a:txBody>
                    <a:bodyPr/>
                    <a:lstStyle/>
                    <a:p>
                      <a:pPr marL="0" lvl="0" indent="0" algn="l" rtl="0">
                        <a:spcBef>
                          <a:spcPts val="0"/>
                        </a:spcBef>
                        <a:spcAft>
                          <a:spcPts val="0"/>
                        </a:spcAft>
                        <a:buNone/>
                      </a:pPr>
                      <a:endParaRPr/>
                    </a:p>
                  </a:txBody>
                  <a:tcPr marL="91425" marR="91425" marT="91425" marB="91425">
                    <a:lnL w="19050" cap="flat" cmpd="sng">
                      <a:solidFill>
                        <a:schemeClr val="accent3">
                          <a:alpha val="0"/>
                        </a:schemeClr>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alpha val="0"/>
                        </a:schemeClr>
                      </a:solidFill>
                      <a:prstDash val="solid"/>
                      <a:round/>
                      <a:headEnd type="none" w="sm" len="sm"/>
                      <a:tailEnd type="none" w="sm" len="sm"/>
                    </a:lnT>
                    <a:lnB w="19050" cap="flat" cmpd="sng">
                      <a:solidFill>
                        <a:schemeClr val="accent3"/>
                      </a:solidFill>
                      <a:prstDash val="dot"/>
                      <a:round/>
                      <a:headEnd type="none" w="sm" len="sm"/>
                      <a:tailEnd type="none" w="sm" len="sm"/>
                    </a:lnB>
                  </a:tcPr>
                </a:tc>
                <a:tc>
                  <a:txBody>
                    <a:bodyPr/>
                    <a:lstStyle/>
                    <a:p>
                      <a:pPr marL="0" lvl="0" indent="0" algn="ctr" rtl="0">
                        <a:spcBef>
                          <a:spcPts val="0"/>
                        </a:spcBef>
                        <a:spcAft>
                          <a:spcPts val="0"/>
                        </a:spcAft>
                        <a:buNone/>
                      </a:pPr>
                      <a:r>
                        <a:rPr lang="en" sz="1600">
                          <a:solidFill>
                            <a:schemeClr val="accent3"/>
                          </a:solidFill>
                          <a:latin typeface="Oswald"/>
                          <a:ea typeface="Oswald"/>
                          <a:cs typeface="Oswald"/>
                          <a:sym typeface="Oswald"/>
                        </a:rPr>
                        <a:t>Jupiter</a:t>
                      </a:r>
                      <a:endParaRPr sz="1600">
                        <a:solidFill>
                          <a:schemeClr val="accent3"/>
                        </a:solidFill>
                        <a:latin typeface="Oswald"/>
                        <a:ea typeface="Oswald"/>
                        <a:cs typeface="Oswald"/>
                        <a:sym typeface="Oswald"/>
                      </a:endParaRPr>
                    </a:p>
                  </a:txBody>
                  <a:tcPr marL="91425" marR="91425" marT="91425" marB="91425">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alpha val="0"/>
                        </a:schemeClr>
                      </a:solidFill>
                      <a:prstDash val="solid"/>
                      <a:round/>
                      <a:headEnd type="none" w="sm" len="sm"/>
                      <a:tailEnd type="none" w="sm" len="sm"/>
                    </a:lnT>
                    <a:lnB w="19050" cap="flat" cmpd="sng">
                      <a:solidFill>
                        <a:schemeClr val="accent3"/>
                      </a:solidFill>
                      <a:prstDash val="dot"/>
                      <a:round/>
                      <a:headEnd type="none" w="sm" len="sm"/>
                      <a:tailEnd type="none" w="sm" len="sm"/>
                    </a:lnB>
                  </a:tcPr>
                </a:tc>
                <a:tc>
                  <a:txBody>
                    <a:bodyPr/>
                    <a:lstStyle/>
                    <a:p>
                      <a:pPr marL="0" lvl="0" indent="0" algn="ctr" rtl="0">
                        <a:spcBef>
                          <a:spcPts val="0"/>
                        </a:spcBef>
                        <a:spcAft>
                          <a:spcPts val="0"/>
                        </a:spcAft>
                        <a:buNone/>
                      </a:pPr>
                      <a:r>
                        <a:rPr lang="en" sz="1600">
                          <a:solidFill>
                            <a:schemeClr val="accent3"/>
                          </a:solidFill>
                          <a:latin typeface="Oswald"/>
                          <a:ea typeface="Oswald"/>
                          <a:cs typeface="Oswald"/>
                          <a:sym typeface="Oswald"/>
                        </a:rPr>
                        <a:t>Mercury</a:t>
                      </a:r>
                      <a:endParaRPr sz="1600">
                        <a:solidFill>
                          <a:schemeClr val="accent3"/>
                        </a:solidFill>
                        <a:latin typeface="Oswald"/>
                        <a:ea typeface="Oswald"/>
                        <a:cs typeface="Oswald"/>
                        <a:sym typeface="Oswald"/>
                      </a:endParaRPr>
                    </a:p>
                  </a:txBody>
                  <a:tcPr marL="91425" marR="91425" marT="91425" marB="91425">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alpha val="0"/>
                        </a:schemeClr>
                      </a:solidFill>
                      <a:prstDash val="solid"/>
                      <a:round/>
                      <a:headEnd type="none" w="sm" len="sm"/>
                      <a:tailEnd type="none" w="sm" len="sm"/>
                    </a:lnT>
                    <a:lnB w="19050" cap="flat" cmpd="sng">
                      <a:solidFill>
                        <a:schemeClr val="accent3"/>
                      </a:solidFill>
                      <a:prstDash val="dot"/>
                      <a:round/>
                      <a:headEnd type="none" w="sm" len="sm"/>
                      <a:tailEnd type="none" w="sm" len="sm"/>
                    </a:lnB>
                  </a:tcPr>
                </a:tc>
                <a:tc>
                  <a:txBody>
                    <a:bodyPr/>
                    <a:lstStyle/>
                    <a:p>
                      <a:pPr marL="0" lvl="0" indent="0" algn="ctr" rtl="0">
                        <a:spcBef>
                          <a:spcPts val="0"/>
                        </a:spcBef>
                        <a:spcAft>
                          <a:spcPts val="0"/>
                        </a:spcAft>
                        <a:buNone/>
                      </a:pPr>
                      <a:r>
                        <a:rPr lang="en" sz="1600">
                          <a:solidFill>
                            <a:schemeClr val="accent3"/>
                          </a:solidFill>
                          <a:latin typeface="Oswald"/>
                          <a:ea typeface="Oswald"/>
                          <a:cs typeface="Oswald"/>
                          <a:sym typeface="Oswald"/>
                        </a:rPr>
                        <a:t>Venus</a:t>
                      </a:r>
                      <a:endParaRPr sz="1600">
                        <a:solidFill>
                          <a:schemeClr val="accent3"/>
                        </a:solidFill>
                        <a:latin typeface="Oswald"/>
                        <a:ea typeface="Oswald"/>
                        <a:cs typeface="Oswald"/>
                        <a:sym typeface="Oswald"/>
                      </a:endParaRPr>
                    </a:p>
                  </a:txBody>
                  <a:tcPr marL="91425" marR="91425" marT="91425" marB="91425">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alpha val="0"/>
                        </a:schemeClr>
                      </a:solidFill>
                      <a:prstDash val="solid"/>
                      <a:round/>
                      <a:headEnd type="none" w="sm" len="sm"/>
                      <a:tailEnd type="none" w="sm" len="sm"/>
                    </a:lnT>
                    <a:lnB w="19050" cap="flat" cmpd="sng">
                      <a:solidFill>
                        <a:schemeClr val="accent3"/>
                      </a:solidFill>
                      <a:prstDash val="dot"/>
                      <a:round/>
                      <a:headEnd type="none" w="sm" len="sm"/>
                      <a:tailEnd type="none" w="sm" len="sm"/>
                    </a:lnB>
                  </a:tcPr>
                </a:tc>
                <a:tc>
                  <a:txBody>
                    <a:bodyPr/>
                    <a:lstStyle/>
                    <a:p>
                      <a:pPr marL="0" lvl="0" indent="0" algn="ctr" rtl="0">
                        <a:spcBef>
                          <a:spcPts val="0"/>
                        </a:spcBef>
                        <a:spcAft>
                          <a:spcPts val="0"/>
                        </a:spcAft>
                        <a:buNone/>
                      </a:pPr>
                      <a:r>
                        <a:rPr lang="en" sz="1600">
                          <a:solidFill>
                            <a:schemeClr val="accent3"/>
                          </a:solidFill>
                          <a:latin typeface="Oswald"/>
                          <a:ea typeface="Oswald"/>
                          <a:cs typeface="Oswald"/>
                          <a:sym typeface="Oswald"/>
                        </a:rPr>
                        <a:t>Mars</a:t>
                      </a:r>
                      <a:endParaRPr sz="1600">
                        <a:solidFill>
                          <a:schemeClr val="accent3"/>
                        </a:solidFill>
                        <a:latin typeface="Oswald"/>
                        <a:ea typeface="Oswald"/>
                        <a:cs typeface="Oswald"/>
                        <a:sym typeface="Oswald"/>
                      </a:endParaRPr>
                    </a:p>
                  </a:txBody>
                  <a:tcPr marL="91425" marR="91425" marT="91425" marB="91425">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alpha val="0"/>
                        </a:schemeClr>
                      </a:solidFill>
                      <a:prstDash val="solid"/>
                      <a:round/>
                      <a:headEnd type="none" w="sm" len="sm"/>
                      <a:tailEnd type="none" w="sm" len="sm"/>
                    </a:lnT>
                    <a:lnB w="19050" cap="flat" cmpd="sng">
                      <a:solidFill>
                        <a:schemeClr val="accent3"/>
                      </a:solidFill>
                      <a:prstDash val="dot"/>
                      <a:round/>
                      <a:headEnd type="none" w="sm" len="sm"/>
                      <a:tailEnd type="none" w="sm" len="sm"/>
                    </a:lnB>
                  </a:tcPr>
                </a:tc>
                <a:extLst>
                  <a:ext uri="{0D108BD9-81ED-4DB2-BD59-A6C34878D82A}">
                    <a16:rowId xmlns:a16="http://schemas.microsoft.com/office/drawing/2014/main" val="10000"/>
                  </a:ext>
                </a:extLst>
              </a:tr>
              <a:tr h="550825">
                <a:tc>
                  <a:txBody>
                    <a:bodyPr/>
                    <a:lstStyle/>
                    <a:p>
                      <a:pPr marL="0" lvl="0" indent="0" algn="l" rtl="0">
                        <a:spcBef>
                          <a:spcPts val="0"/>
                        </a:spcBef>
                        <a:spcAft>
                          <a:spcPts val="0"/>
                        </a:spcAft>
                        <a:buNone/>
                      </a:pPr>
                      <a:endParaRPr/>
                    </a:p>
                  </a:txBody>
                  <a:tcPr marL="91425" marR="91425" marT="91425" marB="91425">
                    <a:lnL w="19050" cap="flat" cmpd="sng">
                      <a:solidFill>
                        <a:schemeClr val="accent3">
                          <a:alpha val="0"/>
                        </a:schemeClr>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dot"/>
                      <a:round/>
                      <a:headEnd type="none" w="sm" len="sm"/>
                      <a:tailEnd type="none" w="sm" len="sm"/>
                    </a:lnT>
                    <a:lnB w="19050" cap="flat" cmpd="sng">
                      <a:solidFill>
                        <a:schemeClr val="accent3"/>
                      </a:solidFill>
                      <a:prstDash val="dot"/>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dot"/>
                      <a:round/>
                      <a:headEnd type="none" w="sm" len="sm"/>
                      <a:tailEnd type="none" w="sm" len="sm"/>
                    </a:lnT>
                    <a:lnB w="19050" cap="flat" cmpd="sng">
                      <a:solidFill>
                        <a:schemeClr val="accent3"/>
                      </a:solidFill>
                      <a:prstDash val="dot"/>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dot"/>
                      <a:round/>
                      <a:headEnd type="none" w="sm" len="sm"/>
                      <a:tailEnd type="none" w="sm" len="sm"/>
                    </a:lnT>
                    <a:lnB w="19050" cap="flat" cmpd="sng">
                      <a:solidFill>
                        <a:schemeClr val="accent3"/>
                      </a:solidFill>
                      <a:prstDash val="dot"/>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dot"/>
                      <a:round/>
                      <a:headEnd type="none" w="sm" len="sm"/>
                      <a:tailEnd type="none" w="sm" len="sm"/>
                    </a:lnT>
                    <a:lnB w="19050" cap="flat" cmpd="sng">
                      <a:solidFill>
                        <a:schemeClr val="accent3"/>
                      </a:solidFill>
                      <a:prstDash val="dot"/>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dot"/>
                      <a:round/>
                      <a:headEnd type="none" w="sm" len="sm"/>
                      <a:tailEnd type="none" w="sm" len="sm"/>
                    </a:lnT>
                    <a:lnB w="19050" cap="flat" cmpd="sng">
                      <a:solidFill>
                        <a:schemeClr val="accent3"/>
                      </a:solidFill>
                      <a:prstDash val="dot"/>
                      <a:round/>
                      <a:headEnd type="none" w="sm" len="sm"/>
                      <a:tailEnd type="none" w="sm" len="sm"/>
                    </a:lnB>
                  </a:tcPr>
                </a:tc>
                <a:extLst>
                  <a:ext uri="{0D108BD9-81ED-4DB2-BD59-A6C34878D82A}">
                    <a16:rowId xmlns:a16="http://schemas.microsoft.com/office/drawing/2014/main" val="10001"/>
                  </a:ext>
                </a:extLst>
              </a:tr>
              <a:tr h="550825">
                <a:tc>
                  <a:txBody>
                    <a:bodyPr/>
                    <a:lstStyle/>
                    <a:p>
                      <a:pPr marL="0" lvl="0" indent="0" algn="l" rtl="0">
                        <a:spcBef>
                          <a:spcPts val="0"/>
                        </a:spcBef>
                        <a:spcAft>
                          <a:spcPts val="0"/>
                        </a:spcAft>
                        <a:buNone/>
                      </a:pPr>
                      <a:endParaRPr/>
                    </a:p>
                  </a:txBody>
                  <a:tcPr marL="91425" marR="91425" marT="91425" marB="91425">
                    <a:lnL w="19050" cap="flat" cmpd="sng">
                      <a:solidFill>
                        <a:schemeClr val="accent3">
                          <a:alpha val="0"/>
                        </a:schemeClr>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dot"/>
                      <a:round/>
                      <a:headEnd type="none" w="sm" len="sm"/>
                      <a:tailEnd type="none" w="sm" len="sm"/>
                    </a:lnT>
                    <a:lnB w="19050" cap="flat" cmpd="sng">
                      <a:solidFill>
                        <a:schemeClr val="accent3"/>
                      </a:solidFill>
                      <a:prstDash val="dot"/>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dot"/>
                      <a:round/>
                      <a:headEnd type="none" w="sm" len="sm"/>
                      <a:tailEnd type="none" w="sm" len="sm"/>
                    </a:lnT>
                    <a:lnB w="19050" cap="flat" cmpd="sng">
                      <a:solidFill>
                        <a:schemeClr val="accent3"/>
                      </a:solidFill>
                      <a:prstDash val="dot"/>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dot"/>
                      <a:round/>
                      <a:headEnd type="none" w="sm" len="sm"/>
                      <a:tailEnd type="none" w="sm" len="sm"/>
                    </a:lnT>
                    <a:lnB w="19050" cap="flat" cmpd="sng">
                      <a:solidFill>
                        <a:schemeClr val="accent3"/>
                      </a:solidFill>
                      <a:prstDash val="dot"/>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dot"/>
                      <a:round/>
                      <a:headEnd type="none" w="sm" len="sm"/>
                      <a:tailEnd type="none" w="sm" len="sm"/>
                    </a:lnT>
                    <a:lnB w="19050" cap="flat" cmpd="sng">
                      <a:solidFill>
                        <a:schemeClr val="accent3"/>
                      </a:solidFill>
                      <a:prstDash val="dot"/>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dot"/>
                      <a:round/>
                      <a:headEnd type="none" w="sm" len="sm"/>
                      <a:tailEnd type="none" w="sm" len="sm"/>
                    </a:lnT>
                    <a:lnB w="19050" cap="flat" cmpd="sng">
                      <a:solidFill>
                        <a:schemeClr val="accent3"/>
                      </a:solidFill>
                      <a:prstDash val="dot"/>
                      <a:round/>
                      <a:headEnd type="none" w="sm" len="sm"/>
                      <a:tailEnd type="none" w="sm" len="sm"/>
                    </a:lnB>
                  </a:tcPr>
                </a:tc>
                <a:extLst>
                  <a:ext uri="{0D108BD9-81ED-4DB2-BD59-A6C34878D82A}">
                    <a16:rowId xmlns:a16="http://schemas.microsoft.com/office/drawing/2014/main" val="10002"/>
                  </a:ext>
                </a:extLst>
              </a:tr>
              <a:tr h="550825">
                <a:tc>
                  <a:txBody>
                    <a:bodyPr/>
                    <a:lstStyle/>
                    <a:p>
                      <a:pPr marL="0" lvl="0" indent="0" algn="l" rtl="0">
                        <a:spcBef>
                          <a:spcPts val="0"/>
                        </a:spcBef>
                        <a:spcAft>
                          <a:spcPts val="0"/>
                        </a:spcAft>
                        <a:buNone/>
                      </a:pPr>
                      <a:endParaRPr/>
                    </a:p>
                  </a:txBody>
                  <a:tcPr marL="91425" marR="91425" marT="91425" marB="91425">
                    <a:lnL w="19050" cap="flat" cmpd="sng">
                      <a:solidFill>
                        <a:schemeClr val="accent3">
                          <a:alpha val="0"/>
                        </a:schemeClr>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dot"/>
                      <a:round/>
                      <a:headEnd type="none" w="sm" len="sm"/>
                      <a:tailEnd type="none" w="sm" len="sm"/>
                    </a:lnT>
                    <a:lnB w="19050" cap="flat" cmpd="sng">
                      <a:solidFill>
                        <a:schemeClr val="accent3">
                          <a:alpha val="0"/>
                        </a:scheme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dot"/>
                      <a:round/>
                      <a:headEnd type="none" w="sm" len="sm"/>
                      <a:tailEnd type="none" w="sm" len="sm"/>
                    </a:lnT>
                    <a:lnB w="19050" cap="flat" cmpd="sng">
                      <a:solidFill>
                        <a:schemeClr val="accent3">
                          <a:alpha val="0"/>
                        </a:scheme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dot"/>
                      <a:round/>
                      <a:headEnd type="none" w="sm" len="sm"/>
                      <a:tailEnd type="none" w="sm" len="sm"/>
                    </a:lnT>
                    <a:lnB w="19050" cap="flat" cmpd="sng">
                      <a:solidFill>
                        <a:schemeClr val="accent3">
                          <a:alpha val="0"/>
                        </a:scheme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dot"/>
                      <a:round/>
                      <a:headEnd type="none" w="sm" len="sm"/>
                      <a:tailEnd type="none" w="sm" len="sm"/>
                    </a:lnT>
                    <a:lnB w="19050" cap="flat" cmpd="sng">
                      <a:solidFill>
                        <a:schemeClr val="accent3">
                          <a:alpha val="0"/>
                        </a:schemeClr>
                      </a:solidFill>
                      <a:prstDash val="solid"/>
                      <a:round/>
                      <a:headEnd type="none" w="sm" len="sm"/>
                      <a:tailEnd type="none" w="sm" len="sm"/>
                    </a:lnB>
                  </a:tcPr>
                </a:tc>
                <a:tc>
                  <a:txBody>
                    <a:bodyPr/>
                    <a:lstStyle/>
                    <a:p>
                      <a:pPr marL="0" lvl="0" indent="0" algn="l" rtl="0">
                        <a:spcBef>
                          <a:spcPts val="0"/>
                        </a:spcBef>
                        <a:spcAft>
                          <a:spcPts val="0"/>
                        </a:spcAft>
                        <a:buNone/>
                      </a:pPr>
                      <a:endParaRPr/>
                    </a:p>
                  </a:txBody>
                  <a:tcPr marL="91425" marR="91425" marT="91425" marB="91425">
                    <a:lnL w="19050" cap="flat" cmpd="sng">
                      <a:solidFill>
                        <a:schemeClr val="accent3"/>
                      </a:solidFill>
                      <a:prstDash val="solid"/>
                      <a:round/>
                      <a:headEnd type="none" w="sm" len="sm"/>
                      <a:tailEnd type="none" w="sm" len="sm"/>
                    </a:lnL>
                    <a:lnR w="19050" cap="flat" cmpd="sng">
                      <a:solidFill>
                        <a:schemeClr val="accent3"/>
                      </a:solidFill>
                      <a:prstDash val="solid"/>
                      <a:round/>
                      <a:headEnd type="none" w="sm" len="sm"/>
                      <a:tailEnd type="none" w="sm" len="sm"/>
                    </a:lnR>
                    <a:lnT w="19050" cap="flat" cmpd="sng">
                      <a:solidFill>
                        <a:schemeClr val="accent3"/>
                      </a:solidFill>
                      <a:prstDash val="dot"/>
                      <a:round/>
                      <a:headEnd type="none" w="sm" len="sm"/>
                      <a:tailEnd type="none" w="sm" len="sm"/>
                    </a:lnT>
                    <a:lnB w="19050" cap="flat" cmpd="sng">
                      <a:solidFill>
                        <a:schemeClr val="accent3">
                          <a:alpha val="0"/>
                        </a:schemeClr>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
        <p:nvSpPr>
          <p:cNvPr id="562" name="Google Shape;562;p51"/>
          <p:cNvSpPr/>
          <p:nvPr/>
        </p:nvSpPr>
        <p:spPr>
          <a:xfrm rot="-3288681" flipH="1">
            <a:off x="7904208" y="-1000554"/>
            <a:ext cx="1883491" cy="1628726"/>
          </a:xfrm>
          <a:prstGeom prst="triangle">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51"/>
          <p:cNvSpPr/>
          <p:nvPr/>
        </p:nvSpPr>
        <p:spPr>
          <a:xfrm rot="-3288681" flipH="1">
            <a:off x="18083" y="4123571"/>
            <a:ext cx="1883491" cy="1628726"/>
          </a:xfrm>
          <a:prstGeom prst="triangle">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4" name="Google Shape;564;p51"/>
          <p:cNvGrpSpPr/>
          <p:nvPr/>
        </p:nvGrpSpPr>
        <p:grpSpPr>
          <a:xfrm>
            <a:off x="4417882" y="3564865"/>
            <a:ext cx="308234" cy="308234"/>
            <a:chOff x="1487200" y="4993750"/>
            <a:chExt cx="483125" cy="483125"/>
          </a:xfrm>
        </p:grpSpPr>
        <p:sp>
          <p:nvSpPr>
            <p:cNvPr id="565" name="Google Shape;565;p51"/>
            <p:cNvSpPr/>
            <p:nvPr/>
          </p:nvSpPr>
          <p:spPr>
            <a:xfrm>
              <a:off x="148720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6" name="Google Shape;566;p51"/>
            <p:cNvSpPr/>
            <p:nvPr/>
          </p:nvSpPr>
          <p:spPr>
            <a:xfrm>
              <a:off x="1602600" y="5143950"/>
              <a:ext cx="250350" cy="182725"/>
            </a:xfrm>
            <a:custGeom>
              <a:avLst/>
              <a:gdLst/>
              <a:ahLst/>
              <a:cxnLst/>
              <a:rect l="l" t="t" r="r" b="b"/>
              <a:pathLst>
                <a:path w="10014" h="7309" extrusionOk="0">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67" name="Google Shape;567;p51"/>
          <p:cNvGrpSpPr/>
          <p:nvPr/>
        </p:nvGrpSpPr>
        <p:grpSpPr>
          <a:xfrm>
            <a:off x="2948654" y="2413190"/>
            <a:ext cx="308234" cy="308234"/>
            <a:chOff x="2081650" y="4993750"/>
            <a:chExt cx="483125" cy="483125"/>
          </a:xfrm>
        </p:grpSpPr>
        <p:sp>
          <p:nvSpPr>
            <p:cNvPr id="568" name="Google Shape;568;p51"/>
            <p:cNvSpPr/>
            <p:nvPr/>
          </p:nvSpPr>
          <p:spPr>
            <a:xfrm>
              <a:off x="2081650" y="4993750"/>
              <a:ext cx="483125" cy="483125"/>
            </a:xfrm>
            <a:custGeom>
              <a:avLst/>
              <a:gdLst/>
              <a:ahLst/>
              <a:cxnLst/>
              <a:rect l="l" t="t" r="r" b="b"/>
              <a:pathLst>
                <a:path w="19325" h="19325" extrusionOk="0">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69" name="Google Shape;569;p51"/>
            <p:cNvSpPr/>
            <p:nvPr/>
          </p:nvSpPr>
          <p:spPr>
            <a:xfrm>
              <a:off x="2209375" y="5125625"/>
              <a:ext cx="227600" cy="219350"/>
            </a:xfrm>
            <a:custGeom>
              <a:avLst/>
              <a:gdLst/>
              <a:ahLst/>
              <a:cxnLst/>
              <a:rect l="l" t="t" r="r" b="b"/>
              <a:pathLst>
                <a:path w="9104" h="8774" extrusionOk="0">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70" name="Google Shape;570;p51"/>
          <p:cNvGrpSpPr/>
          <p:nvPr/>
        </p:nvGrpSpPr>
        <p:grpSpPr>
          <a:xfrm>
            <a:off x="4417891" y="2976040"/>
            <a:ext cx="308234" cy="308234"/>
            <a:chOff x="2081650" y="4993750"/>
            <a:chExt cx="483125" cy="483125"/>
          </a:xfrm>
        </p:grpSpPr>
        <p:sp>
          <p:nvSpPr>
            <p:cNvPr id="571" name="Google Shape;571;p51"/>
            <p:cNvSpPr/>
            <p:nvPr/>
          </p:nvSpPr>
          <p:spPr>
            <a:xfrm>
              <a:off x="2081650" y="4993750"/>
              <a:ext cx="483125" cy="483125"/>
            </a:xfrm>
            <a:custGeom>
              <a:avLst/>
              <a:gdLst/>
              <a:ahLst/>
              <a:cxnLst/>
              <a:rect l="l" t="t" r="r" b="b"/>
              <a:pathLst>
                <a:path w="19325" h="19325" extrusionOk="0">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2" name="Google Shape;572;p51"/>
            <p:cNvSpPr/>
            <p:nvPr/>
          </p:nvSpPr>
          <p:spPr>
            <a:xfrm>
              <a:off x="2209375" y="5125625"/>
              <a:ext cx="227600" cy="219350"/>
            </a:xfrm>
            <a:custGeom>
              <a:avLst/>
              <a:gdLst/>
              <a:ahLst/>
              <a:cxnLst/>
              <a:rect l="l" t="t" r="r" b="b"/>
              <a:pathLst>
                <a:path w="9104" h="8774" extrusionOk="0">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73" name="Google Shape;573;p51"/>
          <p:cNvGrpSpPr/>
          <p:nvPr/>
        </p:nvGrpSpPr>
        <p:grpSpPr>
          <a:xfrm>
            <a:off x="7329616" y="2976040"/>
            <a:ext cx="308234" cy="308234"/>
            <a:chOff x="2081650" y="4993750"/>
            <a:chExt cx="483125" cy="483125"/>
          </a:xfrm>
        </p:grpSpPr>
        <p:sp>
          <p:nvSpPr>
            <p:cNvPr id="574" name="Google Shape;574;p51"/>
            <p:cNvSpPr/>
            <p:nvPr/>
          </p:nvSpPr>
          <p:spPr>
            <a:xfrm>
              <a:off x="2081650" y="4993750"/>
              <a:ext cx="483125" cy="483125"/>
            </a:xfrm>
            <a:custGeom>
              <a:avLst/>
              <a:gdLst/>
              <a:ahLst/>
              <a:cxnLst/>
              <a:rect l="l" t="t" r="r" b="b"/>
              <a:pathLst>
                <a:path w="19325" h="19325" extrusionOk="0">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5" name="Google Shape;575;p51"/>
            <p:cNvSpPr/>
            <p:nvPr/>
          </p:nvSpPr>
          <p:spPr>
            <a:xfrm>
              <a:off x="2209375" y="5125625"/>
              <a:ext cx="227600" cy="219350"/>
            </a:xfrm>
            <a:custGeom>
              <a:avLst/>
              <a:gdLst/>
              <a:ahLst/>
              <a:cxnLst/>
              <a:rect l="l" t="t" r="r" b="b"/>
              <a:pathLst>
                <a:path w="9104" h="8774" extrusionOk="0">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76" name="Google Shape;576;p51"/>
          <p:cNvGrpSpPr/>
          <p:nvPr/>
        </p:nvGrpSpPr>
        <p:grpSpPr>
          <a:xfrm>
            <a:off x="4417882" y="2413190"/>
            <a:ext cx="308234" cy="308234"/>
            <a:chOff x="1487200" y="4993750"/>
            <a:chExt cx="483125" cy="483125"/>
          </a:xfrm>
        </p:grpSpPr>
        <p:sp>
          <p:nvSpPr>
            <p:cNvPr id="577" name="Google Shape;577;p51"/>
            <p:cNvSpPr/>
            <p:nvPr/>
          </p:nvSpPr>
          <p:spPr>
            <a:xfrm>
              <a:off x="148720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78" name="Google Shape;578;p51"/>
            <p:cNvSpPr/>
            <p:nvPr/>
          </p:nvSpPr>
          <p:spPr>
            <a:xfrm>
              <a:off x="1602600" y="5143950"/>
              <a:ext cx="250350" cy="182725"/>
            </a:xfrm>
            <a:custGeom>
              <a:avLst/>
              <a:gdLst/>
              <a:ahLst/>
              <a:cxnLst/>
              <a:rect l="l" t="t" r="r" b="b"/>
              <a:pathLst>
                <a:path w="10014" h="7309" extrusionOk="0">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79" name="Google Shape;579;p51"/>
          <p:cNvGrpSpPr/>
          <p:nvPr/>
        </p:nvGrpSpPr>
        <p:grpSpPr>
          <a:xfrm>
            <a:off x="2948641" y="2976040"/>
            <a:ext cx="308234" cy="308234"/>
            <a:chOff x="2081650" y="4993750"/>
            <a:chExt cx="483125" cy="483125"/>
          </a:xfrm>
        </p:grpSpPr>
        <p:sp>
          <p:nvSpPr>
            <p:cNvPr id="580" name="Google Shape;580;p51"/>
            <p:cNvSpPr/>
            <p:nvPr/>
          </p:nvSpPr>
          <p:spPr>
            <a:xfrm>
              <a:off x="2081650" y="4993750"/>
              <a:ext cx="483125" cy="483125"/>
            </a:xfrm>
            <a:custGeom>
              <a:avLst/>
              <a:gdLst/>
              <a:ahLst/>
              <a:cxnLst/>
              <a:rect l="l" t="t" r="r" b="b"/>
              <a:pathLst>
                <a:path w="19325" h="19325" extrusionOk="0">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81" name="Google Shape;581;p51"/>
            <p:cNvSpPr/>
            <p:nvPr/>
          </p:nvSpPr>
          <p:spPr>
            <a:xfrm>
              <a:off x="2209375" y="5125625"/>
              <a:ext cx="227600" cy="219350"/>
            </a:xfrm>
            <a:custGeom>
              <a:avLst/>
              <a:gdLst/>
              <a:ahLst/>
              <a:cxnLst/>
              <a:rect l="l" t="t" r="r" b="b"/>
              <a:pathLst>
                <a:path w="9104" h="8774" extrusionOk="0">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82" name="Google Shape;582;p51"/>
          <p:cNvGrpSpPr/>
          <p:nvPr/>
        </p:nvGrpSpPr>
        <p:grpSpPr>
          <a:xfrm>
            <a:off x="2948644" y="3564865"/>
            <a:ext cx="308234" cy="308234"/>
            <a:chOff x="1487200" y="4993750"/>
            <a:chExt cx="483125" cy="483125"/>
          </a:xfrm>
        </p:grpSpPr>
        <p:sp>
          <p:nvSpPr>
            <p:cNvPr id="583" name="Google Shape;583;p51"/>
            <p:cNvSpPr/>
            <p:nvPr/>
          </p:nvSpPr>
          <p:spPr>
            <a:xfrm>
              <a:off x="148720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84" name="Google Shape;584;p51"/>
            <p:cNvSpPr/>
            <p:nvPr/>
          </p:nvSpPr>
          <p:spPr>
            <a:xfrm>
              <a:off x="1602600" y="5143950"/>
              <a:ext cx="250350" cy="182725"/>
            </a:xfrm>
            <a:custGeom>
              <a:avLst/>
              <a:gdLst/>
              <a:ahLst/>
              <a:cxnLst/>
              <a:rect l="l" t="t" r="r" b="b"/>
              <a:pathLst>
                <a:path w="10014" h="7309" extrusionOk="0">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85" name="Google Shape;585;p51"/>
          <p:cNvGrpSpPr/>
          <p:nvPr/>
        </p:nvGrpSpPr>
        <p:grpSpPr>
          <a:xfrm>
            <a:off x="5887132" y="3564865"/>
            <a:ext cx="308234" cy="308234"/>
            <a:chOff x="1487200" y="4993750"/>
            <a:chExt cx="483125" cy="483125"/>
          </a:xfrm>
        </p:grpSpPr>
        <p:sp>
          <p:nvSpPr>
            <p:cNvPr id="586" name="Google Shape;586;p51"/>
            <p:cNvSpPr/>
            <p:nvPr/>
          </p:nvSpPr>
          <p:spPr>
            <a:xfrm>
              <a:off x="148720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87" name="Google Shape;587;p51"/>
            <p:cNvSpPr/>
            <p:nvPr/>
          </p:nvSpPr>
          <p:spPr>
            <a:xfrm>
              <a:off x="1602600" y="5143950"/>
              <a:ext cx="250350" cy="182725"/>
            </a:xfrm>
            <a:custGeom>
              <a:avLst/>
              <a:gdLst/>
              <a:ahLst/>
              <a:cxnLst/>
              <a:rect l="l" t="t" r="r" b="b"/>
              <a:pathLst>
                <a:path w="10014" h="7309" extrusionOk="0">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88" name="Google Shape;588;p51"/>
          <p:cNvGrpSpPr/>
          <p:nvPr/>
        </p:nvGrpSpPr>
        <p:grpSpPr>
          <a:xfrm>
            <a:off x="7329619" y="3564865"/>
            <a:ext cx="308234" cy="308234"/>
            <a:chOff x="1487200" y="4993750"/>
            <a:chExt cx="483125" cy="483125"/>
          </a:xfrm>
        </p:grpSpPr>
        <p:sp>
          <p:nvSpPr>
            <p:cNvPr id="589" name="Google Shape;589;p51"/>
            <p:cNvSpPr/>
            <p:nvPr/>
          </p:nvSpPr>
          <p:spPr>
            <a:xfrm>
              <a:off x="148720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0" name="Google Shape;590;p51"/>
            <p:cNvSpPr/>
            <p:nvPr/>
          </p:nvSpPr>
          <p:spPr>
            <a:xfrm>
              <a:off x="1602600" y="5143950"/>
              <a:ext cx="250350" cy="182725"/>
            </a:xfrm>
            <a:custGeom>
              <a:avLst/>
              <a:gdLst/>
              <a:ahLst/>
              <a:cxnLst/>
              <a:rect l="l" t="t" r="r" b="b"/>
              <a:pathLst>
                <a:path w="10014" h="7309" extrusionOk="0">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91" name="Google Shape;591;p51"/>
          <p:cNvGrpSpPr/>
          <p:nvPr/>
        </p:nvGrpSpPr>
        <p:grpSpPr>
          <a:xfrm>
            <a:off x="5887132" y="2413190"/>
            <a:ext cx="308234" cy="308234"/>
            <a:chOff x="1487200" y="4993750"/>
            <a:chExt cx="483125" cy="483125"/>
          </a:xfrm>
        </p:grpSpPr>
        <p:sp>
          <p:nvSpPr>
            <p:cNvPr id="592" name="Google Shape;592;p51"/>
            <p:cNvSpPr/>
            <p:nvPr/>
          </p:nvSpPr>
          <p:spPr>
            <a:xfrm>
              <a:off x="148720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3" name="Google Shape;593;p51"/>
            <p:cNvSpPr/>
            <p:nvPr/>
          </p:nvSpPr>
          <p:spPr>
            <a:xfrm>
              <a:off x="1602600" y="5143950"/>
              <a:ext cx="250350" cy="182725"/>
            </a:xfrm>
            <a:custGeom>
              <a:avLst/>
              <a:gdLst/>
              <a:ahLst/>
              <a:cxnLst/>
              <a:rect l="l" t="t" r="r" b="b"/>
              <a:pathLst>
                <a:path w="10014" h="7309" extrusionOk="0">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94" name="Google Shape;594;p51"/>
          <p:cNvGrpSpPr/>
          <p:nvPr/>
        </p:nvGrpSpPr>
        <p:grpSpPr>
          <a:xfrm>
            <a:off x="7329619" y="2413190"/>
            <a:ext cx="308234" cy="308234"/>
            <a:chOff x="1487200" y="4993750"/>
            <a:chExt cx="483125" cy="483125"/>
          </a:xfrm>
        </p:grpSpPr>
        <p:sp>
          <p:nvSpPr>
            <p:cNvPr id="595" name="Google Shape;595;p51"/>
            <p:cNvSpPr/>
            <p:nvPr/>
          </p:nvSpPr>
          <p:spPr>
            <a:xfrm>
              <a:off x="148720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6" name="Google Shape;596;p51"/>
            <p:cNvSpPr/>
            <p:nvPr/>
          </p:nvSpPr>
          <p:spPr>
            <a:xfrm>
              <a:off x="1602600" y="5143950"/>
              <a:ext cx="250350" cy="182725"/>
            </a:xfrm>
            <a:custGeom>
              <a:avLst/>
              <a:gdLst/>
              <a:ahLst/>
              <a:cxnLst/>
              <a:rect l="l" t="t" r="r" b="b"/>
              <a:pathLst>
                <a:path w="10014" h="7309" extrusionOk="0">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597" name="Google Shape;597;p51"/>
          <p:cNvGrpSpPr/>
          <p:nvPr/>
        </p:nvGrpSpPr>
        <p:grpSpPr>
          <a:xfrm>
            <a:off x="5873754" y="2976040"/>
            <a:ext cx="308234" cy="308234"/>
            <a:chOff x="2081650" y="4993750"/>
            <a:chExt cx="483125" cy="483125"/>
          </a:xfrm>
        </p:grpSpPr>
        <p:sp>
          <p:nvSpPr>
            <p:cNvPr id="598" name="Google Shape;598;p51"/>
            <p:cNvSpPr/>
            <p:nvPr/>
          </p:nvSpPr>
          <p:spPr>
            <a:xfrm>
              <a:off x="2081650" y="4993750"/>
              <a:ext cx="483125" cy="483125"/>
            </a:xfrm>
            <a:custGeom>
              <a:avLst/>
              <a:gdLst/>
              <a:ahLst/>
              <a:cxnLst/>
              <a:rect l="l" t="t" r="r" b="b"/>
              <a:pathLst>
                <a:path w="19325" h="19325" extrusionOk="0">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99" name="Google Shape;599;p51"/>
            <p:cNvSpPr/>
            <p:nvPr/>
          </p:nvSpPr>
          <p:spPr>
            <a:xfrm>
              <a:off x="2209375" y="5125625"/>
              <a:ext cx="227600" cy="219350"/>
            </a:xfrm>
            <a:custGeom>
              <a:avLst/>
              <a:gdLst/>
              <a:ahLst/>
              <a:cxnLst/>
              <a:rect l="l" t="t" r="r" b="b"/>
              <a:pathLst>
                <a:path w="9104" h="8774" extrusionOk="0">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00" name="Google Shape;600;p51"/>
          <p:cNvGrpSpPr/>
          <p:nvPr/>
        </p:nvGrpSpPr>
        <p:grpSpPr>
          <a:xfrm>
            <a:off x="1422298" y="2383731"/>
            <a:ext cx="365344" cy="367165"/>
            <a:chOff x="-62882850" y="2664925"/>
            <a:chExt cx="315850" cy="317425"/>
          </a:xfrm>
        </p:grpSpPr>
        <p:sp>
          <p:nvSpPr>
            <p:cNvPr id="601" name="Google Shape;601;p51"/>
            <p:cNvSpPr/>
            <p:nvPr/>
          </p:nvSpPr>
          <p:spPr>
            <a:xfrm>
              <a:off x="-62882850" y="2664925"/>
              <a:ext cx="315850" cy="317425"/>
            </a:xfrm>
            <a:custGeom>
              <a:avLst/>
              <a:gdLst/>
              <a:ahLst/>
              <a:cxnLst/>
              <a:rect l="l" t="t" r="r" b="b"/>
              <a:pathLst>
                <a:path w="12634" h="12697" extrusionOk="0">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51"/>
            <p:cNvSpPr/>
            <p:nvPr/>
          </p:nvSpPr>
          <p:spPr>
            <a:xfrm>
              <a:off x="-62756050" y="2702725"/>
              <a:ext cx="62225" cy="146525"/>
            </a:xfrm>
            <a:custGeom>
              <a:avLst/>
              <a:gdLst/>
              <a:ahLst/>
              <a:cxnLst/>
              <a:rect l="l" t="t" r="r" b="b"/>
              <a:pathLst>
                <a:path w="2489" h="5861" extrusionOk="0">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 name="Google Shape;603;p51"/>
          <p:cNvGrpSpPr/>
          <p:nvPr/>
        </p:nvGrpSpPr>
        <p:grpSpPr>
          <a:xfrm>
            <a:off x="1448097" y="3539033"/>
            <a:ext cx="366269" cy="359907"/>
            <a:chOff x="-60988625" y="2310475"/>
            <a:chExt cx="316650" cy="311150"/>
          </a:xfrm>
        </p:grpSpPr>
        <p:sp>
          <p:nvSpPr>
            <p:cNvPr id="604" name="Google Shape;604;p51"/>
            <p:cNvSpPr/>
            <p:nvPr/>
          </p:nvSpPr>
          <p:spPr>
            <a:xfrm>
              <a:off x="-60988625" y="2310475"/>
              <a:ext cx="311125" cy="311150"/>
            </a:xfrm>
            <a:custGeom>
              <a:avLst/>
              <a:gdLst/>
              <a:ahLst/>
              <a:cxnLst/>
              <a:rect l="l" t="t" r="r" b="b"/>
              <a:pathLst>
                <a:path w="12445" h="12446" extrusionOk="0">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51"/>
            <p:cNvSpPr/>
            <p:nvPr/>
          </p:nvSpPr>
          <p:spPr>
            <a:xfrm>
              <a:off x="-60947675" y="2353025"/>
              <a:ext cx="145725" cy="20500"/>
            </a:xfrm>
            <a:custGeom>
              <a:avLst/>
              <a:gdLst/>
              <a:ahLst/>
              <a:cxnLst/>
              <a:rect l="l" t="t" r="r" b="b"/>
              <a:pathLst>
                <a:path w="5829" h="820" extrusionOk="0">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51"/>
            <p:cNvSpPr/>
            <p:nvPr/>
          </p:nvSpPr>
          <p:spPr>
            <a:xfrm>
              <a:off x="-60947675" y="2415250"/>
              <a:ext cx="145725" cy="20500"/>
            </a:xfrm>
            <a:custGeom>
              <a:avLst/>
              <a:gdLst/>
              <a:ahLst/>
              <a:cxnLst/>
              <a:rect l="l" t="t" r="r" b="b"/>
              <a:pathLst>
                <a:path w="5829" h="820" extrusionOk="0">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51"/>
            <p:cNvSpPr/>
            <p:nvPr/>
          </p:nvSpPr>
          <p:spPr>
            <a:xfrm>
              <a:off x="-60947675" y="2475875"/>
              <a:ext cx="145725" cy="22100"/>
            </a:xfrm>
            <a:custGeom>
              <a:avLst/>
              <a:gdLst/>
              <a:ahLst/>
              <a:cxnLst/>
              <a:rect l="l" t="t" r="r" b="b"/>
              <a:pathLst>
                <a:path w="5829" h="884" extrusionOk="0">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51"/>
            <p:cNvSpPr/>
            <p:nvPr/>
          </p:nvSpPr>
          <p:spPr>
            <a:xfrm>
              <a:off x="-60947675" y="2538100"/>
              <a:ext cx="145725" cy="22075"/>
            </a:xfrm>
            <a:custGeom>
              <a:avLst/>
              <a:gdLst/>
              <a:ahLst/>
              <a:cxnLst/>
              <a:rect l="l" t="t" r="r" b="b"/>
              <a:pathLst>
                <a:path w="5829" h="883" extrusionOk="0">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51"/>
            <p:cNvSpPr/>
            <p:nvPr/>
          </p:nvSpPr>
          <p:spPr>
            <a:xfrm>
              <a:off x="-60740525" y="2312050"/>
              <a:ext cx="68550" cy="233950"/>
            </a:xfrm>
            <a:custGeom>
              <a:avLst/>
              <a:gdLst/>
              <a:ahLst/>
              <a:cxnLst/>
              <a:rect l="l" t="t" r="r" b="b"/>
              <a:pathLst>
                <a:path w="2742" h="9358" extrusionOk="0">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 name="Google Shape;610;p51"/>
          <p:cNvGrpSpPr/>
          <p:nvPr/>
        </p:nvGrpSpPr>
        <p:grpSpPr>
          <a:xfrm>
            <a:off x="1418639" y="2945912"/>
            <a:ext cx="368987" cy="368525"/>
            <a:chOff x="-60620800" y="2304600"/>
            <a:chExt cx="319000" cy="318600"/>
          </a:xfrm>
        </p:grpSpPr>
        <p:sp>
          <p:nvSpPr>
            <p:cNvPr id="611" name="Google Shape;611;p51"/>
            <p:cNvSpPr/>
            <p:nvPr/>
          </p:nvSpPr>
          <p:spPr>
            <a:xfrm>
              <a:off x="-60620800" y="2304600"/>
              <a:ext cx="319000" cy="318600"/>
            </a:xfrm>
            <a:custGeom>
              <a:avLst/>
              <a:gdLst/>
              <a:ahLst/>
              <a:cxnLst/>
              <a:rect l="l" t="t" r="r" b="b"/>
              <a:pathLst>
                <a:path w="12760" h="12744" extrusionOk="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51"/>
            <p:cNvSpPr/>
            <p:nvPr/>
          </p:nvSpPr>
          <p:spPr>
            <a:xfrm>
              <a:off x="-60491625" y="2560150"/>
              <a:ext cx="144925" cy="20525"/>
            </a:xfrm>
            <a:custGeom>
              <a:avLst/>
              <a:gdLst/>
              <a:ahLst/>
              <a:cxnLst/>
              <a:rect l="l" t="t" r="r" b="b"/>
              <a:pathLst>
                <a:path w="5797" h="821" extrusionOk="0">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51"/>
            <p:cNvSpPr/>
            <p:nvPr/>
          </p:nvSpPr>
          <p:spPr>
            <a:xfrm>
              <a:off x="-60573550" y="2445950"/>
              <a:ext cx="62250" cy="146525"/>
            </a:xfrm>
            <a:custGeom>
              <a:avLst/>
              <a:gdLst/>
              <a:ahLst/>
              <a:cxnLst/>
              <a:rect l="l" t="t" r="r" b="b"/>
              <a:pathLst>
                <a:path w="2490" h="5861" extrusionOk="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617"/>
        <p:cNvGrpSpPr/>
        <p:nvPr/>
      </p:nvGrpSpPr>
      <p:grpSpPr>
        <a:xfrm>
          <a:off x="0" y="0"/>
          <a:ext cx="0" cy="0"/>
          <a:chOff x="0" y="0"/>
          <a:chExt cx="0" cy="0"/>
        </a:xfrm>
      </p:grpSpPr>
      <p:sp>
        <p:nvSpPr>
          <p:cNvPr id="618" name="Google Shape;618;p52"/>
          <p:cNvSpPr txBox="1">
            <a:spLocks noGrp="1"/>
          </p:cNvSpPr>
          <p:nvPr>
            <p:ph type="title"/>
          </p:nvPr>
        </p:nvSpPr>
        <p:spPr>
          <a:xfrm>
            <a:off x="713225" y="2947725"/>
            <a:ext cx="4829100" cy="802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Marketing Plan</a:t>
            </a:r>
            <a:endParaRPr/>
          </a:p>
        </p:txBody>
      </p:sp>
      <p:sp>
        <p:nvSpPr>
          <p:cNvPr id="619" name="Google Shape;619;p52"/>
          <p:cNvSpPr txBox="1">
            <a:spLocks noGrp="1"/>
          </p:cNvSpPr>
          <p:nvPr>
            <p:ph type="title" idx="2"/>
          </p:nvPr>
        </p:nvSpPr>
        <p:spPr>
          <a:xfrm>
            <a:off x="713320" y="1380513"/>
            <a:ext cx="4113600" cy="1300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03</a:t>
            </a:r>
            <a:endParaRPr/>
          </a:p>
        </p:txBody>
      </p:sp>
      <p:sp>
        <p:nvSpPr>
          <p:cNvPr id="620" name="Google Shape;620;p52"/>
          <p:cNvSpPr/>
          <p:nvPr/>
        </p:nvSpPr>
        <p:spPr>
          <a:xfrm rot="762">
            <a:off x="3740585" y="400"/>
            <a:ext cx="5412000" cy="5151300"/>
          </a:xfrm>
          <a:prstGeom prst="triangle">
            <a:avLst>
              <a:gd name="adj" fmla="val 99806"/>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21" name="Google Shape;621;p52"/>
          <p:cNvPicPr preferRelativeResize="0"/>
          <p:nvPr/>
        </p:nvPicPr>
        <p:blipFill rotWithShape="1">
          <a:blip r:embed="rId3">
            <a:alphaModFix/>
          </a:blip>
          <a:srcRect l="-1994" t="-9467" r="9221" b="23163"/>
          <a:stretch/>
        </p:blipFill>
        <p:spPr>
          <a:xfrm rot="-3708080" flipH="1">
            <a:off x="3072069" y="-888143"/>
            <a:ext cx="6009773" cy="5590743"/>
          </a:xfrm>
          <a:prstGeom prst="triangle">
            <a:avLst>
              <a:gd name="adj" fmla="val 50000"/>
            </a:avLst>
          </a:prstGeom>
          <a:noFill/>
          <a:ln>
            <a:noFill/>
          </a:ln>
        </p:spPr>
      </p:pic>
      <p:sp>
        <p:nvSpPr>
          <p:cNvPr id="622" name="Google Shape;622;p52"/>
          <p:cNvSpPr/>
          <p:nvPr/>
        </p:nvSpPr>
        <p:spPr>
          <a:xfrm rot="320655" flipH="1">
            <a:off x="3406172" y="268803"/>
            <a:ext cx="6309837" cy="5543153"/>
          </a:xfrm>
          <a:custGeom>
            <a:avLst/>
            <a:gdLst/>
            <a:ahLst/>
            <a:cxnLst/>
            <a:rect l="l" t="t" r="r" b="b"/>
            <a:pathLst>
              <a:path w="215668" h="189463" extrusionOk="0">
                <a:moveTo>
                  <a:pt x="0" y="0"/>
                </a:moveTo>
                <a:lnTo>
                  <a:pt x="215668" y="20761"/>
                </a:lnTo>
                <a:lnTo>
                  <a:pt x="79103" y="189463"/>
                </a:lnTo>
                <a:close/>
              </a:path>
            </a:pathLst>
          </a:custGeom>
          <a:solidFill>
            <a:srgbClr val="AA805D">
              <a:alpha val="25490"/>
            </a:srgbClr>
          </a:solidFill>
          <a:ln>
            <a:noFill/>
          </a:ln>
        </p:spPr>
        <p:txBody>
          <a:bodyPr/>
          <a:lstStyle/>
          <a:p>
            <a:endParaRPr lang="en-US"/>
          </a:p>
        </p:txBody>
      </p:sp>
      <p:sp>
        <p:nvSpPr>
          <p:cNvPr id="623" name="Google Shape;623;p52"/>
          <p:cNvSpPr/>
          <p:nvPr/>
        </p:nvSpPr>
        <p:spPr>
          <a:xfrm rot="-3611002" flipH="1">
            <a:off x="3283883" y="-1045416"/>
            <a:ext cx="6090792" cy="5267214"/>
          </a:xfrm>
          <a:prstGeom prst="triangle">
            <a:avLst>
              <a:gd name="adj" fmla="val 50000"/>
            </a:avLst>
          </a:prstGeom>
          <a:no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627"/>
        <p:cNvGrpSpPr/>
        <p:nvPr/>
      </p:nvGrpSpPr>
      <p:grpSpPr>
        <a:xfrm>
          <a:off x="0" y="0"/>
          <a:ext cx="0" cy="0"/>
          <a:chOff x="0" y="0"/>
          <a:chExt cx="0" cy="0"/>
        </a:xfrm>
      </p:grpSpPr>
      <p:sp>
        <p:nvSpPr>
          <p:cNvPr id="628" name="Google Shape;628;p53"/>
          <p:cNvSpPr txBox="1">
            <a:spLocks noGrp="1"/>
          </p:cNvSpPr>
          <p:nvPr>
            <p:ph type="subTitle" idx="1"/>
          </p:nvPr>
        </p:nvSpPr>
        <p:spPr>
          <a:xfrm>
            <a:off x="1880825" y="1993013"/>
            <a:ext cx="1456800" cy="81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Mercury is the closest planet to the Sun</a:t>
            </a:r>
            <a:endParaRPr/>
          </a:p>
          <a:p>
            <a:pPr marL="0" lvl="0" indent="0" algn="ctr" rtl="0">
              <a:spcBef>
                <a:spcPts val="0"/>
              </a:spcBef>
              <a:spcAft>
                <a:spcPts val="0"/>
              </a:spcAft>
              <a:buNone/>
            </a:pPr>
            <a:endParaRPr/>
          </a:p>
        </p:txBody>
      </p:sp>
      <p:sp>
        <p:nvSpPr>
          <p:cNvPr id="629" name="Google Shape;629;p53"/>
          <p:cNvSpPr txBox="1">
            <a:spLocks noGrp="1"/>
          </p:cNvSpPr>
          <p:nvPr>
            <p:ph type="subTitle" idx="2"/>
          </p:nvPr>
        </p:nvSpPr>
        <p:spPr>
          <a:xfrm>
            <a:off x="4070187" y="1988686"/>
            <a:ext cx="1456800" cy="81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It has a beautiful name, but it’s very hot</a:t>
            </a:r>
            <a:endParaRPr/>
          </a:p>
          <a:p>
            <a:pPr marL="0" lvl="0" indent="0" algn="ctr" rtl="0">
              <a:spcBef>
                <a:spcPts val="0"/>
              </a:spcBef>
              <a:spcAft>
                <a:spcPts val="0"/>
              </a:spcAft>
              <a:buNone/>
            </a:pPr>
            <a:endParaRPr/>
          </a:p>
        </p:txBody>
      </p:sp>
      <p:sp>
        <p:nvSpPr>
          <p:cNvPr id="630" name="Google Shape;630;p53"/>
          <p:cNvSpPr txBox="1">
            <a:spLocks noGrp="1"/>
          </p:cNvSpPr>
          <p:nvPr>
            <p:ph type="subTitle" idx="3"/>
          </p:nvPr>
        </p:nvSpPr>
        <p:spPr>
          <a:xfrm>
            <a:off x="4070124" y="1606550"/>
            <a:ext cx="1456800" cy="38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a:t>
            </a:r>
            <a:endParaRPr/>
          </a:p>
        </p:txBody>
      </p:sp>
      <p:sp>
        <p:nvSpPr>
          <p:cNvPr id="631" name="Google Shape;631;p53"/>
          <p:cNvSpPr txBox="1">
            <a:spLocks noGrp="1"/>
          </p:cNvSpPr>
          <p:nvPr>
            <p:ph type="subTitle" idx="4"/>
          </p:nvPr>
        </p:nvSpPr>
        <p:spPr>
          <a:xfrm>
            <a:off x="6259525" y="1988673"/>
            <a:ext cx="1456800" cy="81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Despite being red, it’s a cold place, not hot</a:t>
            </a:r>
            <a:endParaRPr/>
          </a:p>
          <a:p>
            <a:pPr marL="0" lvl="0" indent="0" algn="ctr" rtl="0">
              <a:spcBef>
                <a:spcPts val="0"/>
              </a:spcBef>
              <a:spcAft>
                <a:spcPts val="0"/>
              </a:spcAft>
              <a:buNone/>
            </a:pPr>
            <a:endParaRPr/>
          </a:p>
        </p:txBody>
      </p:sp>
      <p:sp>
        <p:nvSpPr>
          <p:cNvPr id="632" name="Google Shape;632;p53"/>
          <p:cNvSpPr txBox="1">
            <a:spLocks noGrp="1"/>
          </p:cNvSpPr>
          <p:nvPr>
            <p:ph type="subTitle" idx="5"/>
          </p:nvPr>
        </p:nvSpPr>
        <p:spPr>
          <a:xfrm>
            <a:off x="6259463" y="1606538"/>
            <a:ext cx="1456800" cy="38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a:t>
            </a:r>
            <a:endParaRPr/>
          </a:p>
        </p:txBody>
      </p:sp>
      <p:sp>
        <p:nvSpPr>
          <p:cNvPr id="633" name="Google Shape;633;p53"/>
          <p:cNvSpPr txBox="1">
            <a:spLocks noGrp="1"/>
          </p:cNvSpPr>
          <p:nvPr>
            <p:ph type="subTitle" idx="6"/>
          </p:nvPr>
        </p:nvSpPr>
        <p:spPr>
          <a:xfrm>
            <a:off x="1880824" y="1612613"/>
            <a:ext cx="1456800" cy="38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a:t>
            </a:r>
            <a:endParaRPr/>
          </a:p>
        </p:txBody>
      </p:sp>
      <p:sp>
        <p:nvSpPr>
          <p:cNvPr id="634" name="Google Shape;634;p53"/>
          <p:cNvSpPr txBox="1">
            <a:spLocks noGrp="1"/>
          </p:cNvSpPr>
          <p:nvPr>
            <p:ph type="subTitle" idx="7"/>
          </p:nvPr>
        </p:nvSpPr>
        <p:spPr>
          <a:xfrm>
            <a:off x="1880825" y="3637875"/>
            <a:ext cx="1456800" cy="81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It’s the biggest planet in the Solar System</a:t>
            </a:r>
            <a:endParaRPr/>
          </a:p>
          <a:p>
            <a:pPr marL="0" lvl="0" indent="0" algn="ctr" rtl="0">
              <a:spcBef>
                <a:spcPts val="0"/>
              </a:spcBef>
              <a:spcAft>
                <a:spcPts val="0"/>
              </a:spcAft>
              <a:buNone/>
            </a:pPr>
            <a:endParaRPr/>
          </a:p>
        </p:txBody>
      </p:sp>
      <p:sp>
        <p:nvSpPr>
          <p:cNvPr id="635" name="Google Shape;635;p53"/>
          <p:cNvSpPr txBox="1">
            <a:spLocks noGrp="1"/>
          </p:cNvSpPr>
          <p:nvPr>
            <p:ph type="subTitle" idx="8"/>
          </p:nvPr>
        </p:nvSpPr>
        <p:spPr>
          <a:xfrm>
            <a:off x="4070199" y="3639611"/>
            <a:ext cx="1456800" cy="81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Saturn is the ringed one and a gas giant</a:t>
            </a:r>
            <a:endParaRPr/>
          </a:p>
          <a:p>
            <a:pPr marL="0" lvl="0" indent="0" algn="ctr" rtl="0">
              <a:spcBef>
                <a:spcPts val="0"/>
              </a:spcBef>
              <a:spcAft>
                <a:spcPts val="0"/>
              </a:spcAft>
              <a:buNone/>
            </a:pPr>
            <a:endParaRPr/>
          </a:p>
        </p:txBody>
      </p:sp>
      <p:sp>
        <p:nvSpPr>
          <p:cNvPr id="636" name="Google Shape;636;p53"/>
          <p:cNvSpPr txBox="1">
            <a:spLocks noGrp="1"/>
          </p:cNvSpPr>
          <p:nvPr>
            <p:ph type="subTitle" idx="9"/>
          </p:nvPr>
        </p:nvSpPr>
        <p:spPr>
          <a:xfrm>
            <a:off x="4070137" y="3257475"/>
            <a:ext cx="1456800" cy="38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a:t>
            </a:r>
            <a:endParaRPr/>
          </a:p>
        </p:txBody>
      </p:sp>
      <p:sp>
        <p:nvSpPr>
          <p:cNvPr id="637" name="Google Shape;637;p53"/>
          <p:cNvSpPr txBox="1">
            <a:spLocks noGrp="1"/>
          </p:cNvSpPr>
          <p:nvPr>
            <p:ph type="subTitle" idx="13"/>
          </p:nvPr>
        </p:nvSpPr>
        <p:spPr>
          <a:xfrm>
            <a:off x="6259525" y="3639598"/>
            <a:ext cx="1456800" cy="81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Neptune, the farthest planet from the Sun</a:t>
            </a:r>
            <a:endParaRPr/>
          </a:p>
          <a:p>
            <a:pPr marL="0" lvl="0" indent="0" algn="ctr" rtl="0">
              <a:spcBef>
                <a:spcPts val="0"/>
              </a:spcBef>
              <a:spcAft>
                <a:spcPts val="0"/>
              </a:spcAft>
              <a:buNone/>
            </a:pPr>
            <a:endParaRPr/>
          </a:p>
        </p:txBody>
      </p:sp>
      <p:sp>
        <p:nvSpPr>
          <p:cNvPr id="638" name="Google Shape;638;p53"/>
          <p:cNvSpPr txBox="1">
            <a:spLocks noGrp="1"/>
          </p:cNvSpPr>
          <p:nvPr>
            <p:ph type="subTitle" idx="14"/>
          </p:nvPr>
        </p:nvSpPr>
        <p:spPr>
          <a:xfrm>
            <a:off x="6259463" y="3257463"/>
            <a:ext cx="1456800" cy="38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a:t>
            </a:r>
            <a:endParaRPr/>
          </a:p>
        </p:txBody>
      </p:sp>
      <p:sp>
        <p:nvSpPr>
          <p:cNvPr id="639" name="Google Shape;639;p53"/>
          <p:cNvSpPr txBox="1">
            <a:spLocks noGrp="1"/>
          </p:cNvSpPr>
          <p:nvPr>
            <p:ph type="subTitle" idx="15"/>
          </p:nvPr>
        </p:nvSpPr>
        <p:spPr>
          <a:xfrm>
            <a:off x="1880824" y="3257475"/>
            <a:ext cx="1456800" cy="38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a:t>
            </a:r>
            <a:endParaRPr/>
          </a:p>
        </p:txBody>
      </p:sp>
      <p:sp>
        <p:nvSpPr>
          <p:cNvPr id="640" name="Google Shape;640;p53"/>
          <p:cNvSpPr txBox="1">
            <a:spLocks noGrp="1"/>
          </p:cNvSpPr>
          <p:nvPr>
            <p:ph type="title"/>
          </p:nvPr>
        </p:nvSpPr>
        <p:spPr>
          <a:xfrm>
            <a:off x="755550" y="532675"/>
            <a:ext cx="41427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Our service</a:t>
            </a:r>
            <a:endParaRPr/>
          </a:p>
        </p:txBody>
      </p:sp>
      <p:sp>
        <p:nvSpPr>
          <p:cNvPr id="641" name="Google Shape;641;p53"/>
          <p:cNvSpPr/>
          <p:nvPr/>
        </p:nvSpPr>
        <p:spPr>
          <a:xfrm rot="2731">
            <a:off x="2420369" y="2941950"/>
            <a:ext cx="377700" cy="326100"/>
          </a:xfrm>
          <a:prstGeom prst="triangle">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53"/>
          <p:cNvSpPr/>
          <p:nvPr/>
        </p:nvSpPr>
        <p:spPr>
          <a:xfrm rot="2731">
            <a:off x="4609765" y="2941950"/>
            <a:ext cx="377700" cy="326100"/>
          </a:xfrm>
          <a:prstGeom prst="triangle">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53"/>
          <p:cNvSpPr/>
          <p:nvPr/>
        </p:nvSpPr>
        <p:spPr>
          <a:xfrm rot="2731">
            <a:off x="6763962" y="2941950"/>
            <a:ext cx="377700" cy="326100"/>
          </a:xfrm>
          <a:prstGeom prst="triangle">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53"/>
          <p:cNvSpPr/>
          <p:nvPr/>
        </p:nvSpPr>
        <p:spPr>
          <a:xfrm rot="2731">
            <a:off x="2420369" y="1269475"/>
            <a:ext cx="377700" cy="326100"/>
          </a:xfrm>
          <a:prstGeom prst="triangle">
            <a:avLst>
              <a:gd name="adj" fmla="val 5000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53"/>
          <p:cNvSpPr/>
          <p:nvPr/>
        </p:nvSpPr>
        <p:spPr>
          <a:xfrm rot="2731">
            <a:off x="4609765" y="1269475"/>
            <a:ext cx="377700" cy="326100"/>
          </a:xfrm>
          <a:prstGeom prst="triangle">
            <a:avLst>
              <a:gd name="adj" fmla="val 5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53"/>
          <p:cNvSpPr/>
          <p:nvPr/>
        </p:nvSpPr>
        <p:spPr>
          <a:xfrm rot="2731">
            <a:off x="6763962" y="1269475"/>
            <a:ext cx="377700" cy="326100"/>
          </a:xfrm>
          <a:prstGeom prst="triangle">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53"/>
          <p:cNvSpPr/>
          <p:nvPr/>
        </p:nvSpPr>
        <p:spPr>
          <a:xfrm rot="-3288681" flipH="1">
            <a:off x="7904208" y="-1000554"/>
            <a:ext cx="1883491" cy="1628726"/>
          </a:xfrm>
          <a:prstGeom prst="triangle">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53"/>
          <p:cNvSpPr/>
          <p:nvPr/>
        </p:nvSpPr>
        <p:spPr>
          <a:xfrm rot="-3288681" flipH="1">
            <a:off x="18083" y="4123571"/>
            <a:ext cx="1883491" cy="1628726"/>
          </a:xfrm>
          <a:prstGeom prst="triangle">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652"/>
        <p:cNvGrpSpPr/>
        <p:nvPr/>
      </p:nvGrpSpPr>
      <p:grpSpPr>
        <a:xfrm>
          <a:off x="0" y="0"/>
          <a:ext cx="0" cy="0"/>
          <a:chOff x="0" y="0"/>
          <a:chExt cx="0" cy="0"/>
        </a:xfrm>
      </p:grpSpPr>
      <p:sp>
        <p:nvSpPr>
          <p:cNvPr id="653" name="Google Shape;653;p54"/>
          <p:cNvSpPr txBox="1">
            <a:spLocks noGrp="1"/>
          </p:cNvSpPr>
          <p:nvPr>
            <p:ph type="title"/>
          </p:nvPr>
        </p:nvSpPr>
        <p:spPr>
          <a:xfrm>
            <a:off x="755550" y="539350"/>
            <a:ext cx="3195900" cy="704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Break-even analysis</a:t>
            </a:r>
            <a:endParaRPr/>
          </a:p>
        </p:txBody>
      </p:sp>
      <p:cxnSp>
        <p:nvCxnSpPr>
          <p:cNvPr id="654" name="Google Shape;654;p54"/>
          <p:cNvCxnSpPr/>
          <p:nvPr/>
        </p:nvCxnSpPr>
        <p:spPr>
          <a:xfrm>
            <a:off x="1096650" y="2961588"/>
            <a:ext cx="6950700" cy="0"/>
          </a:xfrm>
          <a:prstGeom prst="straightConnector1">
            <a:avLst/>
          </a:prstGeom>
          <a:noFill/>
          <a:ln w="38100" cap="flat" cmpd="sng">
            <a:solidFill>
              <a:schemeClr val="accent3"/>
            </a:solidFill>
            <a:prstDash val="solid"/>
            <a:round/>
            <a:headEnd type="none" w="med" len="med"/>
            <a:tailEnd type="none" w="med" len="med"/>
          </a:ln>
        </p:spPr>
      </p:cxnSp>
      <p:sp>
        <p:nvSpPr>
          <p:cNvPr id="655" name="Google Shape;655;p54"/>
          <p:cNvSpPr/>
          <p:nvPr/>
        </p:nvSpPr>
        <p:spPr>
          <a:xfrm rot="1104">
            <a:off x="4104895" y="2449718"/>
            <a:ext cx="934200" cy="807600"/>
          </a:xfrm>
          <a:prstGeom prst="triangle">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54"/>
          <p:cNvSpPr/>
          <p:nvPr/>
        </p:nvSpPr>
        <p:spPr>
          <a:xfrm rot="1674">
            <a:off x="1777573" y="2587227"/>
            <a:ext cx="616200" cy="532800"/>
          </a:xfrm>
          <a:prstGeom prst="triangle">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54"/>
          <p:cNvSpPr/>
          <p:nvPr/>
        </p:nvSpPr>
        <p:spPr>
          <a:xfrm rot="1674">
            <a:off x="6750223" y="2587227"/>
            <a:ext cx="616200" cy="532800"/>
          </a:xfrm>
          <a:prstGeom prst="triangle">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54"/>
          <p:cNvSpPr/>
          <p:nvPr/>
        </p:nvSpPr>
        <p:spPr>
          <a:xfrm rot="1674">
            <a:off x="5586561" y="2587227"/>
            <a:ext cx="616200" cy="532800"/>
          </a:xfrm>
          <a:prstGeom prst="triangle">
            <a:avLst>
              <a:gd name="adj" fmla="val 5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54"/>
          <p:cNvSpPr/>
          <p:nvPr/>
        </p:nvSpPr>
        <p:spPr>
          <a:xfrm rot="1674">
            <a:off x="2941248" y="2587227"/>
            <a:ext cx="616200" cy="532800"/>
          </a:xfrm>
          <a:prstGeom prst="triangle">
            <a:avLst>
              <a:gd name="adj" fmla="val 5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54"/>
          <p:cNvSpPr txBox="1"/>
          <p:nvPr/>
        </p:nvSpPr>
        <p:spPr>
          <a:xfrm>
            <a:off x="1357350" y="3637875"/>
            <a:ext cx="1456800" cy="818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000000"/>
                </a:solidFill>
                <a:latin typeface="Lato"/>
                <a:ea typeface="Lato"/>
                <a:cs typeface="Lato"/>
                <a:sym typeface="Lato"/>
              </a:rPr>
              <a:t>Mercury is the closest planet to the Sun</a:t>
            </a:r>
            <a:endParaRPr>
              <a:solidFill>
                <a:srgbClr val="000000"/>
              </a:solidFill>
              <a:latin typeface="Lato"/>
              <a:ea typeface="Lato"/>
              <a:cs typeface="Lato"/>
              <a:sym typeface="Lato"/>
            </a:endParaRPr>
          </a:p>
        </p:txBody>
      </p:sp>
      <p:sp>
        <p:nvSpPr>
          <p:cNvPr id="661" name="Google Shape;661;p54"/>
          <p:cNvSpPr txBox="1"/>
          <p:nvPr/>
        </p:nvSpPr>
        <p:spPr>
          <a:xfrm>
            <a:off x="1357199" y="3257475"/>
            <a:ext cx="1456800" cy="380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8C5841"/>
                </a:solidFill>
                <a:latin typeface="Oswald"/>
                <a:ea typeface="Oswald"/>
                <a:cs typeface="Oswald"/>
                <a:sym typeface="Oswald"/>
              </a:rPr>
              <a:t>Big loss</a:t>
            </a:r>
            <a:endParaRPr sz="1600">
              <a:solidFill>
                <a:srgbClr val="8C5841"/>
              </a:solidFill>
              <a:latin typeface="Oswald"/>
              <a:ea typeface="Oswald"/>
              <a:cs typeface="Oswald"/>
              <a:sym typeface="Oswald"/>
            </a:endParaRPr>
          </a:p>
        </p:txBody>
      </p:sp>
      <p:sp>
        <p:nvSpPr>
          <p:cNvPr id="662" name="Google Shape;662;p54"/>
          <p:cNvSpPr txBox="1"/>
          <p:nvPr/>
        </p:nvSpPr>
        <p:spPr>
          <a:xfrm>
            <a:off x="3843637" y="3639611"/>
            <a:ext cx="1456800" cy="818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Lato"/>
                <a:ea typeface="Lato"/>
                <a:cs typeface="Lato"/>
                <a:sym typeface="Lato"/>
              </a:rPr>
              <a:t>It h</a:t>
            </a:r>
            <a:r>
              <a:rPr lang="en">
                <a:solidFill>
                  <a:srgbClr val="000000"/>
                </a:solidFill>
                <a:latin typeface="Lato"/>
                <a:ea typeface="Lato"/>
                <a:cs typeface="Lato"/>
                <a:sym typeface="Lato"/>
              </a:rPr>
              <a:t>as a beautiful name, but it’s </a:t>
            </a:r>
            <a:r>
              <a:rPr lang="en">
                <a:latin typeface="Lato"/>
                <a:ea typeface="Lato"/>
                <a:cs typeface="Lato"/>
                <a:sym typeface="Lato"/>
              </a:rPr>
              <a:t>very </a:t>
            </a:r>
            <a:r>
              <a:rPr lang="en">
                <a:solidFill>
                  <a:srgbClr val="000000"/>
                </a:solidFill>
                <a:latin typeface="Lato"/>
                <a:ea typeface="Lato"/>
                <a:cs typeface="Lato"/>
                <a:sym typeface="Lato"/>
              </a:rPr>
              <a:t>hot</a:t>
            </a:r>
            <a:endParaRPr>
              <a:solidFill>
                <a:srgbClr val="000000"/>
              </a:solidFill>
              <a:latin typeface="Lato"/>
              <a:ea typeface="Lato"/>
              <a:cs typeface="Lato"/>
              <a:sym typeface="Lato"/>
            </a:endParaRPr>
          </a:p>
        </p:txBody>
      </p:sp>
      <p:sp>
        <p:nvSpPr>
          <p:cNvPr id="663" name="Google Shape;663;p54"/>
          <p:cNvSpPr txBox="1"/>
          <p:nvPr/>
        </p:nvSpPr>
        <p:spPr>
          <a:xfrm>
            <a:off x="3843574" y="3257475"/>
            <a:ext cx="1456800" cy="380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8C5841"/>
                </a:solidFill>
                <a:latin typeface="Oswald"/>
                <a:ea typeface="Oswald"/>
                <a:cs typeface="Oswald"/>
                <a:sym typeface="Oswald"/>
              </a:rPr>
              <a:t>Break-even point</a:t>
            </a:r>
            <a:endParaRPr sz="1600">
              <a:solidFill>
                <a:srgbClr val="8C5841"/>
              </a:solidFill>
              <a:latin typeface="Oswald"/>
              <a:ea typeface="Oswald"/>
              <a:cs typeface="Oswald"/>
              <a:sym typeface="Oswald"/>
            </a:endParaRPr>
          </a:p>
        </p:txBody>
      </p:sp>
      <p:sp>
        <p:nvSpPr>
          <p:cNvPr id="664" name="Google Shape;664;p54"/>
          <p:cNvSpPr txBox="1"/>
          <p:nvPr/>
        </p:nvSpPr>
        <p:spPr>
          <a:xfrm>
            <a:off x="6329950" y="3639611"/>
            <a:ext cx="1456800" cy="818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000000"/>
                </a:solidFill>
                <a:latin typeface="Lato"/>
                <a:ea typeface="Lato"/>
                <a:cs typeface="Lato"/>
                <a:sym typeface="Lato"/>
              </a:rPr>
              <a:t>Despite being red, Mars is a cold place</a:t>
            </a:r>
            <a:endParaRPr>
              <a:solidFill>
                <a:srgbClr val="000000"/>
              </a:solidFill>
              <a:latin typeface="Lato"/>
              <a:ea typeface="Lato"/>
              <a:cs typeface="Lato"/>
              <a:sym typeface="Lato"/>
            </a:endParaRPr>
          </a:p>
          <a:p>
            <a:pPr marL="0" lvl="0" indent="0" algn="ctr" rtl="0">
              <a:spcBef>
                <a:spcPts val="0"/>
              </a:spcBef>
              <a:spcAft>
                <a:spcPts val="0"/>
              </a:spcAft>
              <a:buNone/>
            </a:pPr>
            <a:endParaRPr>
              <a:solidFill>
                <a:srgbClr val="000000"/>
              </a:solidFill>
              <a:latin typeface="Lato"/>
              <a:ea typeface="Lato"/>
              <a:cs typeface="Lato"/>
              <a:sym typeface="Lato"/>
            </a:endParaRPr>
          </a:p>
        </p:txBody>
      </p:sp>
      <p:sp>
        <p:nvSpPr>
          <p:cNvPr id="665" name="Google Shape;665;p54"/>
          <p:cNvSpPr txBox="1"/>
          <p:nvPr/>
        </p:nvSpPr>
        <p:spPr>
          <a:xfrm>
            <a:off x="6329888" y="3257475"/>
            <a:ext cx="1456800" cy="380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8C5841"/>
                </a:solidFill>
                <a:latin typeface="Oswald"/>
                <a:ea typeface="Oswald"/>
                <a:cs typeface="Oswald"/>
                <a:sym typeface="Oswald"/>
              </a:rPr>
              <a:t>High profit</a:t>
            </a:r>
            <a:endParaRPr sz="1600">
              <a:solidFill>
                <a:srgbClr val="8C5841"/>
              </a:solidFill>
              <a:latin typeface="Oswald"/>
              <a:ea typeface="Oswald"/>
              <a:cs typeface="Oswald"/>
              <a:sym typeface="Oswald"/>
            </a:endParaRPr>
          </a:p>
        </p:txBody>
      </p:sp>
      <p:sp>
        <p:nvSpPr>
          <p:cNvPr id="666" name="Google Shape;666;p54"/>
          <p:cNvSpPr txBox="1"/>
          <p:nvPr/>
        </p:nvSpPr>
        <p:spPr>
          <a:xfrm>
            <a:off x="2520913" y="1770600"/>
            <a:ext cx="1456800" cy="818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000000"/>
                </a:solidFill>
                <a:latin typeface="Lato"/>
                <a:ea typeface="Lato"/>
                <a:cs typeface="Lato"/>
                <a:sym typeface="Lato"/>
              </a:rPr>
              <a:t>It’s the biggest planet in </a:t>
            </a:r>
            <a:r>
              <a:rPr lang="en">
                <a:latin typeface="Lato"/>
                <a:ea typeface="Lato"/>
                <a:cs typeface="Lato"/>
                <a:sym typeface="Lato"/>
              </a:rPr>
              <a:t>the </a:t>
            </a:r>
            <a:r>
              <a:rPr lang="en">
                <a:solidFill>
                  <a:srgbClr val="000000"/>
                </a:solidFill>
                <a:latin typeface="Lato"/>
                <a:ea typeface="Lato"/>
                <a:cs typeface="Lato"/>
                <a:sym typeface="Lato"/>
              </a:rPr>
              <a:t>Solar System</a:t>
            </a:r>
            <a:endParaRPr>
              <a:solidFill>
                <a:srgbClr val="000000"/>
              </a:solidFill>
              <a:latin typeface="Lato"/>
              <a:ea typeface="Lato"/>
              <a:cs typeface="Lato"/>
              <a:sym typeface="Lato"/>
            </a:endParaRPr>
          </a:p>
          <a:p>
            <a:pPr marL="0" lvl="0" indent="0" algn="ctr" rtl="0">
              <a:spcBef>
                <a:spcPts val="0"/>
              </a:spcBef>
              <a:spcAft>
                <a:spcPts val="0"/>
              </a:spcAft>
              <a:buNone/>
            </a:pPr>
            <a:endParaRPr>
              <a:solidFill>
                <a:srgbClr val="000000"/>
              </a:solidFill>
              <a:latin typeface="Lato"/>
              <a:ea typeface="Lato"/>
              <a:cs typeface="Lato"/>
              <a:sym typeface="Lato"/>
            </a:endParaRPr>
          </a:p>
        </p:txBody>
      </p:sp>
      <p:sp>
        <p:nvSpPr>
          <p:cNvPr id="667" name="Google Shape;667;p54"/>
          <p:cNvSpPr txBox="1"/>
          <p:nvPr/>
        </p:nvSpPr>
        <p:spPr>
          <a:xfrm>
            <a:off x="5166287" y="1772336"/>
            <a:ext cx="1456800" cy="818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000000"/>
                </a:solidFill>
                <a:latin typeface="Lato"/>
                <a:ea typeface="Lato"/>
                <a:cs typeface="Lato"/>
                <a:sym typeface="Lato"/>
              </a:rPr>
              <a:t>Saturn is the ringed one and a gas giant</a:t>
            </a:r>
            <a:endParaRPr>
              <a:solidFill>
                <a:srgbClr val="000000"/>
              </a:solidFill>
              <a:latin typeface="Lato"/>
              <a:ea typeface="Lato"/>
              <a:cs typeface="Lato"/>
              <a:sym typeface="Lato"/>
            </a:endParaRPr>
          </a:p>
          <a:p>
            <a:pPr marL="0" lvl="0" indent="0" algn="ctr" rtl="0">
              <a:spcBef>
                <a:spcPts val="0"/>
              </a:spcBef>
              <a:spcAft>
                <a:spcPts val="0"/>
              </a:spcAft>
              <a:buNone/>
            </a:pPr>
            <a:endParaRPr>
              <a:solidFill>
                <a:srgbClr val="000000"/>
              </a:solidFill>
              <a:latin typeface="Lato"/>
              <a:ea typeface="Lato"/>
              <a:cs typeface="Lato"/>
              <a:sym typeface="Lato"/>
            </a:endParaRPr>
          </a:p>
        </p:txBody>
      </p:sp>
      <p:sp>
        <p:nvSpPr>
          <p:cNvPr id="668" name="Google Shape;668;p54"/>
          <p:cNvSpPr txBox="1"/>
          <p:nvPr/>
        </p:nvSpPr>
        <p:spPr>
          <a:xfrm>
            <a:off x="5166224" y="1390200"/>
            <a:ext cx="1456800" cy="380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8C5841"/>
                </a:solidFill>
                <a:latin typeface="Oswald"/>
                <a:ea typeface="Oswald"/>
                <a:cs typeface="Oswald"/>
                <a:sym typeface="Oswald"/>
              </a:rPr>
              <a:t>Profit</a:t>
            </a:r>
            <a:endParaRPr sz="1600">
              <a:solidFill>
                <a:srgbClr val="8C5841"/>
              </a:solidFill>
              <a:latin typeface="Oswald"/>
              <a:ea typeface="Oswald"/>
              <a:cs typeface="Oswald"/>
              <a:sym typeface="Oswald"/>
            </a:endParaRPr>
          </a:p>
        </p:txBody>
      </p:sp>
      <p:sp>
        <p:nvSpPr>
          <p:cNvPr id="669" name="Google Shape;669;p54"/>
          <p:cNvSpPr txBox="1"/>
          <p:nvPr/>
        </p:nvSpPr>
        <p:spPr>
          <a:xfrm>
            <a:off x="2520912" y="1390200"/>
            <a:ext cx="1456800" cy="380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8C5841"/>
                </a:solidFill>
                <a:latin typeface="Oswald"/>
                <a:ea typeface="Oswald"/>
                <a:cs typeface="Oswald"/>
                <a:sym typeface="Oswald"/>
              </a:rPr>
              <a:t>Loss</a:t>
            </a:r>
            <a:endParaRPr sz="1600">
              <a:solidFill>
                <a:srgbClr val="8C5841"/>
              </a:solidFill>
              <a:latin typeface="Oswald"/>
              <a:ea typeface="Oswald"/>
              <a:cs typeface="Oswald"/>
              <a:sym typeface="Oswald"/>
            </a:endParaRPr>
          </a:p>
        </p:txBody>
      </p:sp>
      <p:sp>
        <p:nvSpPr>
          <p:cNvPr id="670" name="Google Shape;670;p54"/>
          <p:cNvSpPr/>
          <p:nvPr/>
        </p:nvSpPr>
        <p:spPr>
          <a:xfrm rot="-3288681" flipH="1">
            <a:off x="254983" y="4274846"/>
            <a:ext cx="1883491" cy="1628726"/>
          </a:xfrm>
          <a:prstGeom prst="triangle">
            <a:avLst>
              <a:gd name="adj" fmla="val 5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54"/>
          <p:cNvSpPr/>
          <p:nvPr/>
        </p:nvSpPr>
        <p:spPr>
          <a:xfrm rot="-3288681" flipH="1">
            <a:off x="7479033" y="-1134754"/>
            <a:ext cx="1883491" cy="1628726"/>
          </a:xfrm>
          <a:prstGeom prst="triangle">
            <a:avLst>
              <a:gd name="adj" fmla="val 5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54"/>
          <p:cNvSpPr/>
          <p:nvPr/>
        </p:nvSpPr>
        <p:spPr>
          <a:xfrm rot="-3288681" flipH="1">
            <a:off x="7752108" y="-1000554"/>
            <a:ext cx="1883491" cy="1628726"/>
          </a:xfrm>
          <a:prstGeom prst="triangle">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54"/>
          <p:cNvSpPr/>
          <p:nvPr/>
        </p:nvSpPr>
        <p:spPr>
          <a:xfrm rot="-3288681" flipH="1">
            <a:off x="-134017" y="4123571"/>
            <a:ext cx="1883491" cy="1628726"/>
          </a:xfrm>
          <a:prstGeom prst="triangle">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677"/>
        <p:cNvGrpSpPr/>
        <p:nvPr/>
      </p:nvGrpSpPr>
      <p:grpSpPr>
        <a:xfrm>
          <a:off x="0" y="0"/>
          <a:ext cx="0" cy="0"/>
          <a:chOff x="0" y="0"/>
          <a:chExt cx="0" cy="0"/>
        </a:xfrm>
      </p:grpSpPr>
      <p:sp>
        <p:nvSpPr>
          <p:cNvPr id="678" name="Google Shape;678;p55"/>
          <p:cNvSpPr txBox="1">
            <a:spLocks noGrp="1"/>
          </p:cNvSpPr>
          <p:nvPr>
            <p:ph type="subTitle" idx="1"/>
          </p:nvPr>
        </p:nvSpPr>
        <p:spPr>
          <a:xfrm>
            <a:off x="1152138" y="1785512"/>
            <a:ext cx="30558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a cold place, not hot</a:t>
            </a:r>
            <a:endParaRPr/>
          </a:p>
        </p:txBody>
      </p:sp>
      <p:sp>
        <p:nvSpPr>
          <p:cNvPr id="679" name="Google Shape;679;p55"/>
          <p:cNvSpPr txBox="1">
            <a:spLocks noGrp="1"/>
          </p:cNvSpPr>
          <p:nvPr>
            <p:ph type="subTitle" idx="2"/>
          </p:nvPr>
        </p:nvSpPr>
        <p:spPr>
          <a:xfrm>
            <a:off x="1152213" y="2838610"/>
            <a:ext cx="30558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Saturn is a gas giant, composed mostly of hydrogen and helium</a:t>
            </a:r>
            <a:endParaRPr/>
          </a:p>
        </p:txBody>
      </p:sp>
      <p:sp>
        <p:nvSpPr>
          <p:cNvPr id="680" name="Google Shape;680;p55"/>
          <p:cNvSpPr txBox="1">
            <a:spLocks noGrp="1"/>
          </p:cNvSpPr>
          <p:nvPr>
            <p:ph type="subTitle" idx="3"/>
          </p:nvPr>
        </p:nvSpPr>
        <p:spPr>
          <a:xfrm>
            <a:off x="1152089" y="2456471"/>
            <a:ext cx="3055800" cy="380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Pro</a:t>
            </a:r>
            <a:endParaRPr/>
          </a:p>
        </p:txBody>
      </p:sp>
      <p:sp>
        <p:nvSpPr>
          <p:cNvPr id="681" name="Google Shape;681;p55"/>
          <p:cNvSpPr txBox="1">
            <a:spLocks noGrp="1"/>
          </p:cNvSpPr>
          <p:nvPr>
            <p:ph type="subTitle" idx="4"/>
          </p:nvPr>
        </p:nvSpPr>
        <p:spPr>
          <a:xfrm>
            <a:off x="1152213" y="3891688"/>
            <a:ext cx="30558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Jupiter is a gas giant and the biggest planet in the Solar System</a:t>
            </a:r>
            <a:endParaRPr/>
          </a:p>
          <a:p>
            <a:pPr marL="0" lvl="0" indent="0" algn="l" rtl="0">
              <a:spcBef>
                <a:spcPts val="0"/>
              </a:spcBef>
              <a:spcAft>
                <a:spcPts val="0"/>
              </a:spcAft>
              <a:buNone/>
            </a:pPr>
            <a:endParaRPr/>
          </a:p>
        </p:txBody>
      </p:sp>
      <p:sp>
        <p:nvSpPr>
          <p:cNvPr id="682" name="Google Shape;682;p55"/>
          <p:cNvSpPr txBox="1">
            <a:spLocks noGrp="1"/>
          </p:cNvSpPr>
          <p:nvPr>
            <p:ph type="subTitle" idx="5"/>
          </p:nvPr>
        </p:nvSpPr>
        <p:spPr>
          <a:xfrm>
            <a:off x="1152079" y="3509555"/>
            <a:ext cx="3055800" cy="380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Premium</a:t>
            </a:r>
            <a:endParaRPr/>
          </a:p>
        </p:txBody>
      </p:sp>
      <p:sp>
        <p:nvSpPr>
          <p:cNvPr id="683" name="Google Shape;683;p55"/>
          <p:cNvSpPr txBox="1">
            <a:spLocks noGrp="1"/>
          </p:cNvSpPr>
          <p:nvPr>
            <p:ph type="subTitle" idx="6"/>
          </p:nvPr>
        </p:nvSpPr>
        <p:spPr>
          <a:xfrm>
            <a:off x="1152141" y="1405113"/>
            <a:ext cx="3055800" cy="380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Basic</a:t>
            </a:r>
            <a:endParaRPr/>
          </a:p>
        </p:txBody>
      </p:sp>
      <p:sp>
        <p:nvSpPr>
          <p:cNvPr id="684" name="Google Shape;684;p55"/>
          <p:cNvSpPr txBox="1">
            <a:spLocks noGrp="1"/>
          </p:cNvSpPr>
          <p:nvPr>
            <p:ph type="title"/>
          </p:nvPr>
        </p:nvSpPr>
        <p:spPr>
          <a:xfrm>
            <a:off x="762500" y="539350"/>
            <a:ext cx="41427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Our plans</a:t>
            </a:r>
            <a:endParaRPr/>
          </a:p>
        </p:txBody>
      </p:sp>
      <p:sp>
        <p:nvSpPr>
          <p:cNvPr id="685" name="Google Shape;685;p55"/>
          <p:cNvSpPr/>
          <p:nvPr/>
        </p:nvSpPr>
        <p:spPr>
          <a:xfrm rot="10799238" flipH="1">
            <a:off x="3775576" y="400"/>
            <a:ext cx="5412000" cy="5151300"/>
          </a:xfrm>
          <a:prstGeom prst="triangle">
            <a:avLst>
              <a:gd name="adj" fmla="val 99806"/>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86" name="Google Shape;686;p55"/>
          <p:cNvPicPr preferRelativeResize="0"/>
          <p:nvPr/>
        </p:nvPicPr>
        <p:blipFill rotWithShape="1">
          <a:blip r:embed="rId3">
            <a:alphaModFix/>
          </a:blip>
          <a:srcRect l="7869" r="7869"/>
          <a:stretch/>
        </p:blipFill>
        <p:spPr>
          <a:xfrm flipH="1">
            <a:off x="3683776" y="717900"/>
            <a:ext cx="5503800" cy="4425600"/>
          </a:xfrm>
          <a:prstGeom prst="triangle">
            <a:avLst>
              <a:gd name="adj" fmla="val 50000"/>
            </a:avLst>
          </a:prstGeom>
          <a:noFill/>
          <a:ln>
            <a:noFill/>
          </a:ln>
        </p:spPr>
      </p:pic>
      <p:sp>
        <p:nvSpPr>
          <p:cNvPr id="687" name="Google Shape;687;p55"/>
          <p:cNvSpPr/>
          <p:nvPr/>
        </p:nvSpPr>
        <p:spPr>
          <a:xfrm flipH="1">
            <a:off x="3683776" y="725850"/>
            <a:ext cx="5503800" cy="4417800"/>
          </a:xfrm>
          <a:prstGeom prst="triangle">
            <a:avLst>
              <a:gd name="adj" fmla="val 50000"/>
            </a:avLst>
          </a:prstGeom>
          <a:solidFill>
            <a:srgbClr val="AA805D">
              <a:alpha val="25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55"/>
          <p:cNvSpPr/>
          <p:nvPr/>
        </p:nvSpPr>
        <p:spPr>
          <a:xfrm rot="-594" flipH="1">
            <a:off x="4254751" y="396376"/>
            <a:ext cx="5204700" cy="4500600"/>
          </a:xfrm>
          <a:prstGeom prst="triangle">
            <a:avLst>
              <a:gd name="adj" fmla="val 50000"/>
            </a:avLst>
          </a:prstGeom>
          <a:no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55"/>
          <p:cNvSpPr/>
          <p:nvPr/>
        </p:nvSpPr>
        <p:spPr>
          <a:xfrm rot="-3505631" flipH="1">
            <a:off x="3299237" y="4503065"/>
            <a:ext cx="551776" cy="477171"/>
          </a:xfrm>
          <a:prstGeom prst="triangle">
            <a:avLst>
              <a:gd name="adj" fmla="val 5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55"/>
          <p:cNvSpPr/>
          <p:nvPr/>
        </p:nvSpPr>
        <p:spPr>
          <a:xfrm>
            <a:off x="755555" y="1491431"/>
            <a:ext cx="293997" cy="294073"/>
          </a:xfrm>
          <a:custGeom>
            <a:avLst/>
            <a:gdLst/>
            <a:ahLst/>
            <a:cxnLst/>
            <a:rect l="l" t="t" r="r" b="b"/>
            <a:pathLst>
              <a:path w="19326" h="19331" extrusionOk="0">
                <a:moveTo>
                  <a:pt x="9470" y="1131"/>
                </a:moveTo>
                <a:cubicBezTo>
                  <a:pt x="9519" y="1131"/>
                  <a:pt x="9569" y="1143"/>
                  <a:pt x="9615" y="1165"/>
                </a:cubicBezTo>
                <a:lnTo>
                  <a:pt x="17504" y="5208"/>
                </a:lnTo>
                <a:lnTo>
                  <a:pt x="14283" y="6820"/>
                </a:lnTo>
                <a:lnTo>
                  <a:pt x="6360" y="2756"/>
                </a:lnTo>
                <a:lnTo>
                  <a:pt x="9325" y="1168"/>
                </a:lnTo>
                <a:cubicBezTo>
                  <a:pt x="9369" y="1143"/>
                  <a:pt x="9419" y="1131"/>
                  <a:pt x="9470" y="1131"/>
                </a:cubicBezTo>
                <a:close/>
                <a:moveTo>
                  <a:pt x="5149" y="3405"/>
                </a:moveTo>
                <a:lnTo>
                  <a:pt x="13027" y="7448"/>
                </a:lnTo>
                <a:lnTo>
                  <a:pt x="9467" y="9230"/>
                </a:lnTo>
                <a:lnTo>
                  <a:pt x="1779" y="5208"/>
                </a:lnTo>
                <a:lnTo>
                  <a:pt x="5149" y="3405"/>
                </a:lnTo>
                <a:close/>
                <a:moveTo>
                  <a:pt x="1133" y="6150"/>
                </a:moveTo>
                <a:lnTo>
                  <a:pt x="8896" y="10208"/>
                </a:lnTo>
                <a:lnTo>
                  <a:pt x="8896" y="17935"/>
                </a:lnTo>
                <a:lnTo>
                  <a:pt x="1299" y="13916"/>
                </a:lnTo>
                <a:cubicBezTo>
                  <a:pt x="1196" y="13862"/>
                  <a:pt x="1133" y="13753"/>
                  <a:pt x="1133" y="13638"/>
                </a:cubicBezTo>
                <a:lnTo>
                  <a:pt x="1133" y="6150"/>
                </a:lnTo>
                <a:close/>
                <a:moveTo>
                  <a:pt x="18190" y="6132"/>
                </a:moveTo>
                <a:lnTo>
                  <a:pt x="18190" y="13629"/>
                </a:lnTo>
                <a:cubicBezTo>
                  <a:pt x="18193" y="13744"/>
                  <a:pt x="18126" y="13853"/>
                  <a:pt x="18021" y="13907"/>
                </a:cubicBezTo>
                <a:lnTo>
                  <a:pt x="10028" y="17953"/>
                </a:lnTo>
                <a:lnTo>
                  <a:pt x="10028" y="10217"/>
                </a:lnTo>
                <a:lnTo>
                  <a:pt x="13730" y="8363"/>
                </a:lnTo>
                <a:lnTo>
                  <a:pt x="13730" y="10281"/>
                </a:lnTo>
                <a:cubicBezTo>
                  <a:pt x="13730" y="10592"/>
                  <a:pt x="13984" y="10845"/>
                  <a:pt x="14298" y="10845"/>
                </a:cubicBezTo>
                <a:cubicBezTo>
                  <a:pt x="14609" y="10845"/>
                  <a:pt x="14862" y="10592"/>
                  <a:pt x="14862" y="10281"/>
                </a:cubicBezTo>
                <a:lnTo>
                  <a:pt x="14862" y="7796"/>
                </a:lnTo>
                <a:lnTo>
                  <a:pt x="18190" y="6132"/>
                </a:lnTo>
                <a:close/>
                <a:moveTo>
                  <a:pt x="9473" y="0"/>
                </a:moveTo>
                <a:cubicBezTo>
                  <a:pt x="9238" y="0"/>
                  <a:pt x="9003" y="58"/>
                  <a:pt x="8790"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19" y="19279"/>
                  <a:pt x="10125" y="19176"/>
                </a:cubicBezTo>
                <a:lnTo>
                  <a:pt x="18534" y="14916"/>
                </a:lnTo>
                <a:cubicBezTo>
                  <a:pt x="19020" y="14671"/>
                  <a:pt x="19325" y="14173"/>
                  <a:pt x="19325" y="13629"/>
                </a:cubicBezTo>
                <a:lnTo>
                  <a:pt x="19325" y="5752"/>
                </a:lnTo>
                <a:cubicBezTo>
                  <a:pt x="19325" y="5208"/>
                  <a:pt x="19023" y="4713"/>
                  <a:pt x="18537" y="4465"/>
                </a:cubicBezTo>
                <a:lnTo>
                  <a:pt x="10131" y="160"/>
                </a:lnTo>
                <a:cubicBezTo>
                  <a:pt x="9924" y="53"/>
                  <a:pt x="9698" y="0"/>
                  <a:pt x="94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1" name="Google Shape;691;p55"/>
          <p:cNvSpPr/>
          <p:nvPr/>
        </p:nvSpPr>
        <p:spPr>
          <a:xfrm>
            <a:off x="755555" y="2542806"/>
            <a:ext cx="293997" cy="294073"/>
          </a:xfrm>
          <a:custGeom>
            <a:avLst/>
            <a:gdLst/>
            <a:ahLst/>
            <a:cxnLst/>
            <a:rect l="l" t="t" r="r" b="b"/>
            <a:pathLst>
              <a:path w="19326" h="19331" extrusionOk="0">
                <a:moveTo>
                  <a:pt x="9470" y="1131"/>
                </a:moveTo>
                <a:cubicBezTo>
                  <a:pt x="9519" y="1131"/>
                  <a:pt x="9569" y="1143"/>
                  <a:pt x="9615" y="1165"/>
                </a:cubicBezTo>
                <a:lnTo>
                  <a:pt x="17504" y="5208"/>
                </a:lnTo>
                <a:lnTo>
                  <a:pt x="14283" y="6820"/>
                </a:lnTo>
                <a:lnTo>
                  <a:pt x="6360" y="2756"/>
                </a:lnTo>
                <a:lnTo>
                  <a:pt x="9325" y="1168"/>
                </a:lnTo>
                <a:cubicBezTo>
                  <a:pt x="9369" y="1143"/>
                  <a:pt x="9419" y="1131"/>
                  <a:pt x="9470" y="1131"/>
                </a:cubicBezTo>
                <a:close/>
                <a:moveTo>
                  <a:pt x="5149" y="3405"/>
                </a:moveTo>
                <a:lnTo>
                  <a:pt x="13027" y="7448"/>
                </a:lnTo>
                <a:lnTo>
                  <a:pt x="9467" y="9230"/>
                </a:lnTo>
                <a:lnTo>
                  <a:pt x="1779" y="5208"/>
                </a:lnTo>
                <a:lnTo>
                  <a:pt x="5149" y="3405"/>
                </a:lnTo>
                <a:close/>
                <a:moveTo>
                  <a:pt x="1133" y="6150"/>
                </a:moveTo>
                <a:lnTo>
                  <a:pt x="8896" y="10208"/>
                </a:lnTo>
                <a:lnTo>
                  <a:pt x="8896" y="17935"/>
                </a:lnTo>
                <a:lnTo>
                  <a:pt x="1299" y="13916"/>
                </a:lnTo>
                <a:cubicBezTo>
                  <a:pt x="1196" y="13862"/>
                  <a:pt x="1133" y="13753"/>
                  <a:pt x="1133" y="13638"/>
                </a:cubicBezTo>
                <a:lnTo>
                  <a:pt x="1133" y="6150"/>
                </a:lnTo>
                <a:close/>
                <a:moveTo>
                  <a:pt x="18190" y="6132"/>
                </a:moveTo>
                <a:lnTo>
                  <a:pt x="18190" y="13629"/>
                </a:lnTo>
                <a:cubicBezTo>
                  <a:pt x="18193" y="13744"/>
                  <a:pt x="18126" y="13853"/>
                  <a:pt x="18021" y="13907"/>
                </a:cubicBezTo>
                <a:lnTo>
                  <a:pt x="10028" y="17953"/>
                </a:lnTo>
                <a:lnTo>
                  <a:pt x="10028" y="10217"/>
                </a:lnTo>
                <a:lnTo>
                  <a:pt x="13730" y="8363"/>
                </a:lnTo>
                <a:lnTo>
                  <a:pt x="13730" y="10281"/>
                </a:lnTo>
                <a:cubicBezTo>
                  <a:pt x="13730" y="10592"/>
                  <a:pt x="13984" y="10845"/>
                  <a:pt x="14298" y="10845"/>
                </a:cubicBezTo>
                <a:cubicBezTo>
                  <a:pt x="14609" y="10845"/>
                  <a:pt x="14862" y="10592"/>
                  <a:pt x="14862" y="10281"/>
                </a:cubicBezTo>
                <a:lnTo>
                  <a:pt x="14862" y="7796"/>
                </a:lnTo>
                <a:lnTo>
                  <a:pt x="18190" y="6132"/>
                </a:lnTo>
                <a:close/>
                <a:moveTo>
                  <a:pt x="9473" y="0"/>
                </a:moveTo>
                <a:cubicBezTo>
                  <a:pt x="9238" y="0"/>
                  <a:pt x="9003" y="58"/>
                  <a:pt x="8790"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19" y="19279"/>
                  <a:pt x="10125" y="19176"/>
                </a:cubicBezTo>
                <a:lnTo>
                  <a:pt x="18534" y="14916"/>
                </a:lnTo>
                <a:cubicBezTo>
                  <a:pt x="19020" y="14671"/>
                  <a:pt x="19325" y="14173"/>
                  <a:pt x="19325" y="13629"/>
                </a:cubicBezTo>
                <a:lnTo>
                  <a:pt x="19325" y="5752"/>
                </a:lnTo>
                <a:cubicBezTo>
                  <a:pt x="19325" y="5208"/>
                  <a:pt x="19023" y="4713"/>
                  <a:pt x="18537" y="4465"/>
                </a:cubicBezTo>
                <a:lnTo>
                  <a:pt x="10131" y="160"/>
                </a:lnTo>
                <a:cubicBezTo>
                  <a:pt x="9924" y="53"/>
                  <a:pt x="9698" y="0"/>
                  <a:pt x="94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92" name="Google Shape;692;p55"/>
          <p:cNvSpPr/>
          <p:nvPr/>
        </p:nvSpPr>
        <p:spPr>
          <a:xfrm>
            <a:off x="755555" y="3594181"/>
            <a:ext cx="293997" cy="294073"/>
          </a:xfrm>
          <a:custGeom>
            <a:avLst/>
            <a:gdLst/>
            <a:ahLst/>
            <a:cxnLst/>
            <a:rect l="l" t="t" r="r" b="b"/>
            <a:pathLst>
              <a:path w="19326" h="19331" extrusionOk="0">
                <a:moveTo>
                  <a:pt x="9470" y="1131"/>
                </a:moveTo>
                <a:cubicBezTo>
                  <a:pt x="9519" y="1131"/>
                  <a:pt x="9569" y="1143"/>
                  <a:pt x="9615" y="1165"/>
                </a:cubicBezTo>
                <a:lnTo>
                  <a:pt x="17504" y="5208"/>
                </a:lnTo>
                <a:lnTo>
                  <a:pt x="14283" y="6820"/>
                </a:lnTo>
                <a:lnTo>
                  <a:pt x="6360" y="2756"/>
                </a:lnTo>
                <a:lnTo>
                  <a:pt x="9325" y="1168"/>
                </a:lnTo>
                <a:cubicBezTo>
                  <a:pt x="9369" y="1143"/>
                  <a:pt x="9419" y="1131"/>
                  <a:pt x="9470" y="1131"/>
                </a:cubicBezTo>
                <a:close/>
                <a:moveTo>
                  <a:pt x="5149" y="3405"/>
                </a:moveTo>
                <a:lnTo>
                  <a:pt x="13027" y="7448"/>
                </a:lnTo>
                <a:lnTo>
                  <a:pt x="9467" y="9230"/>
                </a:lnTo>
                <a:lnTo>
                  <a:pt x="1779" y="5208"/>
                </a:lnTo>
                <a:lnTo>
                  <a:pt x="5149" y="3405"/>
                </a:lnTo>
                <a:close/>
                <a:moveTo>
                  <a:pt x="1133" y="6150"/>
                </a:moveTo>
                <a:lnTo>
                  <a:pt x="8896" y="10208"/>
                </a:lnTo>
                <a:lnTo>
                  <a:pt x="8896" y="17935"/>
                </a:lnTo>
                <a:lnTo>
                  <a:pt x="1299" y="13916"/>
                </a:lnTo>
                <a:cubicBezTo>
                  <a:pt x="1196" y="13862"/>
                  <a:pt x="1133" y="13753"/>
                  <a:pt x="1133" y="13638"/>
                </a:cubicBezTo>
                <a:lnTo>
                  <a:pt x="1133" y="6150"/>
                </a:lnTo>
                <a:close/>
                <a:moveTo>
                  <a:pt x="18190" y="6132"/>
                </a:moveTo>
                <a:lnTo>
                  <a:pt x="18190" y="13629"/>
                </a:lnTo>
                <a:cubicBezTo>
                  <a:pt x="18193" y="13744"/>
                  <a:pt x="18126" y="13853"/>
                  <a:pt x="18021" y="13907"/>
                </a:cubicBezTo>
                <a:lnTo>
                  <a:pt x="10028" y="17953"/>
                </a:lnTo>
                <a:lnTo>
                  <a:pt x="10028" y="10217"/>
                </a:lnTo>
                <a:lnTo>
                  <a:pt x="13730" y="8363"/>
                </a:lnTo>
                <a:lnTo>
                  <a:pt x="13730" y="10281"/>
                </a:lnTo>
                <a:cubicBezTo>
                  <a:pt x="13730" y="10592"/>
                  <a:pt x="13984" y="10845"/>
                  <a:pt x="14298" y="10845"/>
                </a:cubicBezTo>
                <a:cubicBezTo>
                  <a:pt x="14609" y="10845"/>
                  <a:pt x="14862" y="10592"/>
                  <a:pt x="14862" y="10281"/>
                </a:cubicBezTo>
                <a:lnTo>
                  <a:pt x="14862" y="7796"/>
                </a:lnTo>
                <a:lnTo>
                  <a:pt x="18190" y="6132"/>
                </a:lnTo>
                <a:close/>
                <a:moveTo>
                  <a:pt x="9473" y="0"/>
                </a:moveTo>
                <a:cubicBezTo>
                  <a:pt x="9238" y="0"/>
                  <a:pt x="9003" y="58"/>
                  <a:pt x="8790"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19" y="19279"/>
                  <a:pt x="10125" y="19176"/>
                </a:cubicBezTo>
                <a:lnTo>
                  <a:pt x="18534" y="14916"/>
                </a:lnTo>
                <a:cubicBezTo>
                  <a:pt x="19020" y="14671"/>
                  <a:pt x="19325" y="14173"/>
                  <a:pt x="19325" y="13629"/>
                </a:cubicBezTo>
                <a:lnTo>
                  <a:pt x="19325" y="5752"/>
                </a:lnTo>
                <a:cubicBezTo>
                  <a:pt x="19325" y="5208"/>
                  <a:pt x="19023" y="4713"/>
                  <a:pt x="18537" y="4465"/>
                </a:cubicBezTo>
                <a:lnTo>
                  <a:pt x="10131" y="160"/>
                </a:lnTo>
                <a:cubicBezTo>
                  <a:pt x="9924" y="53"/>
                  <a:pt x="9698" y="0"/>
                  <a:pt x="947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696"/>
        <p:cNvGrpSpPr/>
        <p:nvPr/>
      </p:nvGrpSpPr>
      <p:grpSpPr>
        <a:xfrm>
          <a:off x="0" y="0"/>
          <a:ext cx="0" cy="0"/>
          <a:chOff x="0" y="0"/>
          <a:chExt cx="0" cy="0"/>
        </a:xfrm>
      </p:grpSpPr>
      <p:sp>
        <p:nvSpPr>
          <p:cNvPr id="697" name="Google Shape;697;p56"/>
          <p:cNvSpPr/>
          <p:nvPr/>
        </p:nvSpPr>
        <p:spPr>
          <a:xfrm rot="1684">
            <a:off x="6795275" y="1683280"/>
            <a:ext cx="1225200" cy="1059300"/>
          </a:xfrm>
          <a:prstGeom prst="triangle">
            <a:avLst>
              <a:gd name="adj" fmla="val 5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56"/>
          <p:cNvSpPr/>
          <p:nvPr/>
        </p:nvSpPr>
        <p:spPr>
          <a:xfrm rot="1684">
            <a:off x="4929725" y="1683269"/>
            <a:ext cx="1225200" cy="1059300"/>
          </a:xfrm>
          <a:prstGeom prst="triangle">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56"/>
          <p:cNvSpPr txBox="1">
            <a:spLocks noGrp="1"/>
          </p:cNvSpPr>
          <p:nvPr>
            <p:ph type="subTitle" idx="1"/>
          </p:nvPr>
        </p:nvSpPr>
        <p:spPr>
          <a:xfrm>
            <a:off x="1078650" y="3301425"/>
            <a:ext cx="1456800" cy="81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a:t>
            </a:r>
            <a:endParaRPr/>
          </a:p>
        </p:txBody>
      </p:sp>
      <p:sp>
        <p:nvSpPr>
          <p:cNvPr id="700" name="Google Shape;700;p56"/>
          <p:cNvSpPr txBox="1">
            <a:spLocks noGrp="1"/>
          </p:cNvSpPr>
          <p:nvPr>
            <p:ph type="subTitle" idx="2"/>
          </p:nvPr>
        </p:nvSpPr>
        <p:spPr>
          <a:xfrm>
            <a:off x="2945637" y="3301436"/>
            <a:ext cx="1456800" cy="81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 has a beautiful name, but it’s very hot</a:t>
            </a:r>
            <a:endParaRPr/>
          </a:p>
        </p:txBody>
      </p:sp>
      <p:sp>
        <p:nvSpPr>
          <p:cNvPr id="701" name="Google Shape;701;p56"/>
          <p:cNvSpPr txBox="1">
            <a:spLocks noGrp="1"/>
          </p:cNvSpPr>
          <p:nvPr>
            <p:ph type="subTitle" idx="3"/>
          </p:nvPr>
        </p:nvSpPr>
        <p:spPr>
          <a:xfrm>
            <a:off x="2945574" y="2865675"/>
            <a:ext cx="1456800" cy="38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Channel 2</a:t>
            </a:r>
            <a:endParaRPr/>
          </a:p>
        </p:txBody>
      </p:sp>
      <p:sp>
        <p:nvSpPr>
          <p:cNvPr id="702" name="Google Shape;702;p56"/>
          <p:cNvSpPr txBox="1">
            <a:spLocks noGrp="1"/>
          </p:cNvSpPr>
          <p:nvPr>
            <p:ph type="subTitle" idx="4"/>
          </p:nvPr>
        </p:nvSpPr>
        <p:spPr>
          <a:xfrm>
            <a:off x="4812550" y="3301436"/>
            <a:ext cx="1456800" cy="81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 cold place</a:t>
            </a:r>
            <a:endParaRPr/>
          </a:p>
          <a:p>
            <a:pPr marL="0" lvl="0" indent="0" algn="ctr" rtl="0">
              <a:spcBef>
                <a:spcPts val="0"/>
              </a:spcBef>
              <a:spcAft>
                <a:spcPts val="0"/>
              </a:spcAft>
              <a:buNone/>
            </a:pPr>
            <a:endParaRPr/>
          </a:p>
        </p:txBody>
      </p:sp>
      <p:sp>
        <p:nvSpPr>
          <p:cNvPr id="703" name="Google Shape;703;p56"/>
          <p:cNvSpPr txBox="1">
            <a:spLocks noGrp="1"/>
          </p:cNvSpPr>
          <p:nvPr>
            <p:ph type="subTitle" idx="5"/>
          </p:nvPr>
        </p:nvSpPr>
        <p:spPr>
          <a:xfrm>
            <a:off x="4812488" y="2865675"/>
            <a:ext cx="1456800" cy="38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Channel 3</a:t>
            </a:r>
            <a:endParaRPr/>
          </a:p>
        </p:txBody>
      </p:sp>
      <p:sp>
        <p:nvSpPr>
          <p:cNvPr id="704" name="Google Shape;704;p56"/>
          <p:cNvSpPr txBox="1">
            <a:spLocks noGrp="1"/>
          </p:cNvSpPr>
          <p:nvPr>
            <p:ph type="subTitle" idx="6"/>
          </p:nvPr>
        </p:nvSpPr>
        <p:spPr>
          <a:xfrm>
            <a:off x="6679599" y="3301436"/>
            <a:ext cx="1456800" cy="81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farthest planet from the Sun</a:t>
            </a:r>
            <a:endParaRPr/>
          </a:p>
          <a:p>
            <a:pPr marL="0" lvl="0" indent="0" algn="l" rtl="0">
              <a:spcBef>
                <a:spcPts val="0"/>
              </a:spcBef>
              <a:spcAft>
                <a:spcPts val="0"/>
              </a:spcAft>
              <a:buNone/>
            </a:pPr>
            <a:endParaRPr/>
          </a:p>
        </p:txBody>
      </p:sp>
      <p:sp>
        <p:nvSpPr>
          <p:cNvPr id="705" name="Google Shape;705;p56"/>
          <p:cNvSpPr txBox="1">
            <a:spLocks noGrp="1"/>
          </p:cNvSpPr>
          <p:nvPr>
            <p:ph type="subTitle" idx="7"/>
          </p:nvPr>
        </p:nvSpPr>
        <p:spPr>
          <a:xfrm>
            <a:off x="6679487" y="2865663"/>
            <a:ext cx="1456800" cy="38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Channel 4</a:t>
            </a:r>
            <a:endParaRPr/>
          </a:p>
        </p:txBody>
      </p:sp>
      <p:sp>
        <p:nvSpPr>
          <p:cNvPr id="706" name="Google Shape;706;p56"/>
          <p:cNvSpPr txBox="1">
            <a:spLocks noGrp="1"/>
          </p:cNvSpPr>
          <p:nvPr>
            <p:ph type="title"/>
          </p:nvPr>
        </p:nvSpPr>
        <p:spPr>
          <a:xfrm>
            <a:off x="755550" y="539350"/>
            <a:ext cx="41427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Sales and distribution</a:t>
            </a:r>
            <a:endParaRPr/>
          </a:p>
        </p:txBody>
      </p:sp>
      <p:sp>
        <p:nvSpPr>
          <p:cNvPr id="707" name="Google Shape;707;p56"/>
          <p:cNvSpPr/>
          <p:nvPr/>
        </p:nvSpPr>
        <p:spPr>
          <a:xfrm rot="1684">
            <a:off x="3064226" y="1683282"/>
            <a:ext cx="1225200" cy="1059300"/>
          </a:xfrm>
          <a:prstGeom prst="triangle">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56"/>
          <p:cNvSpPr/>
          <p:nvPr/>
        </p:nvSpPr>
        <p:spPr>
          <a:xfrm rot="1684">
            <a:off x="1194499" y="1683274"/>
            <a:ext cx="1225200" cy="1059300"/>
          </a:xfrm>
          <a:prstGeom prst="triangle">
            <a:avLst>
              <a:gd name="adj" fmla="val 5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9" name="Google Shape;709;p56"/>
          <p:cNvGrpSpPr/>
          <p:nvPr/>
        </p:nvGrpSpPr>
        <p:grpSpPr>
          <a:xfrm>
            <a:off x="5359193" y="2231145"/>
            <a:ext cx="366269" cy="366269"/>
            <a:chOff x="-65131525" y="2281350"/>
            <a:chExt cx="316650" cy="316650"/>
          </a:xfrm>
        </p:grpSpPr>
        <p:sp>
          <p:nvSpPr>
            <p:cNvPr id="710" name="Google Shape;710;p56"/>
            <p:cNvSpPr/>
            <p:nvPr/>
          </p:nvSpPr>
          <p:spPr>
            <a:xfrm>
              <a:off x="-65131525" y="2322300"/>
              <a:ext cx="275675" cy="275700"/>
            </a:xfrm>
            <a:custGeom>
              <a:avLst/>
              <a:gdLst/>
              <a:ahLst/>
              <a:cxnLst/>
              <a:rect l="l" t="t" r="r" b="b"/>
              <a:pathLst>
                <a:path w="11027" h="11028" extrusionOk="0">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56"/>
            <p:cNvSpPr/>
            <p:nvPr/>
          </p:nvSpPr>
          <p:spPr>
            <a:xfrm>
              <a:off x="-64963775" y="2281350"/>
              <a:ext cx="148900" cy="148875"/>
            </a:xfrm>
            <a:custGeom>
              <a:avLst/>
              <a:gdLst/>
              <a:ahLst/>
              <a:cxnLst/>
              <a:rect l="l" t="t" r="r" b="b"/>
              <a:pathLst>
                <a:path w="5956" h="5955" extrusionOk="0">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 name="Google Shape;712;p56"/>
          <p:cNvGrpSpPr/>
          <p:nvPr/>
        </p:nvGrpSpPr>
        <p:grpSpPr>
          <a:xfrm>
            <a:off x="1623917" y="2229286"/>
            <a:ext cx="366269" cy="369913"/>
            <a:chOff x="-64764500" y="2280550"/>
            <a:chExt cx="316650" cy="319800"/>
          </a:xfrm>
        </p:grpSpPr>
        <p:sp>
          <p:nvSpPr>
            <p:cNvPr id="713" name="Google Shape;713;p56"/>
            <p:cNvSpPr/>
            <p:nvPr/>
          </p:nvSpPr>
          <p:spPr>
            <a:xfrm>
              <a:off x="-64764500" y="2280550"/>
              <a:ext cx="316650" cy="319800"/>
            </a:xfrm>
            <a:custGeom>
              <a:avLst/>
              <a:gdLst/>
              <a:ahLst/>
              <a:cxnLst/>
              <a:rect l="l" t="t" r="r" b="b"/>
              <a:pathLst>
                <a:path w="12666" h="12792" extrusionOk="0">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56"/>
            <p:cNvSpPr/>
            <p:nvPr/>
          </p:nvSpPr>
          <p:spPr>
            <a:xfrm>
              <a:off x="-64679425" y="2364825"/>
              <a:ext cx="146500" cy="102450"/>
            </a:xfrm>
            <a:custGeom>
              <a:avLst/>
              <a:gdLst/>
              <a:ahLst/>
              <a:cxnLst/>
              <a:rect l="l" t="t" r="r" b="b"/>
              <a:pathLst>
                <a:path w="5860" h="4098" extrusionOk="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 name="Google Shape;715;p56"/>
          <p:cNvGrpSpPr/>
          <p:nvPr/>
        </p:nvGrpSpPr>
        <p:grpSpPr>
          <a:xfrm>
            <a:off x="3494148" y="2269413"/>
            <a:ext cx="365344" cy="289753"/>
            <a:chOff x="-62882850" y="1999375"/>
            <a:chExt cx="315850" cy="250500"/>
          </a:xfrm>
        </p:grpSpPr>
        <p:sp>
          <p:nvSpPr>
            <p:cNvPr id="716" name="Google Shape;716;p56"/>
            <p:cNvSpPr/>
            <p:nvPr/>
          </p:nvSpPr>
          <p:spPr>
            <a:xfrm>
              <a:off x="-62882850" y="1999375"/>
              <a:ext cx="315850" cy="250500"/>
            </a:xfrm>
            <a:custGeom>
              <a:avLst/>
              <a:gdLst/>
              <a:ahLst/>
              <a:cxnLst/>
              <a:rect l="l" t="t" r="r" b="b"/>
              <a:pathLst>
                <a:path w="12634" h="10020" extrusionOk="0">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56"/>
            <p:cNvSpPr/>
            <p:nvPr/>
          </p:nvSpPr>
          <p:spPr>
            <a:xfrm>
              <a:off x="-62806475" y="2062375"/>
              <a:ext cx="146525" cy="103800"/>
            </a:xfrm>
            <a:custGeom>
              <a:avLst/>
              <a:gdLst/>
              <a:ahLst/>
              <a:cxnLst/>
              <a:rect l="l" t="t" r="r" b="b"/>
              <a:pathLst>
                <a:path w="5861" h="4152" extrusionOk="0">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 name="Google Shape;718;p56"/>
          <p:cNvGrpSpPr/>
          <p:nvPr/>
        </p:nvGrpSpPr>
        <p:grpSpPr>
          <a:xfrm>
            <a:off x="7225210" y="2231140"/>
            <a:ext cx="366269" cy="366269"/>
            <a:chOff x="-61783350" y="2297100"/>
            <a:chExt cx="316650" cy="316650"/>
          </a:xfrm>
        </p:grpSpPr>
        <p:sp>
          <p:nvSpPr>
            <p:cNvPr id="719" name="Google Shape;719;p56"/>
            <p:cNvSpPr/>
            <p:nvPr/>
          </p:nvSpPr>
          <p:spPr>
            <a:xfrm>
              <a:off x="-61783350" y="2297100"/>
              <a:ext cx="316650" cy="316650"/>
            </a:xfrm>
            <a:custGeom>
              <a:avLst/>
              <a:gdLst/>
              <a:ahLst/>
              <a:cxnLst/>
              <a:rect l="l" t="t" r="r" b="b"/>
              <a:pathLst>
                <a:path w="12666" h="12666" extrusionOk="0">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56"/>
            <p:cNvSpPr/>
            <p:nvPr/>
          </p:nvSpPr>
          <p:spPr>
            <a:xfrm>
              <a:off x="-61742375" y="2387675"/>
              <a:ext cx="275675" cy="151250"/>
            </a:xfrm>
            <a:custGeom>
              <a:avLst/>
              <a:gdLst/>
              <a:ahLst/>
              <a:cxnLst/>
              <a:rect l="l" t="t" r="r" b="b"/>
              <a:pathLst>
                <a:path w="11027" h="6050" extrusionOk="0">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1" name="Google Shape;721;p56"/>
          <p:cNvSpPr/>
          <p:nvPr/>
        </p:nvSpPr>
        <p:spPr>
          <a:xfrm rot="3288681">
            <a:off x="-403867" y="-1292754"/>
            <a:ext cx="1883491" cy="1628726"/>
          </a:xfrm>
          <a:prstGeom prst="triangle">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56"/>
          <p:cNvSpPr/>
          <p:nvPr/>
        </p:nvSpPr>
        <p:spPr>
          <a:xfrm rot="3288681">
            <a:off x="8285508" y="4123571"/>
            <a:ext cx="1883491" cy="1628726"/>
          </a:xfrm>
          <a:prstGeom prst="triangle">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56"/>
          <p:cNvSpPr txBox="1">
            <a:spLocks noGrp="1"/>
          </p:cNvSpPr>
          <p:nvPr>
            <p:ph type="subTitle" idx="8"/>
          </p:nvPr>
        </p:nvSpPr>
        <p:spPr>
          <a:xfrm>
            <a:off x="1078499" y="2865675"/>
            <a:ext cx="1456800" cy="38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Channel 1</a:t>
            </a:r>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727"/>
        <p:cNvGrpSpPr/>
        <p:nvPr/>
      </p:nvGrpSpPr>
      <p:grpSpPr>
        <a:xfrm>
          <a:off x="0" y="0"/>
          <a:ext cx="0" cy="0"/>
          <a:chOff x="0" y="0"/>
          <a:chExt cx="0" cy="0"/>
        </a:xfrm>
      </p:grpSpPr>
      <p:sp>
        <p:nvSpPr>
          <p:cNvPr id="728" name="Google Shape;728;p57"/>
          <p:cNvSpPr txBox="1">
            <a:spLocks noGrp="1"/>
          </p:cNvSpPr>
          <p:nvPr>
            <p:ph type="subTitle" idx="1"/>
          </p:nvPr>
        </p:nvSpPr>
        <p:spPr>
          <a:xfrm>
            <a:off x="755550" y="2346700"/>
            <a:ext cx="3375600" cy="5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 in the Solar System</a:t>
            </a:r>
            <a:endParaRPr/>
          </a:p>
        </p:txBody>
      </p:sp>
      <p:sp>
        <p:nvSpPr>
          <p:cNvPr id="729" name="Google Shape;729;p57"/>
          <p:cNvSpPr txBox="1">
            <a:spLocks noGrp="1"/>
          </p:cNvSpPr>
          <p:nvPr>
            <p:ph type="subTitle" idx="2"/>
          </p:nvPr>
        </p:nvSpPr>
        <p:spPr>
          <a:xfrm>
            <a:off x="2884250" y="3543175"/>
            <a:ext cx="33756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a:t>
            </a:r>
            <a:endParaRPr/>
          </a:p>
        </p:txBody>
      </p:sp>
      <p:sp>
        <p:nvSpPr>
          <p:cNvPr id="730" name="Google Shape;730;p57"/>
          <p:cNvSpPr txBox="1">
            <a:spLocks noGrp="1"/>
          </p:cNvSpPr>
          <p:nvPr>
            <p:ph type="subTitle" idx="3"/>
          </p:nvPr>
        </p:nvSpPr>
        <p:spPr>
          <a:xfrm>
            <a:off x="3843574" y="3161050"/>
            <a:ext cx="1456800" cy="38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a:t>
            </a:r>
            <a:endParaRPr/>
          </a:p>
        </p:txBody>
      </p:sp>
      <p:sp>
        <p:nvSpPr>
          <p:cNvPr id="731" name="Google Shape;731;p57"/>
          <p:cNvSpPr txBox="1">
            <a:spLocks noGrp="1"/>
          </p:cNvSpPr>
          <p:nvPr>
            <p:ph type="subTitle" idx="4"/>
          </p:nvPr>
        </p:nvSpPr>
        <p:spPr>
          <a:xfrm>
            <a:off x="5055175" y="2343275"/>
            <a:ext cx="3375600" cy="5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 is a cold place, not hot. The planet is full of iron oxide dust</a:t>
            </a:r>
            <a:endParaRPr/>
          </a:p>
          <a:p>
            <a:pPr marL="0" lvl="0" indent="0" algn="ctr" rtl="0">
              <a:spcBef>
                <a:spcPts val="0"/>
              </a:spcBef>
              <a:spcAft>
                <a:spcPts val="0"/>
              </a:spcAft>
              <a:buClr>
                <a:schemeClr val="dk1"/>
              </a:buClr>
              <a:buSzPts val="1100"/>
              <a:buFont typeface="Arial"/>
              <a:buNone/>
            </a:pPr>
            <a:endParaRPr/>
          </a:p>
          <a:p>
            <a:pPr marL="0" lvl="0" indent="0" algn="ctr" rtl="0">
              <a:spcBef>
                <a:spcPts val="0"/>
              </a:spcBef>
              <a:spcAft>
                <a:spcPts val="0"/>
              </a:spcAft>
              <a:buNone/>
            </a:pPr>
            <a:endParaRPr/>
          </a:p>
        </p:txBody>
      </p:sp>
      <p:sp>
        <p:nvSpPr>
          <p:cNvPr id="732" name="Google Shape;732;p57"/>
          <p:cNvSpPr txBox="1">
            <a:spLocks noGrp="1"/>
          </p:cNvSpPr>
          <p:nvPr>
            <p:ph type="subTitle" idx="5"/>
          </p:nvPr>
        </p:nvSpPr>
        <p:spPr>
          <a:xfrm>
            <a:off x="6014563" y="1961125"/>
            <a:ext cx="1456800" cy="38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Online</a:t>
            </a:r>
            <a:endParaRPr/>
          </a:p>
        </p:txBody>
      </p:sp>
      <p:sp>
        <p:nvSpPr>
          <p:cNvPr id="733" name="Google Shape;733;p57"/>
          <p:cNvSpPr txBox="1">
            <a:spLocks noGrp="1"/>
          </p:cNvSpPr>
          <p:nvPr>
            <p:ph type="title"/>
          </p:nvPr>
        </p:nvSpPr>
        <p:spPr>
          <a:xfrm>
            <a:off x="755550" y="539350"/>
            <a:ext cx="41427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Advertising and promotion</a:t>
            </a:r>
            <a:endParaRPr/>
          </a:p>
        </p:txBody>
      </p:sp>
      <p:sp>
        <p:nvSpPr>
          <p:cNvPr id="734" name="Google Shape;734;p57"/>
          <p:cNvSpPr txBox="1">
            <a:spLocks noGrp="1"/>
          </p:cNvSpPr>
          <p:nvPr>
            <p:ph type="subTitle" idx="6"/>
          </p:nvPr>
        </p:nvSpPr>
        <p:spPr>
          <a:xfrm>
            <a:off x="1701124" y="1961125"/>
            <a:ext cx="1456800" cy="38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Advertising</a:t>
            </a:r>
            <a:endParaRPr/>
          </a:p>
        </p:txBody>
      </p:sp>
      <p:sp>
        <p:nvSpPr>
          <p:cNvPr id="735" name="Google Shape;735;p57"/>
          <p:cNvSpPr/>
          <p:nvPr/>
        </p:nvSpPr>
        <p:spPr>
          <a:xfrm rot="-3288681" flipH="1">
            <a:off x="254983" y="4274846"/>
            <a:ext cx="1883491" cy="1628726"/>
          </a:xfrm>
          <a:prstGeom prst="triangle">
            <a:avLst>
              <a:gd name="adj" fmla="val 5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57"/>
          <p:cNvSpPr/>
          <p:nvPr/>
        </p:nvSpPr>
        <p:spPr>
          <a:xfrm rot="-3288681" flipH="1">
            <a:off x="7479033" y="-1134754"/>
            <a:ext cx="1883491" cy="1628726"/>
          </a:xfrm>
          <a:prstGeom prst="triangle">
            <a:avLst>
              <a:gd name="adj" fmla="val 5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57"/>
          <p:cNvSpPr/>
          <p:nvPr/>
        </p:nvSpPr>
        <p:spPr>
          <a:xfrm rot="-3288681" flipH="1">
            <a:off x="7752108" y="-1000554"/>
            <a:ext cx="1883491" cy="1628726"/>
          </a:xfrm>
          <a:prstGeom prst="triangle">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57"/>
          <p:cNvSpPr/>
          <p:nvPr/>
        </p:nvSpPr>
        <p:spPr>
          <a:xfrm rot="-3288681" flipH="1">
            <a:off x="-134017" y="4123571"/>
            <a:ext cx="1883491" cy="1628726"/>
          </a:xfrm>
          <a:prstGeom prst="triangle">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742"/>
        <p:cNvGrpSpPr/>
        <p:nvPr/>
      </p:nvGrpSpPr>
      <p:grpSpPr>
        <a:xfrm>
          <a:off x="0" y="0"/>
          <a:ext cx="0" cy="0"/>
          <a:chOff x="0" y="0"/>
          <a:chExt cx="0" cy="0"/>
        </a:xfrm>
      </p:grpSpPr>
      <p:sp>
        <p:nvSpPr>
          <p:cNvPr id="743" name="Google Shape;743;p58"/>
          <p:cNvSpPr/>
          <p:nvPr/>
        </p:nvSpPr>
        <p:spPr>
          <a:xfrm rot="-762" flipH="1">
            <a:off x="-40625" y="400"/>
            <a:ext cx="5412000" cy="5151300"/>
          </a:xfrm>
          <a:prstGeom prst="triangle">
            <a:avLst>
              <a:gd name="adj" fmla="val 99806"/>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58"/>
          <p:cNvSpPr txBox="1">
            <a:spLocks noGrp="1"/>
          </p:cNvSpPr>
          <p:nvPr>
            <p:ph type="title"/>
          </p:nvPr>
        </p:nvSpPr>
        <p:spPr>
          <a:xfrm>
            <a:off x="3897275" y="2947725"/>
            <a:ext cx="4533300" cy="8025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Management plan</a:t>
            </a:r>
            <a:endParaRPr/>
          </a:p>
        </p:txBody>
      </p:sp>
      <p:pic>
        <p:nvPicPr>
          <p:cNvPr id="745" name="Google Shape;745;p58"/>
          <p:cNvPicPr preferRelativeResize="0"/>
          <p:nvPr/>
        </p:nvPicPr>
        <p:blipFill rotWithShape="1">
          <a:blip r:embed="rId3">
            <a:alphaModFix/>
          </a:blip>
          <a:srcRect l="14535" t="-25900" r="8065" b="25900"/>
          <a:stretch/>
        </p:blipFill>
        <p:spPr>
          <a:xfrm rot="3708080">
            <a:off x="30117" y="-888143"/>
            <a:ext cx="6009773" cy="5590743"/>
          </a:xfrm>
          <a:prstGeom prst="triangle">
            <a:avLst>
              <a:gd name="adj" fmla="val 50000"/>
            </a:avLst>
          </a:prstGeom>
          <a:noFill/>
          <a:ln>
            <a:noFill/>
          </a:ln>
        </p:spPr>
      </p:pic>
      <p:sp>
        <p:nvSpPr>
          <p:cNvPr id="746" name="Google Shape;746;p58"/>
          <p:cNvSpPr/>
          <p:nvPr/>
        </p:nvSpPr>
        <p:spPr>
          <a:xfrm rot="-320655">
            <a:off x="-604074" y="268803"/>
            <a:ext cx="6309837" cy="5543153"/>
          </a:xfrm>
          <a:custGeom>
            <a:avLst/>
            <a:gdLst/>
            <a:ahLst/>
            <a:cxnLst/>
            <a:rect l="l" t="t" r="r" b="b"/>
            <a:pathLst>
              <a:path w="215668" h="189463" extrusionOk="0">
                <a:moveTo>
                  <a:pt x="0" y="0"/>
                </a:moveTo>
                <a:lnTo>
                  <a:pt x="215668" y="20761"/>
                </a:lnTo>
                <a:lnTo>
                  <a:pt x="79103" y="189463"/>
                </a:lnTo>
                <a:close/>
              </a:path>
            </a:pathLst>
          </a:custGeom>
          <a:solidFill>
            <a:srgbClr val="AA805D">
              <a:alpha val="25490"/>
            </a:srgbClr>
          </a:solidFill>
          <a:ln>
            <a:noFill/>
          </a:ln>
        </p:spPr>
        <p:txBody>
          <a:bodyPr/>
          <a:lstStyle/>
          <a:p>
            <a:endParaRPr lang="en-US"/>
          </a:p>
        </p:txBody>
      </p:sp>
      <p:sp>
        <p:nvSpPr>
          <p:cNvPr id="747" name="Google Shape;747;p58"/>
          <p:cNvSpPr/>
          <p:nvPr/>
        </p:nvSpPr>
        <p:spPr>
          <a:xfrm rot="3611002">
            <a:off x="-262715" y="-1045416"/>
            <a:ext cx="6090792" cy="5267214"/>
          </a:xfrm>
          <a:prstGeom prst="triangle">
            <a:avLst>
              <a:gd name="adj" fmla="val 50000"/>
            </a:avLst>
          </a:prstGeom>
          <a:no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58"/>
          <p:cNvSpPr txBox="1">
            <a:spLocks noGrp="1"/>
          </p:cNvSpPr>
          <p:nvPr>
            <p:ph type="title" idx="2"/>
          </p:nvPr>
        </p:nvSpPr>
        <p:spPr>
          <a:xfrm>
            <a:off x="4317170" y="1380513"/>
            <a:ext cx="4113600" cy="1300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04</a:t>
            </a:r>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767"/>
        <p:cNvGrpSpPr/>
        <p:nvPr/>
      </p:nvGrpSpPr>
      <p:grpSpPr>
        <a:xfrm>
          <a:off x="0" y="0"/>
          <a:ext cx="0" cy="0"/>
          <a:chOff x="0" y="0"/>
          <a:chExt cx="0" cy="0"/>
        </a:xfrm>
      </p:grpSpPr>
      <p:cxnSp>
        <p:nvCxnSpPr>
          <p:cNvPr id="768" name="Google Shape;768;p60"/>
          <p:cNvCxnSpPr/>
          <p:nvPr/>
        </p:nvCxnSpPr>
        <p:spPr>
          <a:xfrm>
            <a:off x="3298750" y="1674175"/>
            <a:ext cx="2546400" cy="0"/>
          </a:xfrm>
          <a:prstGeom prst="straightConnector1">
            <a:avLst/>
          </a:prstGeom>
          <a:noFill/>
          <a:ln w="38100" cap="flat" cmpd="sng">
            <a:solidFill>
              <a:schemeClr val="accent3"/>
            </a:solidFill>
            <a:prstDash val="solid"/>
            <a:round/>
            <a:headEnd type="none" w="med" len="med"/>
            <a:tailEnd type="none" w="med" len="med"/>
          </a:ln>
        </p:spPr>
      </p:cxnSp>
      <p:sp>
        <p:nvSpPr>
          <p:cNvPr id="769" name="Google Shape;769;p60"/>
          <p:cNvSpPr txBox="1">
            <a:spLocks noGrp="1"/>
          </p:cNvSpPr>
          <p:nvPr>
            <p:ph type="title"/>
          </p:nvPr>
        </p:nvSpPr>
        <p:spPr>
          <a:xfrm>
            <a:off x="755550" y="539350"/>
            <a:ext cx="3195900" cy="704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Organizational chart</a:t>
            </a:r>
            <a:endParaRPr/>
          </a:p>
        </p:txBody>
      </p:sp>
      <p:sp>
        <p:nvSpPr>
          <p:cNvPr id="770" name="Google Shape;770;p60"/>
          <p:cNvSpPr/>
          <p:nvPr/>
        </p:nvSpPr>
        <p:spPr>
          <a:xfrm rot="2119">
            <a:off x="4085350" y="1161826"/>
            <a:ext cx="973200" cy="841500"/>
          </a:xfrm>
          <a:prstGeom prst="triangle">
            <a:avLst>
              <a:gd name="adj" fmla="val 5000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1" name="Google Shape;771;p60"/>
          <p:cNvGrpSpPr/>
          <p:nvPr/>
        </p:nvGrpSpPr>
        <p:grpSpPr>
          <a:xfrm>
            <a:off x="4391001" y="1493636"/>
            <a:ext cx="361998" cy="361090"/>
            <a:chOff x="-54081175" y="1903275"/>
            <a:chExt cx="319025" cy="318225"/>
          </a:xfrm>
        </p:grpSpPr>
        <p:sp>
          <p:nvSpPr>
            <p:cNvPr id="772" name="Google Shape;772;p60"/>
            <p:cNvSpPr/>
            <p:nvPr/>
          </p:nvSpPr>
          <p:spPr>
            <a:xfrm>
              <a:off x="-53959075" y="2135825"/>
              <a:ext cx="72475" cy="28975"/>
            </a:xfrm>
            <a:custGeom>
              <a:avLst/>
              <a:gdLst/>
              <a:ahLst/>
              <a:cxnLst/>
              <a:rect l="l" t="t" r="r" b="b"/>
              <a:pathLst>
                <a:path w="2899" h="1159" extrusionOk="0">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60"/>
            <p:cNvSpPr/>
            <p:nvPr/>
          </p:nvSpPr>
          <p:spPr>
            <a:xfrm>
              <a:off x="-54081175" y="1903275"/>
              <a:ext cx="319025" cy="318225"/>
            </a:xfrm>
            <a:custGeom>
              <a:avLst/>
              <a:gdLst/>
              <a:ahLst/>
              <a:cxnLst/>
              <a:rect l="l" t="t" r="r" b="b"/>
              <a:pathLst>
                <a:path w="12761" h="12729" extrusionOk="0">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774" name="Google Shape;774;p60"/>
          <p:cNvCxnSpPr/>
          <p:nvPr/>
        </p:nvCxnSpPr>
        <p:spPr>
          <a:xfrm rot="5400000">
            <a:off x="2771350" y="1978675"/>
            <a:ext cx="831900" cy="222900"/>
          </a:xfrm>
          <a:prstGeom prst="bentConnector3">
            <a:avLst>
              <a:gd name="adj1" fmla="val 9"/>
            </a:avLst>
          </a:prstGeom>
          <a:noFill/>
          <a:ln w="38100" cap="flat" cmpd="sng">
            <a:solidFill>
              <a:schemeClr val="accent3"/>
            </a:solidFill>
            <a:prstDash val="solid"/>
            <a:round/>
            <a:headEnd type="none" w="med" len="med"/>
            <a:tailEnd type="none" w="med" len="med"/>
          </a:ln>
        </p:spPr>
      </p:cxnSp>
      <p:sp>
        <p:nvSpPr>
          <p:cNvPr id="775" name="Google Shape;775;p60"/>
          <p:cNvSpPr txBox="1"/>
          <p:nvPr/>
        </p:nvSpPr>
        <p:spPr>
          <a:xfrm>
            <a:off x="2581592" y="2506075"/>
            <a:ext cx="973200" cy="380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8C5841"/>
                </a:solidFill>
                <a:latin typeface="Oswald"/>
                <a:ea typeface="Oswald"/>
                <a:cs typeface="Oswald"/>
                <a:sym typeface="Oswald"/>
              </a:rPr>
              <a:t>Team 1</a:t>
            </a:r>
            <a:endParaRPr sz="1600">
              <a:solidFill>
                <a:srgbClr val="8C5841"/>
              </a:solidFill>
              <a:latin typeface="Oswald"/>
              <a:ea typeface="Oswald"/>
              <a:cs typeface="Oswald"/>
              <a:sym typeface="Oswald"/>
            </a:endParaRPr>
          </a:p>
        </p:txBody>
      </p:sp>
      <p:grpSp>
        <p:nvGrpSpPr>
          <p:cNvPr id="776" name="Google Shape;776;p60"/>
          <p:cNvGrpSpPr/>
          <p:nvPr/>
        </p:nvGrpSpPr>
        <p:grpSpPr>
          <a:xfrm>
            <a:off x="3380375" y="2995131"/>
            <a:ext cx="317290" cy="359303"/>
            <a:chOff x="-57950750" y="2296300"/>
            <a:chExt cx="279625" cy="316650"/>
          </a:xfrm>
        </p:grpSpPr>
        <p:sp>
          <p:nvSpPr>
            <p:cNvPr id="777" name="Google Shape;777;p60"/>
            <p:cNvSpPr/>
            <p:nvPr/>
          </p:nvSpPr>
          <p:spPr>
            <a:xfrm>
              <a:off x="-57847575" y="2528075"/>
              <a:ext cx="73250" cy="29750"/>
            </a:xfrm>
            <a:custGeom>
              <a:avLst/>
              <a:gdLst/>
              <a:ahLst/>
              <a:cxnLst/>
              <a:rect l="l" t="t" r="r" b="b"/>
              <a:pathLst>
                <a:path w="2930" h="1190" extrusionOk="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60"/>
            <p:cNvSpPr/>
            <p:nvPr/>
          </p:nvSpPr>
          <p:spPr>
            <a:xfrm>
              <a:off x="-57857025"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60"/>
            <p:cNvSpPr/>
            <p:nvPr/>
          </p:nvSpPr>
          <p:spPr>
            <a:xfrm>
              <a:off x="-57782200"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60"/>
            <p:cNvSpPr/>
            <p:nvPr/>
          </p:nvSpPr>
          <p:spPr>
            <a:xfrm>
              <a:off x="-57950750" y="2296300"/>
              <a:ext cx="279625" cy="316650"/>
            </a:xfrm>
            <a:custGeom>
              <a:avLst/>
              <a:gdLst/>
              <a:ahLst/>
              <a:cxnLst/>
              <a:rect l="l" t="t" r="r" b="b"/>
              <a:pathLst>
                <a:path w="11185" h="12666" extrusionOk="0">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 name="Google Shape;781;p60"/>
          <p:cNvGrpSpPr/>
          <p:nvPr/>
        </p:nvGrpSpPr>
        <p:grpSpPr>
          <a:xfrm>
            <a:off x="2438714" y="2994232"/>
            <a:ext cx="361998" cy="361090"/>
            <a:chOff x="-57578225" y="1904075"/>
            <a:chExt cx="319025" cy="318225"/>
          </a:xfrm>
        </p:grpSpPr>
        <p:sp>
          <p:nvSpPr>
            <p:cNvPr id="782" name="Google Shape;782;p60"/>
            <p:cNvSpPr/>
            <p:nvPr/>
          </p:nvSpPr>
          <p:spPr>
            <a:xfrm>
              <a:off x="-57578225" y="1904075"/>
              <a:ext cx="319025" cy="318225"/>
            </a:xfrm>
            <a:custGeom>
              <a:avLst/>
              <a:gdLst/>
              <a:ahLst/>
              <a:cxnLst/>
              <a:rect l="l" t="t" r="r" b="b"/>
              <a:pathLst>
                <a:path w="12761" h="12729" extrusionOk="0">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60"/>
            <p:cNvSpPr/>
            <p:nvPr/>
          </p:nvSpPr>
          <p:spPr>
            <a:xfrm>
              <a:off x="-57446675" y="2073400"/>
              <a:ext cx="18125" cy="18150"/>
            </a:xfrm>
            <a:custGeom>
              <a:avLst/>
              <a:gdLst/>
              <a:ahLst/>
              <a:cxnLst/>
              <a:rect l="l" t="t" r="r" b="b"/>
              <a:pathLst>
                <a:path w="725" h="726" extrusionOk="0">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60"/>
            <p:cNvSpPr/>
            <p:nvPr/>
          </p:nvSpPr>
          <p:spPr>
            <a:xfrm>
              <a:off x="-57371850" y="2073400"/>
              <a:ext cx="18125" cy="18150"/>
            </a:xfrm>
            <a:custGeom>
              <a:avLst/>
              <a:gdLst/>
              <a:ahLst/>
              <a:cxnLst/>
              <a:rect l="l" t="t" r="r" b="b"/>
              <a:pathLst>
                <a:path w="725" h="726" extrusionOk="0">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60"/>
            <p:cNvSpPr/>
            <p:nvPr/>
          </p:nvSpPr>
          <p:spPr>
            <a:xfrm>
              <a:off x="-57436450" y="2136625"/>
              <a:ext cx="72500" cy="29750"/>
            </a:xfrm>
            <a:custGeom>
              <a:avLst/>
              <a:gdLst/>
              <a:ahLst/>
              <a:cxnLst/>
              <a:rect l="l" t="t" r="r" b="b"/>
              <a:pathLst>
                <a:path w="2900" h="1190" extrusionOk="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6" name="Google Shape;786;p60"/>
          <p:cNvSpPr txBox="1"/>
          <p:nvPr/>
        </p:nvSpPr>
        <p:spPr>
          <a:xfrm>
            <a:off x="2133104" y="3463075"/>
            <a:ext cx="973200" cy="380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Lato"/>
                <a:ea typeface="Lato"/>
                <a:cs typeface="Lato"/>
                <a:sym typeface="Lato"/>
              </a:rPr>
              <a:t>Name 1</a:t>
            </a:r>
            <a:endParaRPr>
              <a:solidFill>
                <a:schemeClr val="dk1"/>
              </a:solidFill>
              <a:latin typeface="Lato"/>
              <a:ea typeface="Lato"/>
              <a:cs typeface="Lato"/>
              <a:sym typeface="Lato"/>
            </a:endParaRPr>
          </a:p>
        </p:txBody>
      </p:sp>
      <p:sp>
        <p:nvSpPr>
          <p:cNvPr id="787" name="Google Shape;787;p60"/>
          <p:cNvSpPr txBox="1"/>
          <p:nvPr/>
        </p:nvSpPr>
        <p:spPr>
          <a:xfrm>
            <a:off x="3052429" y="3463075"/>
            <a:ext cx="973200" cy="380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Lato"/>
                <a:ea typeface="Lato"/>
                <a:cs typeface="Lato"/>
                <a:sym typeface="Lato"/>
              </a:rPr>
              <a:t>Name 2</a:t>
            </a:r>
            <a:endParaRPr>
              <a:solidFill>
                <a:schemeClr val="dk1"/>
              </a:solidFill>
              <a:latin typeface="Lato"/>
              <a:ea typeface="Lato"/>
              <a:cs typeface="Lato"/>
              <a:sym typeface="Lato"/>
            </a:endParaRPr>
          </a:p>
        </p:txBody>
      </p:sp>
      <p:grpSp>
        <p:nvGrpSpPr>
          <p:cNvPr id="788" name="Google Shape;788;p60"/>
          <p:cNvGrpSpPr/>
          <p:nvPr/>
        </p:nvGrpSpPr>
        <p:grpSpPr>
          <a:xfrm>
            <a:off x="6327234" y="2995124"/>
            <a:ext cx="361090" cy="359303"/>
            <a:chOff x="-55225575" y="1903275"/>
            <a:chExt cx="318225" cy="316650"/>
          </a:xfrm>
        </p:grpSpPr>
        <p:sp>
          <p:nvSpPr>
            <p:cNvPr id="789" name="Google Shape;789;p60"/>
            <p:cNvSpPr/>
            <p:nvPr/>
          </p:nvSpPr>
          <p:spPr>
            <a:xfrm>
              <a:off x="-55104275" y="2116925"/>
              <a:ext cx="72475" cy="29750"/>
            </a:xfrm>
            <a:custGeom>
              <a:avLst/>
              <a:gdLst/>
              <a:ahLst/>
              <a:cxnLst/>
              <a:rect l="l" t="t" r="r" b="b"/>
              <a:pathLst>
                <a:path w="2899" h="1190" extrusionOk="0">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60"/>
            <p:cNvSpPr/>
            <p:nvPr/>
          </p:nvSpPr>
          <p:spPr>
            <a:xfrm>
              <a:off x="-55113750" y="2053725"/>
              <a:ext cx="17350" cy="18125"/>
            </a:xfrm>
            <a:custGeom>
              <a:avLst/>
              <a:gdLst/>
              <a:ahLst/>
              <a:cxnLst/>
              <a:rect l="l" t="t" r="r" b="b"/>
              <a:pathLst>
                <a:path w="694" h="725" extrusionOk="0">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60"/>
            <p:cNvSpPr/>
            <p:nvPr/>
          </p:nvSpPr>
          <p:spPr>
            <a:xfrm>
              <a:off x="-55039700" y="2053725"/>
              <a:ext cx="18125" cy="18125"/>
            </a:xfrm>
            <a:custGeom>
              <a:avLst/>
              <a:gdLst/>
              <a:ahLst/>
              <a:cxnLst/>
              <a:rect l="l" t="t" r="r" b="b"/>
              <a:pathLst>
                <a:path w="725" h="725" extrusionOk="0">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60"/>
            <p:cNvSpPr/>
            <p:nvPr/>
          </p:nvSpPr>
          <p:spPr>
            <a:xfrm>
              <a:off x="-55225575" y="1903275"/>
              <a:ext cx="318225" cy="316650"/>
            </a:xfrm>
            <a:custGeom>
              <a:avLst/>
              <a:gdLst/>
              <a:ahLst/>
              <a:cxnLst/>
              <a:rect l="l" t="t" r="r" b="b"/>
              <a:pathLst>
                <a:path w="12729" h="12666" extrusionOk="0">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60"/>
            <p:cNvSpPr/>
            <p:nvPr/>
          </p:nvSpPr>
          <p:spPr>
            <a:xfrm>
              <a:off x="-55170450" y="1959200"/>
              <a:ext cx="204800" cy="225300"/>
            </a:xfrm>
            <a:custGeom>
              <a:avLst/>
              <a:gdLst/>
              <a:ahLst/>
              <a:cxnLst/>
              <a:rect l="l" t="t" r="r" b="b"/>
              <a:pathLst>
                <a:path w="8192" h="9012" extrusionOk="0">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 name="Google Shape;794;p60"/>
          <p:cNvGrpSpPr/>
          <p:nvPr/>
        </p:nvGrpSpPr>
        <p:grpSpPr>
          <a:xfrm>
            <a:off x="5428920" y="2993734"/>
            <a:ext cx="319089" cy="362073"/>
            <a:chOff x="1044400" y="2917425"/>
            <a:chExt cx="248125" cy="281550"/>
          </a:xfrm>
        </p:grpSpPr>
        <p:sp>
          <p:nvSpPr>
            <p:cNvPr id="795" name="Google Shape;795;p60"/>
            <p:cNvSpPr/>
            <p:nvPr/>
          </p:nvSpPr>
          <p:spPr>
            <a:xfrm>
              <a:off x="1136400" y="3123175"/>
              <a:ext cx="64125" cy="26325"/>
            </a:xfrm>
            <a:custGeom>
              <a:avLst/>
              <a:gdLst/>
              <a:ahLst/>
              <a:cxnLst/>
              <a:rect l="l" t="t" r="r" b="b"/>
              <a:pathLst>
                <a:path w="2565" h="1053" extrusionOk="0">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60"/>
            <p:cNvSpPr/>
            <p:nvPr/>
          </p:nvSpPr>
          <p:spPr>
            <a:xfrm>
              <a:off x="1127325" y="3050525"/>
              <a:ext cx="16075" cy="16050"/>
            </a:xfrm>
            <a:custGeom>
              <a:avLst/>
              <a:gdLst/>
              <a:ahLst/>
              <a:cxnLst/>
              <a:rect l="l" t="t" r="r" b="b"/>
              <a:pathLst>
                <a:path w="643" h="642" extrusionOk="0">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60"/>
            <p:cNvSpPr/>
            <p:nvPr/>
          </p:nvSpPr>
          <p:spPr>
            <a:xfrm>
              <a:off x="1192850" y="3050525"/>
              <a:ext cx="15350" cy="16050"/>
            </a:xfrm>
            <a:custGeom>
              <a:avLst/>
              <a:gdLst/>
              <a:ahLst/>
              <a:cxnLst/>
              <a:rect l="l" t="t" r="r" b="b"/>
              <a:pathLst>
                <a:path w="614" h="642" extrusionOk="0">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60"/>
            <p:cNvSpPr/>
            <p:nvPr/>
          </p:nvSpPr>
          <p:spPr>
            <a:xfrm>
              <a:off x="1044400" y="2917425"/>
              <a:ext cx="248125" cy="281550"/>
            </a:xfrm>
            <a:custGeom>
              <a:avLst/>
              <a:gdLst/>
              <a:ahLst/>
              <a:cxnLst/>
              <a:rect l="l" t="t" r="r" b="b"/>
              <a:pathLst>
                <a:path w="9925" h="11262" extrusionOk="0">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60"/>
            <p:cNvSpPr/>
            <p:nvPr/>
          </p:nvSpPr>
          <p:spPr>
            <a:xfrm>
              <a:off x="1086125" y="2932961"/>
              <a:ext cx="11427" cy="58241"/>
            </a:xfrm>
            <a:custGeom>
              <a:avLst/>
              <a:gdLst/>
              <a:ahLst/>
              <a:cxnLst/>
              <a:rect l="l" t="t" r="r" b="b"/>
              <a:pathLst>
                <a:path w="500" h="2548" extrusionOk="0">
                  <a:moveTo>
                    <a:pt x="500" y="2238"/>
                  </a:moveTo>
                  <a:lnTo>
                    <a:pt x="500" y="0"/>
                  </a:lnTo>
                  <a:lnTo>
                    <a:pt x="72" y="214"/>
                  </a:lnTo>
                  <a:lnTo>
                    <a:pt x="0" y="1547"/>
                  </a:lnTo>
                  <a:lnTo>
                    <a:pt x="0" y="2548"/>
                  </a:lnTo>
                  <a:close/>
                </a:path>
              </a:pathLst>
            </a:custGeom>
            <a:solidFill>
              <a:schemeClr val="accent3"/>
            </a:solidFill>
            <a:ln>
              <a:noFill/>
            </a:ln>
          </p:spPr>
          <p:txBody>
            <a:bodyPr/>
            <a:lstStyle/>
            <a:p>
              <a:endParaRPr lang="en-US"/>
            </a:p>
          </p:txBody>
        </p:sp>
        <p:sp>
          <p:nvSpPr>
            <p:cNvPr id="800" name="Google Shape;800;p60"/>
            <p:cNvSpPr/>
            <p:nvPr/>
          </p:nvSpPr>
          <p:spPr>
            <a:xfrm>
              <a:off x="1090922" y="2925900"/>
              <a:ext cx="29209" cy="38629"/>
            </a:xfrm>
            <a:custGeom>
              <a:avLst/>
              <a:gdLst/>
              <a:ahLst/>
              <a:cxnLst/>
              <a:rect l="l" t="t" r="r" b="b"/>
              <a:pathLst>
                <a:path w="1278" h="1690" extrusionOk="0">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chemeClr val="accent3"/>
            </a:solidFill>
            <a:ln>
              <a:noFill/>
            </a:ln>
          </p:spPr>
          <p:txBody>
            <a:bodyPr/>
            <a:lstStyle/>
            <a:p>
              <a:endParaRPr lang="en-US"/>
            </a:p>
          </p:txBody>
        </p:sp>
        <p:sp>
          <p:nvSpPr>
            <p:cNvPr id="801" name="Google Shape;801;p60"/>
            <p:cNvSpPr/>
            <p:nvPr/>
          </p:nvSpPr>
          <p:spPr>
            <a:xfrm>
              <a:off x="1222775" y="2966925"/>
              <a:ext cx="28574" cy="36325"/>
            </a:xfrm>
            <a:custGeom>
              <a:avLst/>
              <a:gdLst/>
              <a:ahLst/>
              <a:cxnLst/>
              <a:rect l="l" t="t" r="r" b="b"/>
              <a:pathLst>
                <a:path w="1048" h="1453" extrusionOk="0">
                  <a:moveTo>
                    <a:pt x="0" y="0"/>
                  </a:moveTo>
                  <a:lnTo>
                    <a:pt x="1048" y="1072"/>
                  </a:lnTo>
                  <a:lnTo>
                    <a:pt x="905" y="1453"/>
                  </a:lnTo>
                  <a:lnTo>
                    <a:pt x="0" y="667"/>
                  </a:lnTo>
                  <a:close/>
                </a:path>
              </a:pathLst>
            </a:custGeom>
            <a:solidFill>
              <a:schemeClr val="accent3"/>
            </a:solidFill>
            <a:ln>
              <a:noFill/>
            </a:ln>
          </p:spPr>
          <p:txBody>
            <a:bodyPr/>
            <a:lstStyle/>
            <a:p>
              <a:endParaRPr lang="en-US"/>
            </a:p>
          </p:txBody>
        </p:sp>
        <p:sp>
          <p:nvSpPr>
            <p:cNvPr id="802" name="Google Shape;802;p60"/>
            <p:cNvSpPr/>
            <p:nvPr/>
          </p:nvSpPr>
          <p:spPr>
            <a:xfrm>
              <a:off x="1205975" y="2965750"/>
              <a:ext cx="21000" cy="162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60"/>
            <p:cNvSpPr/>
            <p:nvPr/>
          </p:nvSpPr>
          <p:spPr>
            <a:xfrm>
              <a:off x="1082225" y="2937250"/>
              <a:ext cx="11400" cy="264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804" name="Google Shape;804;p60"/>
          <p:cNvCxnSpPr/>
          <p:nvPr/>
        </p:nvCxnSpPr>
        <p:spPr>
          <a:xfrm rot="-5400000" flipH="1">
            <a:off x="5540650" y="1982713"/>
            <a:ext cx="831900" cy="222900"/>
          </a:xfrm>
          <a:prstGeom prst="bentConnector3">
            <a:avLst>
              <a:gd name="adj1" fmla="val -971"/>
            </a:avLst>
          </a:prstGeom>
          <a:noFill/>
          <a:ln w="38100" cap="flat" cmpd="sng">
            <a:solidFill>
              <a:schemeClr val="accent3"/>
            </a:solidFill>
            <a:prstDash val="solid"/>
            <a:round/>
            <a:headEnd type="none" w="med" len="med"/>
            <a:tailEnd type="none" w="med" len="med"/>
          </a:ln>
        </p:spPr>
      </p:cxnSp>
      <p:sp>
        <p:nvSpPr>
          <p:cNvPr id="805" name="Google Shape;805;p60"/>
          <p:cNvSpPr txBox="1"/>
          <p:nvPr/>
        </p:nvSpPr>
        <p:spPr>
          <a:xfrm>
            <a:off x="5572017" y="2506075"/>
            <a:ext cx="973200" cy="380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8C5841"/>
                </a:solidFill>
                <a:latin typeface="Oswald"/>
                <a:ea typeface="Oswald"/>
                <a:cs typeface="Oswald"/>
                <a:sym typeface="Oswald"/>
              </a:rPr>
              <a:t>Team 2</a:t>
            </a:r>
            <a:endParaRPr sz="1600">
              <a:solidFill>
                <a:srgbClr val="8C5841"/>
              </a:solidFill>
              <a:latin typeface="Oswald"/>
              <a:ea typeface="Oswald"/>
              <a:cs typeface="Oswald"/>
              <a:sym typeface="Oswald"/>
            </a:endParaRPr>
          </a:p>
        </p:txBody>
      </p:sp>
      <p:sp>
        <p:nvSpPr>
          <p:cNvPr id="806" name="Google Shape;806;p60"/>
          <p:cNvSpPr txBox="1"/>
          <p:nvPr/>
        </p:nvSpPr>
        <p:spPr>
          <a:xfrm>
            <a:off x="5112367" y="3463075"/>
            <a:ext cx="973200" cy="380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Lato"/>
                <a:ea typeface="Lato"/>
                <a:cs typeface="Lato"/>
                <a:sym typeface="Lato"/>
              </a:rPr>
              <a:t>Name 1</a:t>
            </a:r>
            <a:endParaRPr>
              <a:solidFill>
                <a:schemeClr val="dk1"/>
              </a:solidFill>
              <a:latin typeface="Lato"/>
              <a:ea typeface="Lato"/>
              <a:cs typeface="Lato"/>
              <a:sym typeface="Lato"/>
            </a:endParaRPr>
          </a:p>
        </p:txBody>
      </p:sp>
      <p:sp>
        <p:nvSpPr>
          <p:cNvPr id="807" name="Google Shape;807;p60"/>
          <p:cNvSpPr txBox="1"/>
          <p:nvPr/>
        </p:nvSpPr>
        <p:spPr>
          <a:xfrm>
            <a:off x="6031692" y="3463075"/>
            <a:ext cx="973200" cy="380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Lato"/>
                <a:ea typeface="Lato"/>
                <a:cs typeface="Lato"/>
                <a:sym typeface="Lato"/>
              </a:rPr>
              <a:t>Name 2</a:t>
            </a:r>
            <a:endParaRPr>
              <a:solidFill>
                <a:schemeClr val="dk1"/>
              </a:solidFill>
              <a:latin typeface="Lato"/>
              <a:ea typeface="Lato"/>
              <a:cs typeface="Lato"/>
              <a:sym typeface="Lato"/>
            </a:endParaRPr>
          </a:p>
        </p:txBody>
      </p:sp>
      <p:sp>
        <p:nvSpPr>
          <p:cNvPr id="808" name="Google Shape;808;p60"/>
          <p:cNvSpPr/>
          <p:nvPr/>
        </p:nvSpPr>
        <p:spPr>
          <a:xfrm>
            <a:off x="-24025" y="4417151"/>
            <a:ext cx="9192025" cy="1015918"/>
          </a:xfrm>
          <a:custGeom>
            <a:avLst/>
            <a:gdLst/>
            <a:ahLst/>
            <a:cxnLst/>
            <a:rect l="l" t="t" r="r" b="b"/>
            <a:pathLst>
              <a:path w="367681" h="140904" extrusionOk="0">
                <a:moveTo>
                  <a:pt x="0" y="140017"/>
                </a:moveTo>
                <a:lnTo>
                  <a:pt x="183936" y="0"/>
                </a:lnTo>
                <a:lnTo>
                  <a:pt x="367681" y="140904"/>
                </a:lnTo>
                <a:close/>
              </a:path>
            </a:pathLst>
          </a:custGeom>
          <a:solidFill>
            <a:schemeClr val="accent1"/>
          </a:solidFill>
          <a:ln>
            <a:noFill/>
          </a:ln>
        </p:spPr>
        <p:txBody>
          <a:bodyPr/>
          <a:lstStyle/>
          <a:p>
            <a:endParaRPr lang="en-US"/>
          </a:p>
        </p:txBody>
      </p:sp>
      <p:sp>
        <p:nvSpPr>
          <p:cNvPr id="809" name="Google Shape;809;p60"/>
          <p:cNvSpPr/>
          <p:nvPr/>
        </p:nvSpPr>
        <p:spPr>
          <a:xfrm>
            <a:off x="-346700" y="3718375"/>
            <a:ext cx="4482025" cy="1714700"/>
          </a:xfrm>
          <a:custGeom>
            <a:avLst/>
            <a:gdLst/>
            <a:ahLst/>
            <a:cxnLst/>
            <a:rect l="l" t="t" r="r" b="b"/>
            <a:pathLst>
              <a:path w="179281" h="68588" extrusionOk="0">
                <a:moveTo>
                  <a:pt x="0" y="68332"/>
                </a:moveTo>
                <a:lnTo>
                  <a:pt x="91381" y="0"/>
                </a:lnTo>
                <a:lnTo>
                  <a:pt x="179281" y="68588"/>
                </a:lnTo>
                <a:close/>
              </a:path>
            </a:pathLst>
          </a:custGeom>
          <a:noFill/>
          <a:ln w="38100" cap="flat" cmpd="sng">
            <a:solidFill>
              <a:schemeClr val="accent4"/>
            </a:solidFill>
            <a:prstDash val="solid"/>
            <a:round/>
            <a:headEnd type="none" w="med" len="med"/>
            <a:tailEnd type="none" w="med" len="med"/>
          </a:ln>
        </p:spPr>
        <p:txBody>
          <a:bodyPr/>
          <a:lstStyle/>
          <a:p>
            <a:endParaRPr lang="en-US"/>
          </a:p>
        </p:txBody>
      </p:sp>
      <p:sp>
        <p:nvSpPr>
          <p:cNvPr id="810" name="Google Shape;810;p60"/>
          <p:cNvSpPr/>
          <p:nvPr/>
        </p:nvSpPr>
        <p:spPr>
          <a:xfrm>
            <a:off x="4977538" y="3718375"/>
            <a:ext cx="4482025" cy="1714700"/>
          </a:xfrm>
          <a:custGeom>
            <a:avLst/>
            <a:gdLst/>
            <a:ahLst/>
            <a:cxnLst/>
            <a:rect l="l" t="t" r="r" b="b"/>
            <a:pathLst>
              <a:path w="179281" h="68588" extrusionOk="0">
                <a:moveTo>
                  <a:pt x="0" y="68332"/>
                </a:moveTo>
                <a:lnTo>
                  <a:pt x="91381" y="0"/>
                </a:lnTo>
                <a:lnTo>
                  <a:pt x="179281" y="68588"/>
                </a:lnTo>
                <a:close/>
              </a:path>
            </a:pathLst>
          </a:custGeom>
          <a:noFill/>
          <a:ln w="38100" cap="flat" cmpd="sng">
            <a:solidFill>
              <a:schemeClr val="accent4"/>
            </a:solidFill>
            <a:prstDash val="solid"/>
            <a:round/>
            <a:headEnd type="none" w="med" len="med"/>
            <a:tailEnd type="none" w="med" len="med"/>
          </a:ln>
        </p:spPr>
        <p:txBody>
          <a:bodyPr/>
          <a:lstStyle/>
          <a:p>
            <a:endParaRPr lang="en-US"/>
          </a:p>
        </p:txBody>
      </p:sp>
      <p:sp>
        <p:nvSpPr>
          <p:cNvPr id="811" name="Google Shape;811;p60"/>
          <p:cNvSpPr txBox="1"/>
          <p:nvPr/>
        </p:nvSpPr>
        <p:spPr>
          <a:xfrm>
            <a:off x="4085342" y="2003625"/>
            <a:ext cx="973200" cy="380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8C5841"/>
                </a:solidFill>
                <a:latin typeface="Oswald"/>
                <a:ea typeface="Oswald"/>
                <a:cs typeface="Oswald"/>
                <a:sym typeface="Oswald"/>
              </a:rPr>
              <a:t>CEO</a:t>
            </a:r>
            <a:endParaRPr sz="1600">
              <a:solidFill>
                <a:srgbClr val="8C5841"/>
              </a:solidFill>
              <a:latin typeface="Oswald"/>
              <a:ea typeface="Oswald"/>
              <a:cs typeface="Oswald"/>
              <a:sym typeface="Oswald"/>
            </a:endParaRPr>
          </a:p>
        </p:txBody>
      </p:sp>
      <p:sp>
        <p:nvSpPr>
          <p:cNvPr id="812" name="Google Shape;812;p60"/>
          <p:cNvSpPr txBox="1"/>
          <p:nvPr/>
        </p:nvSpPr>
        <p:spPr>
          <a:xfrm>
            <a:off x="4076804" y="2381550"/>
            <a:ext cx="973200" cy="380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Lato"/>
                <a:ea typeface="Lato"/>
                <a:cs typeface="Lato"/>
                <a:sym typeface="Lato"/>
              </a:rPr>
              <a:t>Name</a:t>
            </a:r>
            <a:endParaRPr>
              <a:solidFill>
                <a:schemeClr val="dk1"/>
              </a:solidFill>
              <a:latin typeface="Lato"/>
              <a:ea typeface="Lato"/>
              <a:cs typeface="Lato"/>
              <a:sym typeface="Lato"/>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81"/>
        <p:cNvGrpSpPr/>
        <p:nvPr/>
      </p:nvGrpSpPr>
      <p:grpSpPr>
        <a:xfrm>
          <a:off x="0" y="0"/>
          <a:ext cx="0" cy="0"/>
          <a:chOff x="0" y="0"/>
          <a:chExt cx="0" cy="0"/>
        </a:xfrm>
      </p:grpSpPr>
      <p:sp>
        <p:nvSpPr>
          <p:cNvPr id="183" name="Google Shape;183;p33"/>
          <p:cNvSpPr txBox="1">
            <a:spLocks noGrp="1"/>
          </p:cNvSpPr>
          <p:nvPr>
            <p:ph type="subTitle" idx="1"/>
          </p:nvPr>
        </p:nvSpPr>
        <p:spPr>
          <a:xfrm>
            <a:off x="609600" y="4060965"/>
            <a:ext cx="2416494" cy="385200"/>
          </a:xfrm>
          <a:prstGeom prst="rect">
            <a:avLst/>
          </a:prstGeom>
        </p:spPr>
        <p:txBody>
          <a:bodyPr spcFirstLastPara="1" wrap="square" lIns="91425" tIns="91425" rIns="91425" bIns="91425" anchor="t" anchorCtr="0">
            <a:noAutofit/>
          </a:bodyPr>
          <a:lstStyle/>
          <a:p>
            <a:pPr marL="0" lvl="0" indent="0" algn="r" rtl="1">
              <a:spcBef>
                <a:spcPts val="0"/>
              </a:spcBef>
              <a:spcAft>
                <a:spcPts val="0"/>
              </a:spcAft>
              <a:buNone/>
            </a:pPr>
            <a:r>
              <a:rPr lang="fa-IR" sz="2000" dirty="0">
                <a:cs typeface="0 Khodkar Bold" panose="00000700000000000000" pitchFamily="2" charset="-78"/>
              </a:rPr>
              <a:t>ارائه دهنده: عقیل ملکی فر</a:t>
            </a:r>
          </a:p>
          <a:p>
            <a:pPr marL="0" lvl="0" indent="0" algn="r" rtl="1">
              <a:spcBef>
                <a:spcPts val="0"/>
              </a:spcBef>
              <a:spcAft>
                <a:spcPts val="0"/>
              </a:spcAft>
              <a:buNone/>
            </a:pPr>
            <a:r>
              <a:rPr lang="fa-IR" sz="2000" dirty="0">
                <a:cs typeface="0 Khodkar Bold" panose="00000700000000000000" pitchFamily="2" charset="-78"/>
              </a:rPr>
              <a:t>تاریخ: </a:t>
            </a:r>
            <a:endParaRPr sz="2000" dirty="0">
              <a:cs typeface="0 Khodkar Bold" panose="00000700000000000000" pitchFamily="2" charset="-78"/>
            </a:endParaRPr>
          </a:p>
        </p:txBody>
      </p:sp>
      <p:sp>
        <p:nvSpPr>
          <p:cNvPr id="184" name="Google Shape;184;p33"/>
          <p:cNvSpPr/>
          <p:nvPr/>
        </p:nvSpPr>
        <p:spPr>
          <a:xfrm>
            <a:off x="6956071" y="-40082"/>
            <a:ext cx="2224209" cy="1814393"/>
          </a:xfrm>
          <a:custGeom>
            <a:avLst/>
            <a:gdLst/>
            <a:ahLst/>
            <a:cxnLst/>
            <a:rect l="l" t="t" r="r" b="b"/>
            <a:pathLst>
              <a:path w="86310" h="70414" extrusionOk="0">
                <a:moveTo>
                  <a:pt x="1" y="1"/>
                </a:moveTo>
                <a:lnTo>
                  <a:pt x="42804" y="43744"/>
                </a:lnTo>
                <a:lnTo>
                  <a:pt x="58234" y="42565"/>
                </a:lnTo>
                <a:lnTo>
                  <a:pt x="86309" y="70414"/>
                </a:lnTo>
                <a:lnTo>
                  <a:pt x="86309" y="1"/>
                </a:lnTo>
                <a:close/>
              </a:path>
            </a:pathLst>
          </a:custGeom>
          <a:solidFill>
            <a:srgbClr val="8C58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33"/>
          <p:cNvSpPr/>
          <p:nvPr/>
        </p:nvSpPr>
        <p:spPr>
          <a:xfrm>
            <a:off x="6331100" y="-40700"/>
            <a:ext cx="2828026" cy="2515733"/>
          </a:xfrm>
          <a:custGeom>
            <a:avLst/>
            <a:gdLst/>
            <a:ahLst/>
            <a:cxnLst/>
            <a:rect l="l" t="t" r="r" b="b"/>
            <a:pathLst>
              <a:path w="109741" h="97632" extrusionOk="0">
                <a:moveTo>
                  <a:pt x="1" y="1"/>
                </a:moveTo>
                <a:lnTo>
                  <a:pt x="69033" y="69593"/>
                </a:lnTo>
                <a:lnTo>
                  <a:pt x="81416" y="69307"/>
                </a:lnTo>
                <a:lnTo>
                  <a:pt x="109467" y="97632"/>
                </a:lnTo>
                <a:lnTo>
                  <a:pt x="109741" y="89381"/>
                </a:lnTo>
                <a:lnTo>
                  <a:pt x="57770" y="38232"/>
                </a:lnTo>
                <a:lnTo>
                  <a:pt x="52543" y="39053"/>
                </a:lnTo>
                <a:lnTo>
                  <a:pt x="15408" y="1"/>
                </a:lnTo>
                <a:close/>
              </a:path>
            </a:pathLst>
          </a:custGeom>
          <a:solidFill>
            <a:srgbClr val="AA80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33"/>
          <p:cNvSpPr/>
          <p:nvPr/>
        </p:nvSpPr>
        <p:spPr>
          <a:xfrm>
            <a:off x="7317918" y="-40710"/>
            <a:ext cx="1934554" cy="723139"/>
          </a:xfrm>
          <a:custGeom>
            <a:avLst/>
            <a:gdLst/>
            <a:ahLst/>
            <a:cxnLst/>
            <a:rect l="l" t="t" r="r" b="b"/>
            <a:pathLst>
              <a:path w="75070" h="28064" extrusionOk="0">
                <a:moveTo>
                  <a:pt x="75069" y="0"/>
                </a:moveTo>
                <a:lnTo>
                  <a:pt x="1" y="274"/>
                </a:lnTo>
                <a:lnTo>
                  <a:pt x="26956" y="27777"/>
                </a:lnTo>
                <a:lnTo>
                  <a:pt x="74522" y="28063"/>
                </a:lnTo>
                <a:lnTo>
                  <a:pt x="75069" y="0"/>
                </a:lnTo>
                <a:close/>
              </a:path>
            </a:pathLst>
          </a:custGeom>
          <a:solidFill>
            <a:srgbClr val="C0A0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33"/>
          <p:cNvSpPr/>
          <p:nvPr/>
        </p:nvSpPr>
        <p:spPr>
          <a:xfrm rot="3288681">
            <a:off x="399383" y="-1000554"/>
            <a:ext cx="1883491" cy="1628726"/>
          </a:xfrm>
          <a:prstGeom prst="triangle">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33"/>
          <p:cNvSpPr/>
          <p:nvPr/>
        </p:nvSpPr>
        <p:spPr>
          <a:xfrm rot="3288681">
            <a:off x="8285508" y="3798021"/>
            <a:ext cx="1883491" cy="1628726"/>
          </a:xfrm>
          <a:prstGeom prst="triangle">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Rectangle 4">
            <a:extLst>
              <a:ext uri="{FF2B5EF4-FFF2-40B4-BE49-F238E27FC236}">
                <a16:creationId xmlns:a16="http://schemas.microsoft.com/office/drawing/2014/main" id="{D477857D-C569-13E5-B39A-F97CCAD02CD5}"/>
              </a:ext>
            </a:extLst>
          </p:cNvPr>
          <p:cNvSpPr/>
          <p:nvPr/>
        </p:nvSpPr>
        <p:spPr>
          <a:xfrm>
            <a:off x="76200" y="2266950"/>
            <a:ext cx="5334000" cy="1077218"/>
          </a:xfrm>
          <a:prstGeom prst="rect">
            <a:avLst/>
          </a:prstGeom>
          <a:noFill/>
        </p:spPr>
        <p:txBody>
          <a:bodyPr wrap="square" lIns="91440" tIns="45720" rIns="91440" bIns="45720">
            <a:spAutoFit/>
            <a:scene3d>
              <a:camera prst="orthographicFront"/>
              <a:lightRig rig="threePt" dir="t"/>
            </a:scene3d>
            <a:sp3d extrusionH="57150">
              <a:bevelT w="38100" h="38100" prst="relaxedInset"/>
            </a:sp3d>
          </a:bodyPr>
          <a:lstStyle/>
          <a:p>
            <a:r>
              <a:rPr lang="en-US" sz="3200" b="1" dirty="0">
                <a:ln w="0"/>
                <a:solidFill>
                  <a:schemeClr val="bg2">
                    <a:lumMod val="50000"/>
                  </a:schemeClr>
                </a:solidFill>
                <a:effectLst>
                  <a:glow rad="228600">
                    <a:schemeClr val="bg1">
                      <a:alpha val="40000"/>
                    </a:schemeClr>
                  </a:glow>
                  <a:outerShdw blurRad="38100" dist="19050" dir="2700000" algn="tl" rotWithShape="0">
                    <a:schemeClr val="dk1">
                      <a:alpha val="40000"/>
                    </a:schemeClr>
                  </a:outerShdw>
                </a:effectLst>
                <a:latin typeface="Levenim MT" panose="02010502060101010101" pitchFamily="2" charset="-79"/>
                <a:ea typeface="Fira Sans ExtraBold" panose="020B0903050000020004" pitchFamily="34" charset="0"/>
                <a:cs typeface="Levenim MT" panose="02010502060101010101" pitchFamily="2" charset="-79"/>
              </a:rPr>
              <a:t>Visionary Management and Planning</a:t>
            </a:r>
          </a:p>
        </p:txBody>
      </p:sp>
      <p:sp>
        <p:nvSpPr>
          <p:cNvPr id="9" name="Google Shape;193;p34">
            <a:extLst>
              <a:ext uri="{FF2B5EF4-FFF2-40B4-BE49-F238E27FC236}">
                <a16:creationId xmlns:a16="http://schemas.microsoft.com/office/drawing/2014/main" id="{8834C6F5-B3EE-042F-6E20-3CEFCB8E3CC7}"/>
              </a:ext>
            </a:extLst>
          </p:cNvPr>
          <p:cNvSpPr txBox="1">
            <a:spLocks/>
          </p:cNvSpPr>
          <p:nvPr/>
        </p:nvSpPr>
        <p:spPr>
          <a:xfrm>
            <a:off x="-76200" y="856050"/>
            <a:ext cx="7717500"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5200"/>
              <a:buFont typeface="Oswald"/>
              <a:buNone/>
              <a:defRPr sz="5200" b="0" i="0" u="none" strike="noStrike" cap="none">
                <a:solidFill>
                  <a:schemeClr val="lt1"/>
                </a:solidFill>
                <a:highlight>
                  <a:schemeClr val="accent3"/>
                </a:highlight>
                <a:latin typeface="Oswald"/>
                <a:ea typeface="Oswald"/>
                <a:cs typeface="Oswald"/>
                <a:sym typeface="Oswald"/>
              </a:defRPr>
            </a:lvl1pPr>
            <a:lvl2pPr marR="0" lvl="1" algn="ctr" rtl="0">
              <a:lnSpc>
                <a:spcPct val="100000"/>
              </a:lnSpc>
              <a:spcBef>
                <a:spcPts val="0"/>
              </a:spcBef>
              <a:spcAft>
                <a:spcPts val="0"/>
              </a:spcAft>
              <a:buClr>
                <a:schemeClr val="dk1"/>
              </a:buClr>
              <a:buSzPts val="5200"/>
              <a:buFont typeface="Oswald"/>
              <a:buNone/>
              <a:defRPr sz="5200" b="0" i="0" u="none" strike="noStrike" cap="none">
                <a:solidFill>
                  <a:schemeClr val="dk1"/>
                </a:solidFill>
                <a:latin typeface="Oswald"/>
                <a:ea typeface="Oswald"/>
                <a:cs typeface="Oswald"/>
                <a:sym typeface="Oswald"/>
              </a:defRPr>
            </a:lvl2pPr>
            <a:lvl3pPr marR="0" lvl="2" algn="ctr" rtl="0">
              <a:lnSpc>
                <a:spcPct val="100000"/>
              </a:lnSpc>
              <a:spcBef>
                <a:spcPts val="0"/>
              </a:spcBef>
              <a:spcAft>
                <a:spcPts val="0"/>
              </a:spcAft>
              <a:buClr>
                <a:schemeClr val="dk1"/>
              </a:buClr>
              <a:buSzPts val="5200"/>
              <a:buFont typeface="Oswald"/>
              <a:buNone/>
              <a:defRPr sz="5200" b="0" i="0" u="none" strike="noStrike" cap="none">
                <a:solidFill>
                  <a:schemeClr val="dk1"/>
                </a:solidFill>
                <a:latin typeface="Oswald"/>
                <a:ea typeface="Oswald"/>
                <a:cs typeface="Oswald"/>
                <a:sym typeface="Oswald"/>
              </a:defRPr>
            </a:lvl3pPr>
            <a:lvl4pPr marR="0" lvl="3" algn="ctr" rtl="0">
              <a:lnSpc>
                <a:spcPct val="100000"/>
              </a:lnSpc>
              <a:spcBef>
                <a:spcPts val="0"/>
              </a:spcBef>
              <a:spcAft>
                <a:spcPts val="0"/>
              </a:spcAft>
              <a:buClr>
                <a:schemeClr val="dk1"/>
              </a:buClr>
              <a:buSzPts val="5200"/>
              <a:buFont typeface="Oswald"/>
              <a:buNone/>
              <a:defRPr sz="5200" b="0" i="0" u="none" strike="noStrike" cap="none">
                <a:solidFill>
                  <a:schemeClr val="dk1"/>
                </a:solidFill>
                <a:latin typeface="Oswald"/>
                <a:ea typeface="Oswald"/>
                <a:cs typeface="Oswald"/>
                <a:sym typeface="Oswald"/>
              </a:defRPr>
            </a:lvl4pPr>
            <a:lvl5pPr marR="0" lvl="4" algn="ctr" rtl="0">
              <a:lnSpc>
                <a:spcPct val="100000"/>
              </a:lnSpc>
              <a:spcBef>
                <a:spcPts val="0"/>
              </a:spcBef>
              <a:spcAft>
                <a:spcPts val="0"/>
              </a:spcAft>
              <a:buClr>
                <a:schemeClr val="dk1"/>
              </a:buClr>
              <a:buSzPts val="5200"/>
              <a:buFont typeface="Oswald"/>
              <a:buNone/>
              <a:defRPr sz="5200" b="0" i="0" u="none" strike="noStrike" cap="none">
                <a:solidFill>
                  <a:schemeClr val="dk1"/>
                </a:solidFill>
                <a:latin typeface="Oswald"/>
                <a:ea typeface="Oswald"/>
                <a:cs typeface="Oswald"/>
                <a:sym typeface="Oswald"/>
              </a:defRPr>
            </a:lvl5pPr>
            <a:lvl6pPr marR="0" lvl="5" algn="ctr" rtl="0">
              <a:lnSpc>
                <a:spcPct val="100000"/>
              </a:lnSpc>
              <a:spcBef>
                <a:spcPts val="0"/>
              </a:spcBef>
              <a:spcAft>
                <a:spcPts val="0"/>
              </a:spcAft>
              <a:buClr>
                <a:schemeClr val="dk1"/>
              </a:buClr>
              <a:buSzPts val="5200"/>
              <a:buFont typeface="Oswald"/>
              <a:buNone/>
              <a:defRPr sz="5200" b="0" i="0" u="none" strike="noStrike" cap="none">
                <a:solidFill>
                  <a:schemeClr val="dk1"/>
                </a:solidFill>
                <a:latin typeface="Oswald"/>
                <a:ea typeface="Oswald"/>
                <a:cs typeface="Oswald"/>
                <a:sym typeface="Oswald"/>
              </a:defRPr>
            </a:lvl6pPr>
            <a:lvl7pPr marR="0" lvl="6" algn="ctr" rtl="0">
              <a:lnSpc>
                <a:spcPct val="100000"/>
              </a:lnSpc>
              <a:spcBef>
                <a:spcPts val="0"/>
              </a:spcBef>
              <a:spcAft>
                <a:spcPts val="0"/>
              </a:spcAft>
              <a:buClr>
                <a:schemeClr val="dk1"/>
              </a:buClr>
              <a:buSzPts val="5200"/>
              <a:buFont typeface="Oswald"/>
              <a:buNone/>
              <a:defRPr sz="5200" b="0" i="0" u="none" strike="noStrike" cap="none">
                <a:solidFill>
                  <a:schemeClr val="dk1"/>
                </a:solidFill>
                <a:latin typeface="Oswald"/>
                <a:ea typeface="Oswald"/>
                <a:cs typeface="Oswald"/>
                <a:sym typeface="Oswald"/>
              </a:defRPr>
            </a:lvl7pPr>
            <a:lvl8pPr marR="0" lvl="7" algn="ctr" rtl="0">
              <a:lnSpc>
                <a:spcPct val="100000"/>
              </a:lnSpc>
              <a:spcBef>
                <a:spcPts val="0"/>
              </a:spcBef>
              <a:spcAft>
                <a:spcPts val="0"/>
              </a:spcAft>
              <a:buClr>
                <a:schemeClr val="dk1"/>
              </a:buClr>
              <a:buSzPts val="5200"/>
              <a:buFont typeface="Oswald"/>
              <a:buNone/>
              <a:defRPr sz="5200" b="0" i="0" u="none" strike="noStrike" cap="none">
                <a:solidFill>
                  <a:schemeClr val="dk1"/>
                </a:solidFill>
                <a:latin typeface="Oswald"/>
                <a:ea typeface="Oswald"/>
                <a:cs typeface="Oswald"/>
                <a:sym typeface="Oswald"/>
              </a:defRPr>
            </a:lvl8pPr>
            <a:lvl9pPr marR="0" lvl="8" algn="ctr" rtl="0">
              <a:lnSpc>
                <a:spcPct val="100000"/>
              </a:lnSpc>
              <a:spcBef>
                <a:spcPts val="0"/>
              </a:spcBef>
              <a:spcAft>
                <a:spcPts val="0"/>
              </a:spcAft>
              <a:buClr>
                <a:schemeClr val="dk1"/>
              </a:buClr>
              <a:buSzPts val="5200"/>
              <a:buFont typeface="Oswald"/>
              <a:buNone/>
              <a:defRPr sz="5200" b="0" i="0" u="none" strike="noStrike" cap="none">
                <a:solidFill>
                  <a:schemeClr val="dk1"/>
                </a:solidFill>
                <a:latin typeface="Oswald"/>
                <a:ea typeface="Oswald"/>
                <a:cs typeface="Oswald"/>
                <a:sym typeface="Oswald"/>
              </a:defRPr>
            </a:lvl9pPr>
          </a:lstStyle>
          <a:p>
            <a:r>
              <a:rPr lang="fa-IR" sz="4200" dirty="0">
                <a:cs typeface="Entezar     &lt;---------" panose="00000700000000000000" pitchFamily="2" charset="-78"/>
              </a:rPr>
              <a:t>وبینار آموزشی آشنایی </a:t>
            </a:r>
          </a:p>
          <a:p>
            <a:r>
              <a:rPr lang="fa-IR" sz="4200" dirty="0">
                <a:cs typeface="Entezar     &lt;---------" panose="00000700000000000000" pitchFamily="2" charset="-78"/>
              </a:rPr>
              <a:t>با مدیریت و برنامه‌ریزی آینده‌پرداز </a:t>
            </a: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816"/>
        <p:cNvGrpSpPr/>
        <p:nvPr/>
      </p:nvGrpSpPr>
      <p:grpSpPr>
        <a:xfrm>
          <a:off x="0" y="0"/>
          <a:ext cx="0" cy="0"/>
          <a:chOff x="0" y="0"/>
          <a:chExt cx="0" cy="0"/>
        </a:xfrm>
      </p:grpSpPr>
      <p:sp>
        <p:nvSpPr>
          <p:cNvPr id="817" name="Google Shape;817;p61"/>
          <p:cNvSpPr txBox="1">
            <a:spLocks noGrp="1"/>
          </p:cNvSpPr>
          <p:nvPr>
            <p:ph type="title"/>
          </p:nvPr>
        </p:nvSpPr>
        <p:spPr>
          <a:xfrm>
            <a:off x="713225" y="2947725"/>
            <a:ext cx="4829100" cy="802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Operating Plan</a:t>
            </a:r>
            <a:endParaRPr/>
          </a:p>
        </p:txBody>
      </p:sp>
      <p:sp>
        <p:nvSpPr>
          <p:cNvPr id="818" name="Google Shape;818;p61"/>
          <p:cNvSpPr txBox="1">
            <a:spLocks noGrp="1"/>
          </p:cNvSpPr>
          <p:nvPr>
            <p:ph type="title" idx="2"/>
          </p:nvPr>
        </p:nvSpPr>
        <p:spPr>
          <a:xfrm>
            <a:off x="713320" y="1380513"/>
            <a:ext cx="4113600" cy="1300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05</a:t>
            </a:r>
            <a:endParaRPr/>
          </a:p>
        </p:txBody>
      </p:sp>
      <p:sp>
        <p:nvSpPr>
          <p:cNvPr id="819" name="Google Shape;819;p61"/>
          <p:cNvSpPr/>
          <p:nvPr/>
        </p:nvSpPr>
        <p:spPr>
          <a:xfrm rot="762">
            <a:off x="3740585" y="400"/>
            <a:ext cx="5412000" cy="5151300"/>
          </a:xfrm>
          <a:prstGeom prst="triangle">
            <a:avLst>
              <a:gd name="adj" fmla="val 99806"/>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820" name="Google Shape;820;p61"/>
          <p:cNvPicPr preferRelativeResize="0"/>
          <p:nvPr/>
        </p:nvPicPr>
        <p:blipFill rotWithShape="1">
          <a:blip r:embed="rId3">
            <a:alphaModFix/>
          </a:blip>
          <a:srcRect l="12655" t="-13869" r="15680" b="13870"/>
          <a:stretch/>
        </p:blipFill>
        <p:spPr>
          <a:xfrm rot="-3708080" flipH="1">
            <a:off x="3072069" y="-888143"/>
            <a:ext cx="6009773" cy="5590743"/>
          </a:xfrm>
          <a:prstGeom prst="triangle">
            <a:avLst>
              <a:gd name="adj" fmla="val 50000"/>
            </a:avLst>
          </a:prstGeom>
          <a:noFill/>
          <a:ln>
            <a:noFill/>
          </a:ln>
        </p:spPr>
      </p:pic>
      <p:sp>
        <p:nvSpPr>
          <p:cNvPr id="821" name="Google Shape;821;p61"/>
          <p:cNvSpPr/>
          <p:nvPr/>
        </p:nvSpPr>
        <p:spPr>
          <a:xfrm rot="320655" flipH="1">
            <a:off x="3406172" y="281603"/>
            <a:ext cx="6309837" cy="5543153"/>
          </a:xfrm>
          <a:custGeom>
            <a:avLst/>
            <a:gdLst/>
            <a:ahLst/>
            <a:cxnLst/>
            <a:rect l="l" t="t" r="r" b="b"/>
            <a:pathLst>
              <a:path w="215668" h="189463" extrusionOk="0">
                <a:moveTo>
                  <a:pt x="0" y="0"/>
                </a:moveTo>
                <a:lnTo>
                  <a:pt x="215668" y="20761"/>
                </a:lnTo>
                <a:lnTo>
                  <a:pt x="79103" y="189463"/>
                </a:lnTo>
                <a:close/>
              </a:path>
            </a:pathLst>
          </a:custGeom>
          <a:solidFill>
            <a:srgbClr val="AA805D">
              <a:alpha val="25490"/>
            </a:srgbClr>
          </a:solidFill>
          <a:ln>
            <a:noFill/>
          </a:ln>
        </p:spPr>
        <p:txBody>
          <a:bodyPr/>
          <a:lstStyle/>
          <a:p>
            <a:endParaRPr lang="en-US"/>
          </a:p>
        </p:txBody>
      </p:sp>
      <p:sp>
        <p:nvSpPr>
          <p:cNvPr id="822" name="Google Shape;822;p61"/>
          <p:cNvSpPr/>
          <p:nvPr/>
        </p:nvSpPr>
        <p:spPr>
          <a:xfrm rot="-3611002" flipH="1">
            <a:off x="3283883" y="-1045416"/>
            <a:ext cx="6090792" cy="5267214"/>
          </a:xfrm>
          <a:prstGeom prst="triangle">
            <a:avLst>
              <a:gd name="adj" fmla="val 50000"/>
            </a:avLst>
          </a:prstGeom>
          <a:no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826"/>
        <p:cNvGrpSpPr/>
        <p:nvPr/>
      </p:nvGrpSpPr>
      <p:grpSpPr>
        <a:xfrm>
          <a:off x="0" y="0"/>
          <a:ext cx="0" cy="0"/>
          <a:chOff x="0" y="0"/>
          <a:chExt cx="0" cy="0"/>
        </a:xfrm>
      </p:grpSpPr>
      <p:cxnSp>
        <p:nvCxnSpPr>
          <p:cNvPr id="827" name="Google Shape;827;p62"/>
          <p:cNvCxnSpPr/>
          <p:nvPr/>
        </p:nvCxnSpPr>
        <p:spPr>
          <a:xfrm rot="10800000">
            <a:off x="2440166" y="4006156"/>
            <a:ext cx="1017300" cy="0"/>
          </a:xfrm>
          <a:prstGeom prst="straightConnector1">
            <a:avLst/>
          </a:prstGeom>
          <a:noFill/>
          <a:ln w="38100" cap="flat" cmpd="sng">
            <a:solidFill>
              <a:schemeClr val="accent3"/>
            </a:solidFill>
            <a:prstDash val="solid"/>
            <a:round/>
            <a:headEnd type="none" w="med" len="med"/>
            <a:tailEnd type="none" w="med" len="med"/>
          </a:ln>
        </p:spPr>
      </p:cxnSp>
      <p:cxnSp>
        <p:nvCxnSpPr>
          <p:cNvPr id="828" name="Google Shape;828;p62"/>
          <p:cNvCxnSpPr/>
          <p:nvPr/>
        </p:nvCxnSpPr>
        <p:spPr>
          <a:xfrm rot="10800000">
            <a:off x="5686475" y="3152260"/>
            <a:ext cx="1017300" cy="0"/>
          </a:xfrm>
          <a:prstGeom prst="straightConnector1">
            <a:avLst/>
          </a:prstGeom>
          <a:noFill/>
          <a:ln w="38100" cap="flat" cmpd="sng">
            <a:solidFill>
              <a:schemeClr val="accent3"/>
            </a:solidFill>
            <a:prstDash val="solid"/>
            <a:round/>
            <a:headEnd type="none" w="med" len="med"/>
            <a:tailEnd type="none" w="med" len="med"/>
          </a:ln>
        </p:spPr>
      </p:cxnSp>
      <p:cxnSp>
        <p:nvCxnSpPr>
          <p:cNvPr id="829" name="Google Shape;829;p62"/>
          <p:cNvCxnSpPr/>
          <p:nvPr/>
        </p:nvCxnSpPr>
        <p:spPr>
          <a:xfrm rot="10800000">
            <a:off x="3457408" y="2048185"/>
            <a:ext cx="1017300" cy="0"/>
          </a:xfrm>
          <a:prstGeom prst="straightConnector1">
            <a:avLst/>
          </a:prstGeom>
          <a:noFill/>
          <a:ln w="38100" cap="flat" cmpd="sng">
            <a:solidFill>
              <a:schemeClr val="accent3"/>
            </a:solidFill>
            <a:prstDash val="solid"/>
            <a:round/>
            <a:headEnd type="none" w="med" len="med"/>
            <a:tailEnd type="none" w="med" len="med"/>
          </a:ln>
        </p:spPr>
      </p:cxnSp>
      <p:grpSp>
        <p:nvGrpSpPr>
          <p:cNvPr id="830" name="Google Shape;830;p62"/>
          <p:cNvGrpSpPr/>
          <p:nvPr/>
        </p:nvGrpSpPr>
        <p:grpSpPr>
          <a:xfrm>
            <a:off x="3143574" y="1243759"/>
            <a:ext cx="3377519" cy="3249629"/>
            <a:chOff x="7340931" y="2022667"/>
            <a:chExt cx="950049" cy="914075"/>
          </a:xfrm>
        </p:grpSpPr>
        <p:sp>
          <p:nvSpPr>
            <p:cNvPr id="831" name="Google Shape;831;p62"/>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62"/>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62"/>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4" name="Google Shape;834;p62"/>
          <p:cNvSpPr txBox="1">
            <a:spLocks noGrp="1"/>
          </p:cNvSpPr>
          <p:nvPr>
            <p:ph type="title"/>
          </p:nvPr>
        </p:nvSpPr>
        <p:spPr>
          <a:xfrm>
            <a:off x="755550" y="539350"/>
            <a:ext cx="3195900" cy="704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Our process</a:t>
            </a:r>
            <a:endParaRPr/>
          </a:p>
        </p:txBody>
      </p:sp>
      <p:sp>
        <p:nvSpPr>
          <p:cNvPr id="835" name="Google Shape;835;p62"/>
          <p:cNvSpPr/>
          <p:nvPr/>
        </p:nvSpPr>
        <p:spPr>
          <a:xfrm rot="5400000" flipH="1">
            <a:off x="9434927" y="188175"/>
            <a:ext cx="423517" cy="84337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62"/>
          <p:cNvSpPr/>
          <p:nvPr/>
        </p:nvSpPr>
        <p:spPr>
          <a:xfrm rot="5400000" flipH="1">
            <a:off x="10114974" y="-9932"/>
            <a:ext cx="821545" cy="841422"/>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62"/>
          <p:cNvSpPr txBox="1"/>
          <p:nvPr/>
        </p:nvSpPr>
        <p:spPr>
          <a:xfrm>
            <a:off x="983375" y="3597098"/>
            <a:ext cx="1456800" cy="818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000000"/>
                </a:solidFill>
                <a:latin typeface="Lato"/>
                <a:ea typeface="Lato"/>
                <a:cs typeface="Lato"/>
                <a:sym typeface="Lato"/>
              </a:rPr>
              <a:t>Despite being red, is a cold place, not hot</a:t>
            </a:r>
            <a:endParaRPr>
              <a:solidFill>
                <a:srgbClr val="000000"/>
              </a:solidFill>
              <a:latin typeface="Lato"/>
              <a:ea typeface="Lato"/>
              <a:cs typeface="Lato"/>
              <a:sym typeface="Lato"/>
            </a:endParaRPr>
          </a:p>
          <a:p>
            <a:pPr marL="0" lvl="0" indent="0" algn="ctr" rtl="0">
              <a:spcBef>
                <a:spcPts val="0"/>
              </a:spcBef>
              <a:spcAft>
                <a:spcPts val="0"/>
              </a:spcAft>
              <a:buNone/>
            </a:pPr>
            <a:endParaRPr>
              <a:solidFill>
                <a:srgbClr val="000000"/>
              </a:solidFill>
              <a:latin typeface="Lato"/>
              <a:ea typeface="Lato"/>
              <a:cs typeface="Lato"/>
              <a:sym typeface="Lato"/>
            </a:endParaRPr>
          </a:p>
        </p:txBody>
      </p:sp>
      <p:sp>
        <p:nvSpPr>
          <p:cNvPr id="838" name="Google Shape;838;p62"/>
          <p:cNvSpPr txBox="1"/>
          <p:nvPr/>
        </p:nvSpPr>
        <p:spPr>
          <a:xfrm>
            <a:off x="3877220" y="3893834"/>
            <a:ext cx="1910100" cy="498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lt1"/>
                </a:solidFill>
                <a:latin typeface="Oswald"/>
                <a:ea typeface="Oswald"/>
                <a:cs typeface="Oswald"/>
                <a:sym typeface="Oswald"/>
              </a:rPr>
              <a:t>Day 1</a:t>
            </a:r>
            <a:endParaRPr sz="1600">
              <a:solidFill>
                <a:schemeClr val="lt1"/>
              </a:solidFill>
              <a:latin typeface="Oswald"/>
              <a:ea typeface="Oswald"/>
              <a:cs typeface="Oswald"/>
              <a:sym typeface="Oswald"/>
            </a:endParaRPr>
          </a:p>
        </p:txBody>
      </p:sp>
      <p:sp>
        <p:nvSpPr>
          <p:cNvPr id="839" name="Google Shape;839;p62"/>
          <p:cNvSpPr txBox="1"/>
          <p:nvPr/>
        </p:nvSpPr>
        <p:spPr>
          <a:xfrm>
            <a:off x="6703775" y="2743200"/>
            <a:ext cx="1456800" cy="818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000000"/>
                </a:solidFill>
                <a:latin typeface="Lato"/>
                <a:ea typeface="Lato"/>
                <a:cs typeface="Lato"/>
                <a:sym typeface="Lato"/>
              </a:rPr>
              <a:t>It’s the biggest planet in </a:t>
            </a:r>
            <a:r>
              <a:rPr lang="en">
                <a:latin typeface="Lato"/>
                <a:ea typeface="Lato"/>
                <a:cs typeface="Lato"/>
                <a:sym typeface="Lato"/>
              </a:rPr>
              <a:t>the </a:t>
            </a:r>
            <a:r>
              <a:rPr lang="en">
                <a:solidFill>
                  <a:srgbClr val="000000"/>
                </a:solidFill>
                <a:latin typeface="Lato"/>
                <a:ea typeface="Lato"/>
                <a:cs typeface="Lato"/>
                <a:sym typeface="Lato"/>
              </a:rPr>
              <a:t>Solar System</a:t>
            </a:r>
            <a:endParaRPr>
              <a:solidFill>
                <a:srgbClr val="000000"/>
              </a:solidFill>
              <a:latin typeface="Lato"/>
              <a:ea typeface="Lato"/>
              <a:cs typeface="Lato"/>
              <a:sym typeface="Lato"/>
            </a:endParaRPr>
          </a:p>
          <a:p>
            <a:pPr marL="0" lvl="0" indent="0" algn="ctr" rtl="0">
              <a:spcBef>
                <a:spcPts val="0"/>
              </a:spcBef>
              <a:spcAft>
                <a:spcPts val="0"/>
              </a:spcAft>
              <a:buNone/>
            </a:pPr>
            <a:endParaRPr>
              <a:solidFill>
                <a:srgbClr val="000000"/>
              </a:solidFill>
              <a:latin typeface="Lato"/>
              <a:ea typeface="Lato"/>
              <a:cs typeface="Lato"/>
              <a:sym typeface="Lato"/>
            </a:endParaRPr>
          </a:p>
        </p:txBody>
      </p:sp>
      <p:sp>
        <p:nvSpPr>
          <p:cNvPr id="840" name="Google Shape;840;p62"/>
          <p:cNvSpPr txBox="1"/>
          <p:nvPr/>
        </p:nvSpPr>
        <p:spPr>
          <a:xfrm>
            <a:off x="2000687" y="1583586"/>
            <a:ext cx="1456800" cy="818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000000"/>
                </a:solidFill>
                <a:latin typeface="Lato"/>
                <a:ea typeface="Lato"/>
                <a:cs typeface="Lato"/>
                <a:sym typeface="Lato"/>
              </a:rPr>
              <a:t>Saturn is the ringed one and a gas giant</a:t>
            </a:r>
            <a:endParaRPr>
              <a:solidFill>
                <a:srgbClr val="000000"/>
              </a:solidFill>
              <a:latin typeface="Lato"/>
              <a:ea typeface="Lato"/>
              <a:cs typeface="Lato"/>
              <a:sym typeface="Lato"/>
            </a:endParaRPr>
          </a:p>
          <a:p>
            <a:pPr marL="0" lvl="0" indent="0" algn="ctr" rtl="0">
              <a:spcBef>
                <a:spcPts val="0"/>
              </a:spcBef>
              <a:spcAft>
                <a:spcPts val="0"/>
              </a:spcAft>
              <a:buNone/>
            </a:pPr>
            <a:endParaRPr>
              <a:solidFill>
                <a:srgbClr val="000000"/>
              </a:solidFill>
              <a:latin typeface="Lato"/>
              <a:ea typeface="Lato"/>
              <a:cs typeface="Lato"/>
              <a:sym typeface="Lato"/>
            </a:endParaRPr>
          </a:p>
        </p:txBody>
      </p:sp>
      <p:sp>
        <p:nvSpPr>
          <p:cNvPr id="841" name="Google Shape;841;p62"/>
          <p:cNvSpPr txBox="1"/>
          <p:nvPr/>
        </p:nvSpPr>
        <p:spPr>
          <a:xfrm>
            <a:off x="3877235" y="2048185"/>
            <a:ext cx="1910100" cy="498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lt1"/>
                </a:solidFill>
                <a:latin typeface="Oswald"/>
                <a:ea typeface="Oswald"/>
                <a:cs typeface="Oswald"/>
                <a:sym typeface="Oswald"/>
              </a:rPr>
              <a:t>Day 3</a:t>
            </a:r>
            <a:endParaRPr sz="1600">
              <a:solidFill>
                <a:schemeClr val="lt1"/>
              </a:solidFill>
              <a:latin typeface="Oswald"/>
              <a:ea typeface="Oswald"/>
              <a:cs typeface="Oswald"/>
              <a:sym typeface="Oswald"/>
            </a:endParaRPr>
          </a:p>
        </p:txBody>
      </p:sp>
      <p:sp>
        <p:nvSpPr>
          <p:cNvPr id="842" name="Google Shape;842;p62"/>
          <p:cNvSpPr txBox="1"/>
          <p:nvPr/>
        </p:nvSpPr>
        <p:spPr>
          <a:xfrm>
            <a:off x="3877235" y="2971017"/>
            <a:ext cx="1910100" cy="498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chemeClr val="lt1"/>
                </a:solidFill>
                <a:latin typeface="Oswald"/>
                <a:ea typeface="Oswald"/>
                <a:cs typeface="Oswald"/>
                <a:sym typeface="Oswald"/>
              </a:rPr>
              <a:t>Day 2</a:t>
            </a:r>
            <a:endParaRPr sz="1600">
              <a:solidFill>
                <a:schemeClr val="lt1"/>
              </a:solidFill>
              <a:latin typeface="Oswald"/>
              <a:ea typeface="Oswald"/>
              <a:cs typeface="Oswald"/>
              <a:sym typeface="Oswald"/>
            </a:endParaRPr>
          </a:p>
        </p:txBody>
      </p:sp>
      <p:sp>
        <p:nvSpPr>
          <p:cNvPr id="843" name="Google Shape;843;p62"/>
          <p:cNvSpPr/>
          <p:nvPr/>
        </p:nvSpPr>
        <p:spPr>
          <a:xfrm rot="3288681">
            <a:off x="-403867" y="-1292754"/>
            <a:ext cx="1883491" cy="1628726"/>
          </a:xfrm>
          <a:prstGeom prst="triangle">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62"/>
          <p:cNvSpPr/>
          <p:nvPr/>
        </p:nvSpPr>
        <p:spPr>
          <a:xfrm rot="3288681">
            <a:off x="8285508" y="4123571"/>
            <a:ext cx="1883491" cy="1628726"/>
          </a:xfrm>
          <a:prstGeom prst="triangle">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848"/>
        <p:cNvGrpSpPr/>
        <p:nvPr/>
      </p:nvGrpSpPr>
      <p:grpSpPr>
        <a:xfrm>
          <a:off x="0" y="0"/>
          <a:ext cx="0" cy="0"/>
          <a:chOff x="0" y="0"/>
          <a:chExt cx="0" cy="0"/>
        </a:xfrm>
      </p:grpSpPr>
      <p:sp>
        <p:nvSpPr>
          <p:cNvPr id="849" name="Google Shape;849;p63"/>
          <p:cNvSpPr/>
          <p:nvPr/>
        </p:nvSpPr>
        <p:spPr>
          <a:xfrm rot="-762" flipH="1">
            <a:off x="-40625" y="400"/>
            <a:ext cx="5412000" cy="5151300"/>
          </a:xfrm>
          <a:prstGeom prst="triangle">
            <a:avLst>
              <a:gd name="adj" fmla="val 99806"/>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63"/>
          <p:cNvSpPr txBox="1">
            <a:spLocks noGrp="1"/>
          </p:cNvSpPr>
          <p:nvPr>
            <p:ph type="title"/>
          </p:nvPr>
        </p:nvSpPr>
        <p:spPr>
          <a:xfrm>
            <a:off x="3897275" y="2947725"/>
            <a:ext cx="4533300" cy="8025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Financial plan</a:t>
            </a:r>
            <a:endParaRPr/>
          </a:p>
        </p:txBody>
      </p:sp>
      <p:pic>
        <p:nvPicPr>
          <p:cNvPr id="851" name="Google Shape;851;p63"/>
          <p:cNvPicPr preferRelativeResize="0"/>
          <p:nvPr/>
        </p:nvPicPr>
        <p:blipFill rotWithShape="1">
          <a:blip r:embed="rId3">
            <a:alphaModFix/>
          </a:blip>
          <a:srcRect l="14992" t="-19450" r="13343" b="19449"/>
          <a:stretch/>
        </p:blipFill>
        <p:spPr>
          <a:xfrm rot="3708080">
            <a:off x="30117" y="-888143"/>
            <a:ext cx="6009773" cy="5590743"/>
          </a:xfrm>
          <a:prstGeom prst="triangle">
            <a:avLst>
              <a:gd name="adj" fmla="val 50000"/>
            </a:avLst>
          </a:prstGeom>
          <a:noFill/>
          <a:ln>
            <a:noFill/>
          </a:ln>
        </p:spPr>
      </p:pic>
      <p:sp>
        <p:nvSpPr>
          <p:cNvPr id="852" name="Google Shape;852;p63"/>
          <p:cNvSpPr/>
          <p:nvPr/>
        </p:nvSpPr>
        <p:spPr>
          <a:xfrm rot="-320655">
            <a:off x="-604074" y="268803"/>
            <a:ext cx="6309837" cy="5543153"/>
          </a:xfrm>
          <a:custGeom>
            <a:avLst/>
            <a:gdLst/>
            <a:ahLst/>
            <a:cxnLst/>
            <a:rect l="l" t="t" r="r" b="b"/>
            <a:pathLst>
              <a:path w="215668" h="189463" extrusionOk="0">
                <a:moveTo>
                  <a:pt x="0" y="0"/>
                </a:moveTo>
                <a:lnTo>
                  <a:pt x="215668" y="20761"/>
                </a:lnTo>
                <a:lnTo>
                  <a:pt x="79103" y="189463"/>
                </a:lnTo>
                <a:close/>
              </a:path>
            </a:pathLst>
          </a:custGeom>
          <a:solidFill>
            <a:srgbClr val="AA805D">
              <a:alpha val="25490"/>
            </a:srgbClr>
          </a:solidFill>
          <a:ln>
            <a:noFill/>
          </a:ln>
        </p:spPr>
        <p:txBody>
          <a:bodyPr/>
          <a:lstStyle/>
          <a:p>
            <a:endParaRPr lang="en-US"/>
          </a:p>
        </p:txBody>
      </p:sp>
      <p:sp>
        <p:nvSpPr>
          <p:cNvPr id="853" name="Google Shape;853;p63"/>
          <p:cNvSpPr/>
          <p:nvPr/>
        </p:nvSpPr>
        <p:spPr>
          <a:xfrm rot="3611002">
            <a:off x="-262715" y="-1045416"/>
            <a:ext cx="6090792" cy="5267214"/>
          </a:xfrm>
          <a:prstGeom prst="triangle">
            <a:avLst>
              <a:gd name="adj" fmla="val 50000"/>
            </a:avLst>
          </a:prstGeom>
          <a:no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63"/>
          <p:cNvSpPr txBox="1">
            <a:spLocks noGrp="1"/>
          </p:cNvSpPr>
          <p:nvPr>
            <p:ph type="title" idx="2"/>
          </p:nvPr>
        </p:nvSpPr>
        <p:spPr>
          <a:xfrm>
            <a:off x="4317170" y="1380513"/>
            <a:ext cx="4113600" cy="1300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06</a:t>
            </a:r>
            <a:endParaRP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858"/>
        <p:cNvGrpSpPr/>
        <p:nvPr/>
      </p:nvGrpSpPr>
      <p:grpSpPr>
        <a:xfrm>
          <a:off x="0" y="0"/>
          <a:ext cx="0" cy="0"/>
          <a:chOff x="0" y="0"/>
          <a:chExt cx="0" cy="0"/>
        </a:xfrm>
      </p:grpSpPr>
      <p:sp>
        <p:nvSpPr>
          <p:cNvPr id="859" name="Google Shape;859;p64"/>
          <p:cNvSpPr txBox="1">
            <a:spLocks noGrp="1"/>
          </p:cNvSpPr>
          <p:nvPr>
            <p:ph type="title"/>
          </p:nvPr>
        </p:nvSpPr>
        <p:spPr>
          <a:xfrm>
            <a:off x="713225" y="555800"/>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Predicted growth</a:t>
            </a:r>
            <a:endParaRPr/>
          </a:p>
        </p:txBody>
      </p:sp>
      <p:grpSp>
        <p:nvGrpSpPr>
          <p:cNvPr id="860" name="Google Shape;860;p64"/>
          <p:cNvGrpSpPr/>
          <p:nvPr/>
        </p:nvGrpSpPr>
        <p:grpSpPr>
          <a:xfrm>
            <a:off x="2693301" y="1826890"/>
            <a:ext cx="3757396" cy="2151084"/>
            <a:chOff x="5359127" y="2919100"/>
            <a:chExt cx="1097723" cy="628494"/>
          </a:xfrm>
        </p:grpSpPr>
        <p:grpSp>
          <p:nvGrpSpPr>
            <p:cNvPr id="861" name="Google Shape;861;p64"/>
            <p:cNvGrpSpPr/>
            <p:nvPr/>
          </p:nvGrpSpPr>
          <p:grpSpPr>
            <a:xfrm>
              <a:off x="5929791" y="3263088"/>
              <a:ext cx="527060" cy="284506"/>
              <a:chOff x="5929791" y="3263088"/>
              <a:chExt cx="527060" cy="284506"/>
            </a:xfrm>
          </p:grpSpPr>
          <p:sp>
            <p:nvSpPr>
              <p:cNvPr id="862" name="Google Shape;862;p64"/>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solidFill>
                <a:schemeClr val="accent4"/>
              </a:solidFill>
              <a:ln w="19050" cap="flat" cmpd="sng">
                <a:solidFill>
                  <a:schemeClr val="accent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63" name="Google Shape;863;p64"/>
              <p:cNvSpPr/>
              <p:nvPr/>
            </p:nvSpPr>
            <p:spPr>
              <a:xfrm>
                <a:off x="6247886" y="3328434"/>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19050" cap="flat" cmpd="sng">
                <a:solidFill>
                  <a:schemeClr val="accent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64" name="Google Shape;864;p64"/>
            <p:cNvGrpSpPr/>
            <p:nvPr/>
          </p:nvGrpSpPr>
          <p:grpSpPr>
            <a:xfrm>
              <a:off x="5359127" y="3263089"/>
              <a:ext cx="526428" cy="284502"/>
              <a:chOff x="5359127" y="3263089"/>
              <a:chExt cx="526428" cy="284502"/>
            </a:xfrm>
          </p:grpSpPr>
          <p:sp>
            <p:nvSpPr>
              <p:cNvPr id="865" name="Google Shape;865;p64"/>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solidFill>
                <a:schemeClr val="accent4"/>
              </a:solidFill>
              <a:ln w="19050" cap="flat" cmpd="sng">
                <a:solidFill>
                  <a:schemeClr val="accent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66" name="Google Shape;866;p64"/>
              <p:cNvSpPr/>
              <p:nvPr/>
            </p:nvSpPr>
            <p:spPr>
              <a:xfrm flipH="1">
                <a:off x="5359127" y="332842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19050" cap="flat" cmpd="sng">
                <a:solidFill>
                  <a:schemeClr val="accent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67" name="Google Shape;867;p64"/>
            <p:cNvGrpSpPr/>
            <p:nvPr/>
          </p:nvGrpSpPr>
          <p:grpSpPr>
            <a:xfrm>
              <a:off x="5551525" y="2919107"/>
              <a:ext cx="520901" cy="602065"/>
              <a:chOff x="5551525" y="2919107"/>
              <a:chExt cx="520901" cy="602065"/>
            </a:xfrm>
          </p:grpSpPr>
          <p:sp>
            <p:nvSpPr>
              <p:cNvPr id="868" name="Google Shape;868;p64"/>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solidFill>
                <a:schemeClr val="accent2"/>
              </a:solidFill>
              <a:ln w="19050" cap="flat" cmpd="sng">
                <a:solidFill>
                  <a:schemeClr val="accent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69" name="Google Shape;869;p64"/>
              <p:cNvSpPr/>
              <p:nvPr/>
            </p:nvSpPr>
            <p:spPr>
              <a:xfrm flipH="1">
                <a:off x="5551525" y="2919107"/>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19050" cap="flat" cmpd="sng">
                <a:solidFill>
                  <a:schemeClr val="accent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70" name="Google Shape;870;p64"/>
            <p:cNvGrpSpPr/>
            <p:nvPr/>
          </p:nvGrpSpPr>
          <p:grpSpPr>
            <a:xfrm>
              <a:off x="5743962" y="2919100"/>
              <a:ext cx="623674" cy="284502"/>
              <a:chOff x="5743962" y="2919100"/>
              <a:chExt cx="623674" cy="284502"/>
            </a:xfrm>
          </p:grpSpPr>
          <p:sp>
            <p:nvSpPr>
              <p:cNvPr id="871" name="Google Shape;871;p64"/>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solidFill>
                <a:schemeClr val="accent4"/>
              </a:solidFill>
              <a:ln w="19050" cap="flat" cmpd="sng">
                <a:solidFill>
                  <a:schemeClr val="accent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72" name="Google Shape;872;p64"/>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19050" cap="flat" cmpd="sng">
                <a:solidFill>
                  <a:schemeClr val="accent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sp>
        <p:nvSpPr>
          <p:cNvPr id="873" name="Google Shape;873;p64"/>
          <p:cNvSpPr txBox="1"/>
          <p:nvPr/>
        </p:nvSpPr>
        <p:spPr>
          <a:xfrm>
            <a:off x="1880825" y="2001538"/>
            <a:ext cx="1456800" cy="818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000000"/>
                </a:solidFill>
                <a:latin typeface="Lato"/>
                <a:ea typeface="Lato"/>
                <a:cs typeface="Lato"/>
                <a:sym typeface="Lato"/>
              </a:rPr>
              <a:t>Mercury is the closest planet to the Sun</a:t>
            </a:r>
            <a:endParaRPr>
              <a:solidFill>
                <a:srgbClr val="000000"/>
              </a:solidFill>
              <a:latin typeface="Lato"/>
              <a:ea typeface="Lato"/>
              <a:cs typeface="Lato"/>
              <a:sym typeface="Lato"/>
            </a:endParaRPr>
          </a:p>
          <a:p>
            <a:pPr marL="0" lvl="0" indent="0" algn="ctr" rtl="0">
              <a:spcBef>
                <a:spcPts val="0"/>
              </a:spcBef>
              <a:spcAft>
                <a:spcPts val="0"/>
              </a:spcAft>
              <a:buNone/>
            </a:pPr>
            <a:endParaRPr>
              <a:solidFill>
                <a:srgbClr val="000000"/>
              </a:solidFill>
              <a:latin typeface="Lato"/>
              <a:ea typeface="Lato"/>
              <a:cs typeface="Lato"/>
              <a:sym typeface="Lato"/>
            </a:endParaRPr>
          </a:p>
        </p:txBody>
      </p:sp>
      <p:sp>
        <p:nvSpPr>
          <p:cNvPr id="874" name="Google Shape;874;p64"/>
          <p:cNvSpPr txBox="1"/>
          <p:nvPr/>
        </p:nvSpPr>
        <p:spPr>
          <a:xfrm>
            <a:off x="6146387" y="2003286"/>
            <a:ext cx="1456800" cy="818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latin typeface="Lato"/>
                <a:ea typeface="Lato"/>
                <a:cs typeface="Lato"/>
                <a:sym typeface="Lato"/>
              </a:rPr>
              <a:t>It h</a:t>
            </a:r>
            <a:r>
              <a:rPr lang="en">
                <a:solidFill>
                  <a:srgbClr val="000000"/>
                </a:solidFill>
                <a:latin typeface="Lato"/>
                <a:ea typeface="Lato"/>
                <a:cs typeface="Lato"/>
                <a:sym typeface="Lato"/>
              </a:rPr>
              <a:t>as a beautiful name, but it’s </a:t>
            </a:r>
            <a:r>
              <a:rPr lang="en">
                <a:latin typeface="Lato"/>
                <a:ea typeface="Lato"/>
                <a:cs typeface="Lato"/>
                <a:sym typeface="Lato"/>
              </a:rPr>
              <a:t>very </a:t>
            </a:r>
            <a:r>
              <a:rPr lang="en">
                <a:solidFill>
                  <a:srgbClr val="000000"/>
                </a:solidFill>
                <a:latin typeface="Lato"/>
                <a:ea typeface="Lato"/>
                <a:cs typeface="Lato"/>
                <a:sym typeface="Lato"/>
              </a:rPr>
              <a:t>hot</a:t>
            </a:r>
            <a:endParaRPr>
              <a:solidFill>
                <a:srgbClr val="000000"/>
              </a:solidFill>
              <a:latin typeface="Lato"/>
              <a:ea typeface="Lato"/>
              <a:cs typeface="Lato"/>
              <a:sym typeface="Lato"/>
            </a:endParaRPr>
          </a:p>
          <a:p>
            <a:pPr marL="0" lvl="0" indent="0" algn="ctr" rtl="0">
              <a:spcBef>
                <a:spcPts val="0"/>
              </a:spcBef>
              <a:spcAft>
                <a:spcPts val="0"/>
              </a:spcAft>
              <a:buNone/>
            </a:pPr>
            <a:endParaRPr>
              <a:solidFill>
                <a:srgbClr val="000000"/>
              </a:solidFill>
              <a:latin typeface="Lato"/>
              <a:ea typeface="Lato"/>
              <a:cs typeface="Lato"/>
              <a:sym typeface="Lato"/>
            </a:endParaRPr>
          </a:p>
        </p:txBody>
      </p:sp>
      <p:sp>
        <p:nvSpPr>
          <p:cNvPr id="875" name="Google Shape;875;p64"/>
          <p:cNvSpPr txBox="1"/>
          <p:nvPr/>
        </p:nvSpPr>
        <p:spPr>
          <a:xfrm>
            <a:off x="6146324" y="1621150"/>
            <a:ext cx="1456800" cy="380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8C5841"/>
                </a:solidFill>
                <a:latin typeface="Oswald"/>
                <a:ea typeface="Oswald"/>
                <a:cs typeface="Oswald"/>
                <a:sym typeface="Oswald"/>
              </a:rPr>
              <a:t>Venus</a:t>
            </a:r>
            <a:endParaRPr sz="1600">
              <a:solidFill>
                <a:srgbClr val="8C5841"/>
              </a:solidFill>
              <a:latin typeface="Oswald"/>
              <a:ea typeface="Oswald"/>
              <a:cs typeface="Oswald"/>
              <a:sym typeface="Oswald"/>
            </a:endParaRPr>
          </a:p>
        </p:txBody>
      </p:sp>
      <p:sp>
        <p:nvSpPr>
          <p:cNvPr id="876" name="Google Shape;876;p64"/>
          <p:cNvSpPr txBox="1"/>
          <p:nvPr/>
        </p:nvSpPr>
        <p:spPr>
          <a:xfrm>
            <a:off x="6450750" y="3402286"/>
            <a:ext cx="1456800" cy="818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000000"/>
                </a:solidFill>
                <a:latin typeface="Lato"/>
                <a:ea typeface="Lato"/>
                <a:cs typeface="Lato"/>
                <a:sym typeface="Lato"/>
              </a:rPr>
              <a:t>Despite being red, it</a:t>
            </a:r>
            <a:r>
              <a:rPr lang="en">
                <a:latin typeface="Lato"/>
                <a:ea typeface="Lato"/>
                <a:cs typeface="Lato"/>
                <a:sym typeface="Lato"/>
              </a:rPr>
              <a:t>’</a:t>
            </a:r>
            <a:r>
              <a:rPr lang="en">
                <a:solidFill>
                  <a:srgbClr val="000000"/>
                </a:solidFill>
                <a:latin typeface="Lato"/>
                <a:ea typeface="Lato"/>
                <a:cs typeface="Lato"/>
                <a:sym typeface="Lato"/>
              </a:rPr>
              <a:t>s a cold place, not hot</a:t>
            </a:r>
            <a:endParaRPr>
              <a:solidFill>
                <a:srgbClr val="000000"/>
              </a:solidFill>
              <a:latin typeface="Lato"/>
              <a:ea typeface="Lato"/>
              <a:cs typeface="Lato"/>
              <a:sym typeface="Lato"/>
            </a:endParaRPr>
          </a:p>
          <a:p>
            <a:pPr marL="0" lvl="0" indent="0" algn="ctr" rtl="0">
              <a:spcBef>
                <a:spcPts val="0"/>
              </a:spcBef>
              <a:spcAft>
                <a:spcPts val="0"/>
              </a:spcAft>
              <a:buNone/>
            </a:pPr>
            <a:endParaRPr>
              <a:solidFill>
                <a:srgbClr val="000000"/>
              </a:solidFill>
              <a:latin typeface="Lato"/>
              <a:ea typeface="Lato"/>
              <a:cs typeface="Lato"/>
              <a:sym typeface="Lato"/>
            </a:endParaRPr>
          </a:p>
        </p:txBody>
      </p:sp>
      <p:sp>
        <p:nvSpPr>
          <p:cNvPr id="877" name="Google Shape;877;p64"/>
          <p:cNvSpPr txBox="1"/>
          <p:nvPr/>
        </p:nvSpPr>
        <p:spPr>
          <a:xfrm>
            <a:off x="6450688" y="3020150"/>
            <a:ext cx="1456800" cy="380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8C5841"/>
                </a:solidFill>
                <a:latin typeface="Oswald"/>
                <a:ea typeface="Oswald"/>
                <a:cs typeface="Oswald"/>
                <a:sym typeface="Oswald"/>
              </a:rPr>
              <a:t>Mars</a:t>
            </a:r>
            <a:endParaRPr sz="1600">
              <a:solidFill>
                <a:srgbClr val="8C5841"/>
              </a:solidFill>
              <a:latin typeface="Oswald"/>
              <a:ea typeface="Oswald"/>
              <a:cs typeface="Oswald"/>
              <a:sym typeface="Oswald"/>
            </a:endParaRPr>
          </a:p>
        </p:txBody>
      </p:sp>
      <p:sp>
        <p:nvSpPr>
          <p:cNvPr id="878" name="Google Shape;878;p64"/>
          <p:cNvSpPr txBox="1"/>
          <p:nvPr/>
        </p:nvSpPr>
        <p:spPr>
          <a:xfrm>
            <a:off x="1880824" y="1621138"/>
            <a:ext cx="1456800" cy="380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8C5841"/>
                </a:solidFill>
                <a:latin typeface="Oswald"/>
                <a:ea typeface="Oswald"/>
                <a:cs typeface="Oswald"/>
                <a:sym typeface="Oswald"/>
              </a:rPr>
              <a:t>Mercury</a:t>
            </a:r>
            <a:endParaRPr sz="1600">
              <a:solidFill>
                <a:srgbClr val="8C5841"/>
              </a:solidFill>
              <a:latin typeface="Oswald"/>
              <a:ea typeface="Oswald"/>
              <a:cs typeface="Oswald"/>
              <a:sym typeface="Oswald"/>
            </a:endParaRPr>
          </a:p>
        </p:txBody>
      </p:sp>
      <p:sp>
        <p:nvSpPr>
          <p:cNvPr id="879" name="Google Shape;879;p64"/>
          <p:cNvSpPr txBox="1"/>
          <p:nvPr/>
        </p:nvSpPr>
        <p:spPr>
          <a:xfrm>
            <a:off x="1236500" y="3400550"/>
            <a:ext cx="1456800" cy="818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000000"/>
                </a:solidFill>
                <a:latin typeface="Lato"/>
                <a:ea typeface="Lato"/>
                <a:cs typeface="Lato"/>
                <a:sym typeface="Lato"/>
              </a:rPr>
              <a:t>It’s the biggest planet in </a:t>
            </a:r>
            <a:r>
              <a:rPr lang="en">
                <a:latin typeface="Lato"/>
                <a:ea typeface="Lato"/>
                <a:cs typeface="Lato"/>
                <a:sym typeface="Lato"/>
              </a:rPr>
              <a:t>the </a:t>
            </a:r>
            <a:r>
              <a:rPr lang="en">
                <a:solidFill>
                  <a:srgbClr val="000000"/>
                </a:solidFill>
                <a:latin typeface="Lato"/>
                <a:ea typeface="Lato"/>
                <a:cs typeface="Lato"/>
                <a:sym typeface="Lato"/>
              </a:rPr>
              <a:t>Solar System</a:t>
            </a:r>
            <a:endParaRPr>
              <a:solidFill>
                <a:srgbClr val="000000"/>
              </a:solidFill>
              <a:latin typeface="Lato"/>
              <a:ea typeface="Lato"/>
              <a:cs typeface="Lato"/>
              <a:sym typeface="Lato"/>
            </a:endParaRPr>
          </a:p>
          <a:p>
            <a:pPr marL="0" lvl="0" indent="0" algn="ctr" rtl="0">
              <a:spcBef>
                <a:spcPts val="0"/>
              </a:spcBef>
              <a:spcAft>
                <a:spcPts val="0"/>
              </a:spcAft>
              <a:buNone/>
            </a:pPr>
            <a:endParaRPr>
              <a:solidFill>
                <a:srgbClr val="000000"/>
              </a:solidFill>
              <a:latin typeface="Lato"/>
              <a:ea typeface="Lato"/>
              <a:cs typeface="Lato"/>
              <a:sym typeface="Lato"/>
            </a:endParaRPr>
          </a:p>
        </p:txBody>
      </p:sp>
      <p:sp>
        <p:nvSpPr>
          <p:cNvPr id="880" name="Google Shape;880;p64"/>
          <p:cNvSpPr txBox="1"/>
          <p:nvPr/>
        </p:nvSpPr>
        <p:spPr>
          <a:xfrm>
            <a:off x="1236499" y="3020150"/>
            <a:ext cx="1456800" cy="380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600">
                <a:solidFill>
                  <a:srgbClr val="8C5841"/>
                </a:solidFill>
                <a:latin typeface="Oswald"/>
                <a:ea typeface="Oswald"/>
                <a:cs typeface="Oswald"/>
                <a:sym typeface="Oswald"/>
              </a:rPr>
              <a:t>Jupiter</a:t>
            </a:r>
            <a:endParaRPr sz="1600">
              <a:solidFill>
                <a:srgbClr val="8C5841"/>
              </a:solidFill>
              <a:latin typeface="Oswald"/>
              <a:ea typeface="Oswald"/>
              <a:cs typeface="Oswald"/>
              <a:sym typeface="Oswald"/>
            </a:endParaRPr>
          </a:p>
        </p:txBody>
      </p:sp>
      <p:grpSp>
        <p:nvGrpSpPr>
          <p:cNvPr id="881" name="Google Shape;881;p64"/>
          <p:cNvGrpSpPr/>
          <p:nvPr/>
        </p:nvGrpSpPr>
        <p:grpSpPr>
          <a:xfrm>
            <a:off x="3737796" y="3498163"/>
            <a:ext cx="363522" cy="361266"/>
            <a:chOff x="-61354075" y="1940500"/>
            <a:chExt cx="314275" cy="312325"/>
          </a:xfrm>
        </p:grpSpPr>
        <p:sp>
          <p:nvSpPr>
            <p:cNvPr id="882" name="Google Shape;882;p64"/>
            <p:cNvSpPr/>
            <p:nvPr/>
          </p:nvSpPr>
          <p:spPr>
            <a:xfrm>
              <a:off x="-61354075" y="1940500"/>
              <a:ext cx="314275" cy="312325"/>
            </a:xfrm>
            <a:custGeom>
              <a:avLst/>
              <a:gdLst/>
              <a:ahLst/>
              <a:cxnLst/>
              <a:rect l="l" t="t" r="r" b="b"/>
              <a:pathLst>
                <a:path w="12571" h="12493" extrusionOk="0">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64"/>
            <p:cNvSpPr/>
            <p:nvPr/>
          </p:nvSpPr>
          <p:spPr>
            <a:xfrm>
              <a:off x="-61268225" y="2024575"/>
              <a:ext cx="60650" cy="61475"/>
            </a:xfrm>
            <a:custGeom>
              <a:avLst/>
              <a:gdLst/>
              <a:ahLst/>
              <a:cxnLst/>
              <a:rect l="l" t="t" r="r" b="b"/>
              <a:pathLst>
                <a:path w="2426" h="2459" extrusionOk="0">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64"/>
            <p:cNvSpPr/>
            <p:nvPr/>
          </p:nvSpPr>
          <p:spPr>
            <a:xfrm>
              <a:off x="-61187100" y="2107275"/>
              <a:ext cx="61450" cy="61475"/>
            </a:xfrm>
            <a:custGeom>
              <a:avLst/>
              <a:gdLst/>
              <a:ahLst/>
              <a:cxnLst/>
              <a:rect l="l" t="t" r="r" b="b"/>
              <a:pathLst>
                <a:path w="2458" h="2459" extrusionOk="0">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64"/>
            <p:cNvSpPr/>
            <p:nvPr/>
          </p:nvSpPr>
          <p:spPr>
            <a:xfrm>
              <a:off x="-61250125" y="2044475"/>
              <a:ext cx="105575" cy="103600"/>
            </a:xfrm>
            <a:custGeom>
              <a:avLst/>
              <a:gdLst/>
              <a:ahLst/>
              <a:cxnLst/>
              <a:rect l="l" t="t" r="r" b="b"/>
              <a:pathLst>
                <a:path w="4223" h="4144" extrusionOk="0">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 name="Google Shape;886;p64"/>
          <p:cNvGrpSpPr/>
          <p:nvPr/>
        </p:nvGrpSpPr>
        <p:grpSpPr>
          <a:xfrm>
            <a:off x="4412553" y="2293454"/>
            <a:ext cx="318873" cy="366471"/>
            <a:chOff x="-62496925" y="1931475"/>
            <a:chExt cx="275675" cy="316825"/>
          </a:xfrm>
        </p:grpSpPr>
        <p:sp>
          <p:nvSpPr>
            <p:cNvPr id="887" name="Google Shape;887;p64"/>
            <p:cNvSpPr/>
            <p:nvPr/>
          </p:nvSpPr>
          <p:spPr>
            <a:xfrm>
              <a:off x="-62496925" y="1931475"/>
              <a:ext cx="275675" cy="316825"/>
            </a:xfrm>
            <a:custGeom>
              <a:avLst/>
              <a:gdLst/>
              <a:ahLst/>
              <a:cxnLst/>
              <a:rect l="l" t="t" r="r" b="b"/>
              <a:pathLst>
                <a:path w="11027" h="12673" extrusionOk="0">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64"/>
            <p:cNvSpPr/>
            <p:nvPr/>
          </p:nvSpPr>
          <p:spPr>
            <a:xfrm>
              <a:off x="-62390600" y="2016700"/>
              <a:ext cx="63025" cy="146525"/>
            </a:xfrm>
            <a:custGeom>
              <a:avLst/>
              <a:gdLst/>
              <a:ahLst/>
              <a:cxnLst/>
              <a:rect l="l" t="t" r="r" b="b"/>
              <a:pathLst>
                <a:path w="2521" h="5861" extrusionOk="0">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 name="Google Shape;889;p64"/>
          <p:cNvGrpSpPr/>
          <p:nvPr/>
        </p:nvGrpSpPr>
        <p:grpSpPr>
          <a:xfrm>
            <a:off x="5030332" y="3511588"/>
            <a:ext cx="368091" cy="334402"/>
            <a:chOff x="-62518200" y="2692475"/>
            <a:chExt cx="318225" cy="289100"/>
          </a:xfrm>
        </p:grpSpPr>
        <p:sp>
          <p:nvSpPr>
            <p:cNvPr id="890" name="Google Shape;890;p64"/>
            <p:cNvSpPr/>
            <p:nvPr/>
          </p:nvSpPr>
          <p:spPr>
            <a:xfrm>
              <a:off x="-62518200" y="2692475"/>
              <a:ext cx="318225" cy="289100"/>
            </a:xfrm>
            <a:custGeom>
              <a:avLst/>
              <a:gdLst/>
              <a:ahLst/>
              <a:cxnLst/>
              <a:rect l="l" t="t" r="r" b="b"/>
              <a:pathLst>
                <a:path w="12729" h="11564" extrusionOk="0">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64"/>
            <p:cNvSpPr/>
            <p:nvPr/>
          </p:nvSpPr>
          <p:spPr>
            <a:xfrm>
              <a:off x="-62335475" y="2804325"/>
              <a:ext cx="62250" cy="146525"/>
            </a:xfrm>
            <a:custGeom>
              <a:avLst/>
              <a:gdLst/>
              <a:ahLst/>
              <a:cxnLst/>
              <a:rect l="l" t="t" r="r" b="b"/>
              <a:pathLst>
                <a:path w="2490" h="5861" extrusionOk="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 name="Google Shape;892;p64"/>
          <p:cNvGrpSpPr/>
          <p:nvPr/>
        </p:nvGrpSpPr>
        <p:grpSpPr>
          <a:xfrm>
            <a:off x="4388674" y="3088814"/>
            <a:ext cx="366648" cy="366420"/>
            <a:chOff x="6479471" y="2079003"/>
            <a:chExt cx="348923" cy="348706"/>
          </a:xfrm>
        </p:grpSpPr>
        <p:sp>
          <p:nvSpPr>
            <p:cNvPr id="893" name="Google Shape;893;p64"/>
            <p:cNvSpPr/>
            <p:nvPr/>
          </p:nvSpPr>
          <p:spPr>
            <a:xfrm>
              <a:off x="6479471" y="2200291"/>
              <a:ext cx="38170" cy="22566"/>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4" name="Google Shape;894;p64"/>
            <p:cNvGrpSpPr/>
            <p:nvPr/>
          </p:nvGrpSpPr>
          <p:grpSpPr>
            <a:xfrm>
              <a:off x="6520582" y="2079003"/>
              <a:ext cx="307811" cy="348706"/>
              <a:chOff x="-60218325" y="2304850"/>
              <a:chExt cx="279625" cy="316775"/>
            </a:xfrm>
          </p:grpSpPr>
          <p:sp>
            <p:nvSpPr>
              <p:cNvPr id="895" name="Google Shape;895;p64"/>
              <p:cNvSpPr/>
              <p:nvPr/>
            </p:nvSpPr>
            <p:spPr>
              <a:xfrm>
                <a:off x="-60218325" y="2304850"/>
                <a:ext cx="235525" cy="316775"/>
              </a:xfrm>
              <a:custGeom>
                <a:avLst/>
                <a:gdLst/>
                <a:ahLst/>
                <a:cxnLst/>
                <a:rect l="l" t="t" r="r" b="b"/>
                <a:pathLst>
                  <a:path w="9421" h="12671" extrusionOk="0">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64"/>
              <p:cNvSpPr/>
              <p:nvPr/>
            </p:nvSpPr>
            <p:spPr>
              <a:xfrm>
                <a:off x="-60127750" y="2347500"/>
                <a:ext cx="62250" cy="145750"/>
              </a:xfrm>
              <a:custGeom>
                <a:avLst/>
                <a:gdLst/>
                <a:ahLst/>
                <a:cxnLst/>
                <a:rect l="l" t="t" r="r" b="b"/>
                <a:pathLst>
                  <a:path w="2490" h="5830" extrusionOk="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64"/>
              <p:cNvSpPr/>
              <p:nvPr/>
            </p:nvSpPr>
            <p:spPr>
              <a:xfrm>
                <a:off x="-60212825" y="2510750"/>
                <a:ext cx="32325" cy="30325"/>
              </a:xfrm>
              <a:custGeom>
                <a:avLst/>
                <a:gdLst/>
                <a:ahLst/>
                <a:cxnLst/>
                <a:rect l="l" t="t" r="r" b="b"/>
                <a:pathLst>
                  <a:path w="1293" h="1213" extrusionOk="0">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64"/>
              <p:cNvSpPr/>
              <p:nvPr/>
            </p:nvSpPr>
            <p:spPr>
              <a:xfrm>
                <a:off x="-60012750" y="2310675"/>
                <a:ext cx="32300" cy="30350"/>
              </a:xfrm>
              <a:custGeom>
                <a:avLst/>
                <a:gdLst/>
                <a:ahLst/>
                <a:cxnLst/>
                <a:rect l="l" t="t" r="r" b="b"/>
                <a:pathLst>
                  <a:path w="1292" h="1214" extrusionOk="0">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64"/>
              <p:cNvSpPr/>
              <p:nvPr/>
            </p:nvSpPr>
            <p:spPr>
              <a:xfrm>
                <a:off x="-60012750" y="2510750"/>
                <a:ext cx="32300" cy="30325"/>
              </a:xfrm>
              <a:custGeom>
                <a:avLst/>
                <a:gdLst/>
                <a:ahLst/>
                <a:cxnLst/>
                <a:rect l="l" t="t" r="r" b="b"/>
                <a:pathLst>
                  <a:path w="1292" h="1213" extrusionOk="0">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64"/>
              <p:cNvSpPr/>
              <p:nvPr/>
            </p:nvSpPr>
            <p:spPr>
              <a:xfrm>
                <a:off x="-60212825" y="2310675"/>
                <a:ext cx="32325" cy="30350"/>
              </a:xfrm>
              <a:custGeom>
                <a:avLst/>
                <a:gdLst/>
                <a:ahLst/>
                <a:cxnLst/>
                <a:rect l="l" t="t" r="r" b="b"/>
                <a:pathLst>
                  <a:path w="1293" h="1214" extrusionOk="0">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64"/>
              <p:cNvSpPr/>
              <p:nvPr/>
            </p:nvSpPr>
            <p:spPr>
              <a:xfrm>
                <a:off x="-59974175" y="2415250"/>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02" name="Google Shape;902;p64"/>
          <p:cNvSpPr/>
          <p:nvPr/>
        </p:nvSpPr>
        <p:spPr>
          <a:xfrm rot="-3288681" flipH="1">
            <a:off x="7752108" y="-1000554"/>
            <a:ext cx="1883491" cy="1628726"/>
          </a:xfrm>
          <a:prstGeom prst="triangle">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64"/>
          <p:cNvSpPr/>
          <p:nvPr/>
        </p:nvSpPr>
        <p:spPr>
          <a:xfrm rot="-3288681" flipH="1">
            <a:off x="-134017" y="4123571"/>
            <a:ext cx="1883491" cy="1628726"/>
          </a:xfrm>
          <a:prstGeom prst="triangle">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907"/>
        <p:cNvGrpSpPr/>
        <p:nvPr/>
      </p:nvGrpSpPr>
      <p:grpSpPr>
        <a:xfrm>
          <a:off x="0" y="0"/>
          <a:ext cx="0" cy="0"/>
          <a:chOff x="0" y="0"/>
          <a:chExt cx="0" cy="0"/>
        </a:xfrm>
      </p:grpSpPr>
      <p:sp>
        <p:nvSpPr>
          <p:cNvPr id="908" name="Google Shape;908;p65"/>
          <p:cNvSpPr/>
          <p:nvPr/>
        </p:nvSpPr>
        <p:spPr>
          <a:xfrm>
            <a:off x="3525300" y="1680900"/>
            <a:ext cx="2093400" cy="2776800"/>
          </a:xfrm>
          <a:prstGeom prst="rect">
            <a:avLst/>
          </a:prstGeom>
          <a:noFill/>
          <a:ln w="3810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65"/>
          <p:cNvSpPr/>
          <p:nvPr/>
        </p:nvSpPr>
        <p:spPr>
          <a:xfrm>
            <a:off x="5714650" y="1680900"/>
            <a:ext cx="2093400" cy="2776800"/>
          </a:xfrm>
          <a:prstGeom prst="rect">
            <a:avLst/>
          </a:prstGeom>
          <a:noFill/>
          <a:ln w="3810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65"/>
          <p:cNvSpPr/>
          <p:nvPr/>
        </p:nvSpPr>
        <p:spPr>
          <a:xfrm>
            <a:off x="1335950" y="1680900"/>
            <a:ext cx="2093400" cy="27768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65"/>
          <p:cNvSpPr txBox="1">
            <a:spLocks noGrp="1"/>
          </p:cNvSpPr>
          <p:nvPr>
            <p:ph type="subTitle" idx="1"/>
          </p:nvPr>
        </p:nvSpPr>
        <p:spPr>
          <a:xfrm>
            <a:off x="1654250" y="2627425"/>
            <a:ext cx="1456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What the company owns</a:t>
            </a:r>
            <a:endParaRPr/>
          </a:p>
        </p:txBody>
      </p:sp>
      <p:sp>
        <p:nvSpPr>
          <p:cNvPr id="912" name="Google Shape;912;p65"/>
          <p:cNvSpPr txBox="1">
            <a:spLocks noGrp="1"/>
          </p:cNvSpPr>
          <p:nvPr>
            <p:ph type="subTitle" idx="2"/>
          </p:nvPr>
        </p:nvSpPr>
        <p:spPr>
          <a:xfrm>
            <a:off x="3843600" y="2623100"/>
            <a:ext cx="1456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What the</a:t>
            </a:r>
            <a:endParaRPr/>
          </a:p>
          <a:p>
            <a:pPr marL="0" lvl="0" indent="0" algn="ctr" rtl="0">
              <a:spcBef>
                <a:spcPts val="0"/>
              </a:spcBef>
              <a:spcAft>
                <a:spcPts val="0"/>
              </a:spcAft>
              <a:buNone/>
            </a:pPr>
            <a:r>
              <a:rPr lang="en"/>
              <a:t>company owes</a:t>
            </a:r>
            <a:endParaRPr/>
          </a:p>
        </p:txBody>
      </p:sp>
      <p:sp>
        <p:nvSpPr>
          <p:cNvPr id="913" name="Google Shape;913;p65"/>
          <p:cNvSpPr txBox="1">
            <a:spLocks noGrp="1"/>
          </p:cNvSpPr>
          <p:nvPr>
            <p:ph type="subTitle" idx="3"/>
          </p:nvPr>
        </p:nvSpPr>
        <p:spPr>
          <a:xfrm>
            <a:off x="3843549" y="2240963"/>
            <a:ext cx="1456800" cy="38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Liabilities</a:t>
            </a:r>
            <a:endParaRPr/>
          </a:p>
        </p:txBody>
      </p:sp>
      <p:sp>
        <p:nvSpPr>
          <p:cNvPr id="914" name="Google Shape;914;p65"/>
          <p:cNvSpPr txBox="1">
            <a:spLocks noGrp="1"/>
          </p:cNvSpPr>
          <p:nvPr>
            <p:ph type="subTitle" idx="4"/>
          </p:nvPr>
        </p:nvSpPr>
        <p:spPr>
          <a:xfrm>
            <a:off x="5714750" y="2623075"/>
            <a:ext cx="2093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Difference between assets and liabilities</a:t>
            </a:r>
            <a:endParaRPr/>
          </a:p>
        </p:txBody>
      </p:sp>
      <p:sp>
        <p:nvSpPr>
          <p:cNvPr id="915" name="Google Shape;915;p65"/>
          <p:cNvSpPr txBox="1">
            <a:spLocks noGrp="1"/>
          </p:cNvSpPr>
          <p:nvPr>
            <p:ph type="subTitle" idx="5"/>
          </p:nvPr>
        </p:nvSpPr>
        <p:spPr>
          <a:xfrm>
            <a:off x="6032888" y="2240950"/>
            <a:ext cx="1456800" cy="38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Equity</a:t>
            </a:r>
            <a:endParaRPr/>
          </a:p>
        </p:txBody>
      </p:sp>
      <p:sp>
        <p:nvSpPr>
          <p:cNvPr id="916" name="Google Shape;916;p65"/>
          <p:cNvSpPr txBox="1">
            <a:spLocks noGrp="1"/>
          </p:cNvSpPr>
          <p:nvPr>
            <p:ph type="subTitle" idx="6"/>
          </p:nvPr>
        </p:nvSpPr>
        <p:spPr>
          <a:xfrm>
            <a:off x="1654249" y="2247025"/>
            <a:ext cx="1456800" cy="380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Assets</a:t>
            </a:r>
            <a:endParaRPr/>
          </a:p>
        </p:txBody>
      </p:sp>
      <p:sp>
        <p:nvSpPr>
          <p:cNvPr id="917" name="Google Shape;917;p65"/>
          <p:cNvSpPr txBox="1">
            <a:spLocks noGrp="1"/>
          </p:cNvSpPr>
          <p:nvPr>
            <p:ph type="title"/>
          </p:nvPr>
        </p:nvSpPr>
        <p:spPr>
          <a:xfrm>
            <a:off x="755550" y="539350"/>
            <a:ext cx="41427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Balance sheet</a:t>
            </a:r>
            <a:endParaRPr/>
          </a:p>
        </p:txBody>
      </p:sp>
      <p:sp>
        <p:nvSpPr>
          <p:cNvPr id="918" name="Google Shape;918;p65"/>
          <p:cNvSpPr txBox="1">
            <a:spLocks noGrp="1"/>
          </p:cNvSpPr>
          <p:nvPr>
            <p:ph type="title" idx="7"/>
          </p:nvPr>
        </p:nvSpPr>
        <p:spPr>
          <a:xfrm>
            <a:off x="1654250" y="3552088"/>
            <a:ext cx="1456800" cy="704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1.000</a:t>
            </a:r>
            <a:endParaRPr/>
          </a:p>
        </p:txBody>
      </p:sp>
      <p:sp>
        <p:nvSpPr>
          <p:cNvPr id="919" name="Google Shape;919;p65"/>
          <p:cNvSpPr txBox="1">
            <a:spLocks noGrp="1"/>
          </p:cNvSpPr>
          <p:nvPr>
            <p:ph type="title" idx="8"/>
          </p:nvPr>
        </p:nvSpPr>
        <p:spPr>
          <a:xfrm>
            <a:off x="3843550" y="3552088"/>
            <a:ext cx="1456800" cy="704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3.000</a:t>
            </a:r>
            <a:endParaRPr/>
          </a:p>
        </p:txBody>
      </p:sp>
      <p:sp>
        <p:nvSpPr>
          <p:cNvPr id="920" name="Google Shape;920;p65"/>
          <p:cNvSpPr txBox="1">
            <a:spLocks noGrp="1"/>
          </p:cNvSpPr>
          <p:nvPr>
            <p:ph type="title" idx="9"/>
          </p:nvPr>
        </p:nvSpPr>
        <p:spPr>
          <a:xfrm>
            <a:off x="6032850" y="3552088"/>
            <a:ext cx="1456800" cy="704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7.000</a:t>
            </a:r>
            <a:endParaRPr/>
          </a:p>
        </p:txBody>
      </p:sp>
      <p:sp>
        <p:nvSpPr>
          <p:cNvPr id="921" name="Google Shape;921;p65"/>
          <p:cNvSpPr/>
          <p:nvPr/>
        </p:nvSpPr>
        <p:spPr>
          <a:xfrm rot="-10796521">
            <a:off x="4275600" y="1461577"/>
            <a:ext cx="592800" cy="512700"/>
          </a:xfrm>
          <a:prstGeom prst="triangle">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65"/>
          <p:cNvSpPr/>
          <p:nvPr/>
        </p:nvSpPr>
        <p:spPr>
          <a:xfrm rot="-10796521">
            <a:off x="6464850" y="1461577"/>
            <a:ext cx="592800" cy="512700"/>
          </a:xfrm>
          <a:prstGeom prst="triangle">
            <a:avLst>
              <a:gd name="adj" fmla="val 5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65"/>
          <p:cNvSpPr/>
          <p:nvPr/>
        </p:nvSpPr>
        <p:spPr>
          <a:xfrm rot="-10796521">
            <a:off x="2086350" y="1461577"/>
            <a:ext cx="592800" cy="512700"/>
          </a:xfrm>
          <a:prstGeom prst="triangle">
            <a:avLst>
              <a:gd name="adj" fmla="val 50000"/>
            </a:avLst>
          </a:prstGeom>
          <a:solidFill>
            <a:schemeClr val="lt1"/>
          </a:solidFill>
          <a:ln w="38100"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65"/>
          <p:cNvSpPr/>
          <p:nvPr/>
        </p:nvSpPr>
        <p:spPr>
          <a:xfrm rot="-3288681" flipH="1">
            <a:off x="-63492" y="4380321"/>
            <a:ext cx="1883491" cy="1628726"/>
          </a:xfrm>
          <a:prstGeom prst="triangle">
            <a:avLst>
              <a:gd name="adj" fmla="val 5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65"/>
          <p:cNvSpPr/>
          <p:nvPr/>
        </p:nvSpPr>
        <p:spPr>
          <a:xfrm rot="-3288681" flipH="1">
            <a:off x="7479033" y="-1134754"/>
            <a:ext cx="1883491" cy="1628726"/>
          </a:xfrm>
          <a:prstGeom prst="triangle">
            <a:avLst>
              <a:gd name="adj" fmla="val 5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65"/>
          <p:cNvSpPr/>
          <p:nvPr/>
        </p:nvSpPr>
        <p:spPr>
          <a:xfrm rot="-3288681" flipH="1">
            <a:off x="7752108" y="-1000554"/>
            <a:ext cx="1883491" cy="1628726"/>
          </a:xfrm>
          <a:prstGeom prst="triangle">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65"/>
          <p:cNvSpPr/>
          <p:nvPr/>
        </p:nvSpPr>
        <p:spPr>
          <a:xfrm rot="-3288681" flipH="1">
            <a:off x="-452492" y="4229046"/>
            <a:ext cx="1883491" cy="1628726"/>
          </a:xfrm>
          <a:prstGeom prst="triangle">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931"/>
        <p:cNvGrpSpPr/>
        <p:nvPr/>
      </p:nvGrpSpPr>
      <p:grpSpPr>
        <a:xfrm>
          <a:off x="0" y="0"/>
          <a:ext cx="0" cy="0"/>
          <a:chOff x="0" y="0"/>
          <a:chExt cx="0" cy="0"/>
        </a:xfrm>
      </p:grpSpPr>
      <p:sp>
        <p:nvSpPr>
          <p:cNvPr id="932" name="Google Shape;932;p66"/>
          <p:cNvSpPr txBox="1">
            <a:spLocks noGrp="1"/>
          </p:cNvSpPr>
          <p:nvPr>
            <p:ph type="subTitle" idx="1"/>
          </p:nvPr>
        </p:nvSpPr>
        <p:spPr>
          <a:xfrm>
            <a:off x="755550" y="1293319"/>
            <a:ext cx="7632900" cy="607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You can replace the image on the screen with your own work. Just delete this one, add yours and center it properly on the screen.</a:t>
            </a:r>
            <a:endParaRPr/>
          </a:p>
          <a:p>
            <a:pPr marL="0" lvl="0" indent="0" algn="l" rtl="0">
              <a:spcBef>
                <a:spcPts val="0"/>
              </a:spcBef>
              <a:spcAft>
                <a:spcPts val="0"/>
              </a:spcAft>
              <a:buNone/>
            </a:pPr>
            <a:endParaRPr/>
          </a:p>
        </p:txBody>
      </p:sp>
      <p:sp>
        <p:nvSpPr>
          <p:cNvPr id="933" name="Google Shape;933;p66"/>
          <p:cNvSpPr txBox="1">
            <a:spLocks noGrp="1"/>
          </p:cNvSpPr>
          <p:nvPr>
            <p:ph type="title"/>
          </p:nvPr>
        </p:nvSpPr>
        <p:spPr>
          <a:xfrm>
            <a:off x="755550" y="685825"/>
            <a:ext cx="7632900" cy="607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Mockups to understand the idea</a:t>
            </a:r>
            <a:endParaRPr/>
          </a:p>
        </p:txBody>
      </p:sp>
      <p:grpSp>
        <p:nvGrpSpPr>
          <p:cNvPr id="934" name="Google Shape;934;p66"/>
          <p:cNvGrpSpPr/>
          <p:nvPr/>
        </p:nvGrpSpPr>
        <p:grpSpPr>
          <a:xfrm>
            <a:off x="3270920" y="2421175"/>
            <a:ext cx="2618320" cy="2150832"/>
            <a:chOff x="719991" y="980900"/>
            <a:chExt cx="3873254" cy="3181704"/>
          </a:xfrm>
        </p:grpSpPr>
        <p:grpSp>
          <p:nvGrpSpPr>
            <p:cNvPr id="935" name="Google Shape;935;p66"/>
            <p:cNvGrpSpPr/>
            <p:nvPr/>
          </p:nvGrpSpPr>
          <p:grpSpPr>
            <a:xfrm>
              <a:off x="719991" y="980900"/>
              <a:ext cx="3873254" cy="3181704"/>
              <a:chOff x="1377550" y="921425"/>
              <a:chExt cx="4892325" cy="4018825"/>
            </a:xfrm>
          </p:grpSpPr>
          <p:sp>
            <p:nvSpPr>
              <p:cNvPr id="936" name="Google Shape;936;p66"/>
              <p:cNvSpPr/>
              <p:nvPr/>
            </p:nvSpPr>
            <p:spPr>
              <a:xfrm>
                <a:off x="3046475" y="4166875"/>
                <a:ext cx="1555050" cy="725075"/>
              </a:xfrm>
              <a:custGeom>
                <a:avLst/>
                <a:gdLst/>
                <a:ahLst/>
                <a:cxnLst/>
                <a:rect l="l" t="t" r="r" b="b"/>
                <a:pathLst>
                  <a:path w="62202" h="29003" extrusionOk="0">
                    <a:moveTo>
                      <a:pt x="58720" y="1"/>
                    </a:moveTo>
                    <a:lnTo>
                      <a:pt x="3291" y="120"/>
                    </a:lnTo>
                    <a:lnTo>
                      <a:pt x="0" y="29003"/>
                    </a:lnTo>
                    <a:lnTo>
                      <a:pt x="62202" y="28860"/>
                    </a:lnTo>
                    <a:lnTo>
                      <a:pt x="5872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66"/>
              <p:cNvSpPr/>
              <p:nvPr/>
            </p:nvSpPr>
            <p:spPr>
              <a:xfrm>
                <a:off x="3097150" y="4166875"/>
                <a:ext cx="1451900" cy="285625"/>
              </a:xfrm>
              <a:custGeom>
                <a:avLst/>
                <a:gdLst/>
                <a:ahLst/>
                <a:cxnLst/>
                <a:rect l="l" t="t" r="r" b="b"/>
                <a:pathLst>
                  <a:path w="58076" h="11425" extrusionOk="0">
                    <a:moveTo>
                      <a:pt x="56693" y="1"/>
                    </a:moveTo>
                    <a:lnTo>
                      <a:pt x="1264" y="120"/>
                    </a:lnTo>
                    <a:lnTo>
                      <a:pt x="0" y="11425"/>
                    </a:lnTo>
                    <a:lnTo>
                      <a:pt x="58076" y="11258"/>
                    </a:lnTo>
                    <a:lnTo>
                      <a:pt x="5669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66"/>
              <p:cNvSpPr/>
              <p:nvPr/>
            </p:nvSpPr>
            <p:spPr>
              <a:xfrm>
                <a:off x="2810350" y="4858550"/>
                <a:ext cx="2026100" cy="81700"/>
              </a:xfrm>
              <a:custGeom>
                <a:avLst/>
                <a:gdLst/>
                <a:ahLst/>
                <a:cxnLst/>
                <a:rect l="l" t="t" r="r" b="b"/>
                <a:pathLst>
                  <a:path w="81044" h="3268" extrusionOk="0">
                    <a:moveTo>
                      <a:pt x="81044" y="0"/>
                    </a:moveTo>
                    <a:lnTo>
                      <a:pt x="0" y="215"/>
                    </a:lnTo>
                    <a:lnTo>
                      <a:pt x="24" y="3268"/>
                    </a:lnTo>
                    <a:lnTo>
                      <a:pt x="81044" y="3053"/>
                    </a:lnTo>
                    <a:lnTo>
                      <a:pt x="8104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66"/>
              <p:cNvSpPr/>
              <p:nvPr/>
            </p:nvSpPr>
            <p:spPr>
              <a:xfrm>
                <a:off x="1377550" y="921425"/>
                <a:ext cx="4891725" cy="2879375"/>
              </a:xfrm>
              <a:custGeom>
                <a:avLst/>
                <a:gdLst/>
                <a:ahLst/>
                <a:cxnLst/>
                <a:rect l="l" t="t" r="r" b="b"/>
                <a:pathLst>
                  <a:path w="195669" h="115175" extrusionOk="0">
                    <a:moveTo>
                      <a:pt x="7918" y="1"/>
                    </a:moveTo>
                    <a:cubicBezTo>
                      <a:pt x="3554" y="1"/>
                      <a:pt x="0" y="3554"/>
                      <a:pt x="0" y="7943"/>
                    </a:cubicBezTo>
                    <a:lnTo>
                      <a:pt x="0" y="115174"/>
                    </a:lnTo>
                    <a:lnTo>
                      <a:pt x="195668" y="115174"/>
                    </a:lnTo>
                    <a:lnTo>
                      <a:pt x="195668" y="7943"/>
                    </a:lnTo>
                    <a:cubicBezTo>
                      <a:pt x="195668" y="3554"/>
                      <a:pt x="192115" y="1"/>
                      <a:pt x="1877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66"/>
              <p:cNvSpPr/>
              <p:nvPr/>
            </p:nvSpPr>
            <p:spPr>
              <a:xfrm>
                <a:off x="1377550" y="3800775"/>
                <a:ext cx="4891725" cy="499700"/>
              </a:xfrm>
              <a:custGeom>
                <a:avLst/>
                <a:gdLst/>
                <a:ahLst/>
                <a:cxnLst/>
                <a:rect l="l" t="t" r="r" b="b"/>
                <a:pathLst>
                  <a:path w="195669" h="19988" extrusionOk="0">
                    <a:moveTo>
                      <a:pt x="0" y="0"/>
                    </a:moveTo>
                    <a:lnTo>
                      <a:pt x="0" y="12045"/>
                    </a:lnTo>
                    <a:cubicBezTo>
                      <a:pt x="0" y="16433"/>
                      <a:pt x="3554" y="19987"/>
                      <a:pt x="7918" y="19987"/>
                    </a:cubicBezTo>
                    <a:lnTo>
                      <a:pt x="187726" y="19987"/>
                    </a:lnTo>
                    <a:cubicBezTo>
                      <a:pt x="192115" y="19987"/>
                      <a:pt x="195668" y="16433"/>
                      <a:pt x="195668" y="12045"/>
                    </a:cubicBezTo>
                    <a:lnTo>
                      <a:pt x="19566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66"/>
              <p:cNvSpPr/>
              <p:nvPr/>
            </p:nvSpPr>
            <p:spPr>
              <a:xfrm>
                <a:off x="1377550" y="3800775"/>
                <a:ext cx="4892325" cy="434700"/>
              </a:xfrm>
              <a:custGeom>
                <a:avLst/>
                <a:gdLst/>
                <a:ahLst/>
                <a:cxnLst/>
                <a:rect l="l" t="t" r="r" b="b"/>
                <a:pathLst>
                  <a:path w="195693" h="17388" extrusionOk="0">
                    <a:moveTo>
                      <a:pt x="0" y="0"/>
                    </a:moveTo>
                    <a:lnTo>
                      <a:pt x="0" y="12045"/>
                    </a:lnTo>
                    <a:cubicBezTo>
                      <a:pt x="0" y="12260"/>
                      <a:pt x="24" y="12426"/>
                      <a:pt x="24" y="12641"/>
                    </a:cubicBezTo>
                    <a:cubicBezTo>
                      <a:pt x="1288" y="15432"/>
                      <a:pt x="4055" y="17387"/>
                      <a:pt x="7322" y="17387"/>
                    </a:cubicBezTo>
                    <a:lnTo>
                      <a:pt x="188346" y="17387"/>
                    </a:lnTo>
                    <a:cubicBezTo>
                      <a:pt x="191614" y="17387"/>
                      <a:pt x="194404" y="15408"/>
                      <a:pt x="195668" y="12641"/>
                    </a:cubicBezTo>
                    <a:cubicBezTo>
                      <a:pt x="195668" y="12426"/>
                      <a:pt x="195692" y="12260"/>
                      <a:pt x="195692" y="12045"/>
                    </a:cubicBezTo>
                    <a:lnTo>
                      <a:pt x="19569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66"/>
              <p:cNvSpPr/>
              <p:nvPr/>
            </p:nvSpPr>
            <p:spPr>
              <a:xfrm>
                <a:off x="1633925" y="1098525"/>
                <a:ext cx="4377750" cy="2526375"/>
              </a:xfrm>
              <a:custGeom>
                <a:avLst/>
                <a:gdLst/>
                <a:ahLst/>
                <a:cxnLst/>
                <a:rect l="l" t="t" r="r" b="b"/>
                <a:pathLst>
                  <a:path w="175110" h="101055" extrusionOk="0">
                    <a:moveTo>
                      <a:pt x="1" y="0"/>
                    </a:moveTo>
                    <a:lnTo>
                      <a:pt x="1" y="101055"/>
                    </a:lnTo>
                    <a:lnTo>
                      <a:pt x="175110" y="101055"/>
                    </a:lnTo>
                    <a:lnTo>
                      <a:pt x="17511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66"/>
              <p:cNvSpPr/>
              <p:nvPr/>
            </p:nvSpPr>
            <p:spPr>
              <a:xfrm>
                <a:off x="3727400" y="3947450"/>
                <a:ext cx="190825" cy="190825"/>
              </a:xfrm>
              <a:custGeom>
                <a:avLst/>
                <a:gdLst/>
                <a:ahLst/>
                <a:cxnLst/>
                <a:rect l="l" t="t" r="r" b="b"/>
                <a:pathLst>
                  <a:path w="7633" h="7633" extrusionOk="0">
                    <a:moveTo>
                      <a:pt x="3816" y="1"/>
                    </a:moveTo>
                    <a:cubicBezTo>
                      <a:pt x="1694" y="1"/>
                      <a:pt x="0" y="1694"/>
                      <a:pt x="0" y="3817"/>
                    </a:cubicBezTo>
                    <a:cubicBezTo>
                      <a:pt x="0" y="5939"/>
                      <a:pt x="1694" y="7633"/>
                      <a:pt x="3816" y="7633"/>
                    </a:cubicBezTo>
                    <a:cubicBezTo>
                      <a:pt x="5939" y="7633"/>
                      <a:pt x="7632" y="5939"/>
                      <a:pt x="7632" y="3817"/>
                    </a:cubicBezTo>
                    <a:cubicBezTo>
                      <a:pt x="7632" y="1742"/>
                      <a:pt x="5939" y="1"/>
                      <a:pt x="3816" y="1"/>
                    </a:cubicBez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66"/>
              <p:cNvSpPr/>
              <p:nvPr/>
            </p:nvSpPr>
            <p:spPr>
              <a:xfrm>
                <a:off x="1633925" y="1098525"/>
                <a:ext cx="4377750" cy="47725"/>
              </a:xfrm>
              <a:custGeom>
                <a:avLst/>
                <a:gdLst/>
                <a:ahLst/>
                <a:cxnLst/>
                <a:rect l="l" t="t" r="r" b="b"/>
                <a:pathLst>
                  <a:path w="175110" h="1909" extrusionOk="0">
                    <a:moveTo>
                      <a:pt x="1" y="0"/>
                    </a:moveTo>
                    <a:lnTo>
                      <a:pt x="1" y="1908"/>
                    </a:lnTo>
                    <a:lnTo>
                      <a:pt x="175110" y="1908"/>
                    </a:lnTo>
                    <a:lnTo>
                      <a:pt x="175110" y="0"/>
                    </a:lnTo>
                    <a:close/>
                  </a:path>
                </a:pathLst>
              </a:custGeom>
              <a:solidFill>
                <a:srgbClr val="EDED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5" name="Google Shape;945;p66"/>
            <p:cNvSpPr/>
            <p:nvPr/>
          </p:nvSpPr>
          <p:spPr>
            <a:xfrm>
              <a:off x="2574294" y="3371695"/>
              <a:ext cx="164700" cy="164700"/>
            </a:xfrm>
            <a:prstGeom prst="ellipse">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946" name="Google Shape;946;p66"/>
          <p:cNvPicPr preferRelativeResize="0"/>
          <p:nvPr/>
        </p:nvPicPr>
        <p:blipFill>
          <a:blip r:embed="rId3">
            <a:alphaModFix/>
          </a:blip>
          <a:stretch>
            <a:fillRect/>
          </a:stretch>
        </p:blipFill>
        <p:spPr>
          <a:xfrm>
            <a:off x="3384383" y="2489752"/>
            <a:ext cx="2374564" cy="1384380"/>
          </a:xfrm>
          <a:prstGeom prst="rect">
            <a:avLst/>
          </a:prstGeom>
          <a:noFill/>
          <a:ln>
            <a:noFill/>
          </a:ln>
        </p:spPr>
      </p:pic>
      <p:grpSp>
        <p:nvGrpSpPr>
          <p:cNvPr id="947" name="Google Shape;947;p66"/>
          <p:cNvGrpSpPr/>
          <p:nvPr/>
        </p:nvGrpSpPr>
        <p:grpSpPr>
          <a:xfrm>
            <a:off x="6656938" y="2188109"/>
            <a:ext cx="1603122" cy="2383881"/>
            <a:chOff x="2132400" y="372275"/>
            <a:chExt cx="3330125" cy="4951975"/>
          </a:xfrm>
        </p:grpSpPr>
        <p:sp>
          <p:nvSpPr>
            <p:cNvPr id="948" name="Google Shape;948;p66"/>
            <p:cNvSpPr/>
            <p:nvPr/>
          </p:nvSpPr>
          <p:spPr>
            <a:xfrm>
              <a:off x="2132400" y="372275"/>
              <a:ext cx="3330125" cy="4951975"/>
            </a:xfrm>
            <a:custGeom>
              <a:avLst/>
              <a:gdLst/>
              <a:ahLst/>
              <a:cxnLst/>
              <a:rect l="l" t="t" r="r" b="b"/>
              <a:pathLst>
                <a:path w="133205" h="198079" extrusionOk="0">
                  <a:moveTo>
                    <a:pt x="10948" y="0"/>
                  </a:moveTo>
                  <a:cubicBezTo>
                    <a:pt x="4890" y="0"/>
                    <a:pt x="1" y="4890"/>
                    <a:pt x="1" y="10948"/>
                  </a:cubicBezTo>
                  <a:lnTo>
                    <a:pt x="1" y="187131"/>
                  </a:lnTo>
                  <a:cubicBezTo>
                    <a:pt x="1" y="193189"/>
                    <a:pt x="4890" y="198078"/>
                    <a:pt x="10948" y="198078"/>
                  </a:cubicBezTo>
                  <a:lnTo>
                    <a:pt x="122257" y="198078"/>
                  </a:lnTo>
                  <a:cubicBezTo>
                    <a:pt x="128315" y="198078"/>
                    <a:pt x="133205" y="193165"/>
                    <a:pt x="133205" y="187107"/>
                  </a:cubicBezTo>
                  <a:lnTo>
                    <a:pt x="133205" y="10948"/>
                  </a:lnTo>
                  <a:cubicBezTo>
                    <a:pt x="133205" y="4890"/>
                    <a:pt x="128315" y="0"/>
                    <a:pt x="1222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66"/>
            <p:cNvSpPr/>
            <p:nvPr/>
          </p:nvSpPr>
          <p:spPr>
            <a:xfrm>
              <a:off x="2263575" y="685300"/>
              <a:ext cx="3067775" cy="4075475"/>
            </a:xfrm>
            <a:custGeom>
              <a:avLst/>
              <a:gdLst/>
              <a:ahLst/>
              <a:cxnLst/>
              <a:rect l="l" t="t" r="r" b="b"/>
              <a:pathLst>
                <a:path w="122711" h="163019" extrusionOk="0">
                  <a:moveTo>
                    <a:pt x="1" y="1"/>
                  </a:moveTo>
                  <a:lnTo>
                    <a:pt x="1" y="163019"/>
                  </a:lnTo>
                  <a:lnTo>
                    <a:pt x="122711" y="163019"/>
                  </a:lnTo>
                  <a:lnTo>
                    <a:pt x="12271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66"/>
            <p:cNvSpPr/>
            <p:nvPr/>
          </p:nvSpPr>
          <p:spPr>
            <a:xfrm>
              <a:off x="3631400" y="4925449"/>
              <a:ext cx="332125" cy="332150"/>
            </a:xfrm>
            <a:custGeom>
              <a:avLst/>
              <a:gdLst/>
              <a:ahLst/>
              <a:cxnLst/>
              <a:rect l="l" t="t" r="r" b="b"/>
              <a:pathLst>
                <a:path w="13285" h="13286" extrusionOk="0">
                  <a:moveTo>
                    <a:pt x="6655" y="0"/>
                  </a:moveTo>
                  <a:cubicBezTo>
                    <a:pt x="2982" y="0"/>
                    <a:pt x="0" y="2982"/>
                    <a:pt x="0" y="6631"/>
                  </a:cubicBezTo>
                  <a:cubicBezTo>
                    <a:pt x="0" y="10304"/>
                    <a:pt x="2982" y="13285"/>
                    <a:pt x="6655" y="13285"/>
                  </a:cubicBezTo>
                  <a:cubicBezTo>
                    <a:pt x="10304" y="13285"/>
                    <a:pt x="13285" y="10304"/>
                    <a:pt x="13285" y="6631"/>
                  </a:cubicBezTo>
                  <a:cubicBezTo>
                    <a:pt x="13285" y="2982"/>
                    <a:pt x="10304" y="0"/>
                    <a:pt x="6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951" name="Google Shape;951;p66"/>
          <p:cNvPicPr preferRelativeResize="0"/>
          <p:nvPr/>
        </p:nvPicPr>
        <p:blipFill>
          <a:blip r:embed="rId4">
            <a:alphaModFix/>
          </a:blip>
          <a:stretch>
            <a:fillRect/>
          </a:stretch>
        </p:blipFill>
        <p:spPr>
          <a:xfrm>
            <a:off x="6711424" y="2330547"/>
            <a:ext cx="1493960" cy="1984210"/>
          </a:xfrm>
          <a:prstGeom prst="rect">
            <a:avLst/>
          </a:prstGeom>
          <a:noFill/>
          <a:ln>
            <a:noFill/>
          </a:ln>
        </p:spPr>
      </p:pic>
      <p:grpSp>
        <p:nvGrpSpPr>
          <p:cNvPr id="952" name="Google Shape;952;p66"/>
          <p:cNvGrpSpPr/>
          <p:nvPr/>
        </p:nvGrpSpPr>
        <p:grpSpPr>
          <a:xfrm>
            <a:off x="1253515" y="2188114"/>
            <a:ext cx="1324767" cy="2383874"/>
            <a:chOff x="2512225" y="459925"/>
            <a:chExt cx="2684975" cy="4831525"/>
          </a:xfrm>
        </p:grpSpPr>
        <p:sp>
          <p:nvSpPr>
            <p:cNvPr id="953" name="Google Shape;953;p66"/>
            <p:cNvSpPr/>
            <p:nvPr/>
          </p:nvSpPr>
          <p:spPr>
            <a:xfrm>
              <a:off x="2602250" y="627487"/>
              <a:ext cx="2504900" cy="4544709"/>
            </a:xfrm>
            <a:custGeom>
              <a:avLst/>
              <a:gdLst/>
              <a:ahLst/>
              <a:cxnLst/>
              <a:rect l="l" t="t" r="r" b="b"/>
              <a:pathLst>
                <a:path w="100196" h="186106" extrusionOk="0">
                  <a:moveTo>
                    <a:pt x="2147" y="0"/>
                  </a:moveTo>
                  <a:cubicBezTo>
                    <a:pt x="955" y="0"/>
                    <a:pt x="1" y="978"/>
                    <a:pt x="1" y="2171"/>
                  </a:cubicBezTo>
                  <a:lnTo>
                    <a:pt x="1" y="183959"/>
                  </a:lnTo>
                  <a:cubicBezTo>
                    <a:pt x="1" y="185151"/>
                    <a:pt x="955" y="186105"/>
                    <a:pt x="2147" y="186105"/>
                  </a:cubicBezTo>
                  <a:lnTo>
                    <a:pt x="98049" y="186105"/>
                  </a:lnTo>
                  <a:cubicBezTo>
                    <a:pt x="99242" y="186105"/>
                    <a:pt x="100196" y="185151"/>
                    <a:pt x="100196" y="183983"/>
                  </a:cubicBezTo>
                  <a:lnTo>
                    <a:pt x="100196" y="2171"/>
                  </a:lnTo>
                  <a:cubicBezTo>
                    <a:pt x="100196" y="978"/>
                    <a:pt x="99242" y="0"/>
                    <a:pt x="980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66"/>
            <p:cNvSpPr/>
            <p:nvPr/>
          </p:nvSpPr>
          <p:spPr>
            <a:xfrm>
              <a:off x="2512225" y="459925"/>
              <a:ext cx="2684975" cy="4831525"/>
            </a:xfrm>
            <a:custGeom>
              <a:avLst/>
              <a:gdLst/>
              <a:ahLst/>
              <a:cxnLst/>
              <a:rect l="l" t="t" r="r" b="b"/>
              <a:pathLst>
                <a:path w="107399" h="193261" extrusionOk="0">
                  <a:moveTo>
                    <a:pt x="91085" y="7179"/>
                  </a:moveTo>
                  <a:cubicBezTo>
                    <a:pt x="96141" y="7179"/>
                    <a:pt x="100243" y="11282"/>
                    <a:pt x="100243" y="16314"/>
                  </a:cubicBezTo>
                  <a:lnTo>
                    <a:pt x="100243" y="176995"/>
                  </a:lnTo>
                  <a:cubicBezTo>
                    <a:pt x="100243" y="182027"/>
                    <a:pt x="96117" y="186129"/>
                    <a:pt x="91085" y="186129"/>
                  </a:cubicBezTo>
                  <a:lnTo>
                    <a:pt x="16314" y="186129"/>
                  </a:lnTo>
                  <a:cubicBezTo>
                    <a:pt x="11281" y="186129"/>
                    <a:pt x="7179" y="182027"/>
                    <a:pt x="7179" y="176995"/>
                  </a:cubicBezTo>
                  <a:lnTo>
                    <a:pt x="7179" y="16314"/>
                  </a:lnTo>
                  <a:cubicBezTo>
                    <a:pt x="7179" y="11282"/>
                    <a:pt x="11281" y="7179"/>
                    <a:pt x="16314" y="7179"/>
                  </a:cubicBezTo>
                  <a:close/>
                  <a:moveTo>
                    <a:pt x="16314" y="0"/>
                  </a:moveTo>
                  <a:cubicBezTo>
                    <a:pt x="7322" y="0"/>
                    <a:pt x="0" y="7322"/>
                    <a:pt x="0" y="16314"/>
                  </a:cubicBezTo>
                  <a:lnTo>
                    <a:pt x="0" y="176947"/>
                  </a:lnTo>
                  <a:cubicBezTo>
                    <a:pt x="0" y="185962"/>
                    <a:pt x="7322" y="193261"/>
                    <a:pt x="16314" y="193261"/>
                  </a:cubicBezTo>
                  <a:lnTo>
                    <a:pt x="91061" y="193261"/>
                  </a:lnTo>
                  <a:cubicBezTo>
                    <a:pt x="100076" y="193261"/>
                    <a:pt x="107374" y="185962"/>
                    <a:pt x="107398" y="176995"/>
                  </a:cubicBezTo>
                  <a:lnTo>
                    <a:pt x="107398" y="16314"/>
                  </a:lnTo>
                  <a:cubicBezTo>
                    <a:pt x="107398" y="7322"/>
                    <a:pt x="100100" y="0"/>
                    <a:pt x="9108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66"/>
            <p:cNvSpPr/>
            <p:nvPr/>
          </p:nvSpPr>
          <p:spPr>
            <a:xfrm>
              <a:off x="3228325" y="549950"/>
              <a:ext cx="1252775" cy="298175"/>
            </a:xfrm>
            <a:custGeom>
              <a:avLst/>
              <a:gdLst/>
              <a:ahLst/>
              <a:cxnLst/>
              <a:rect l="l" t="t" r="r" b="b"/>
              <a:pathLst>
                <a:path w="50111" h="11927" extrusionOk="0">
                  <a:moveTo>
                    <a:pt x="0" y="1"/>
                  </a:moveTo>
                  <a:lnTo>
                    <a:pt x="0" y="5677"/>
                  </a:lnTo>
                  <a:cubicBezTo>
                    <a:pt x="0" y="9136"/>
                    <a:pt x="2791" y="11926"/>
                    <a:pt x="6225" y="11926"/>
                  </a:cubicBezTo>
                  <a:lnTo>
                    <a:pt x="43885" y="11926"/>
                  </a:lnTo>
                  <a:cubicBezTo>
                    <a:pt x="47343" y="11926"/>
                    <a:pt x="50110" y="9136"/>
                    <a:pt x="50110" y="5725"/>
                  </a:cubicBezTo>
                  <a:lnTo>
                    <a:pt x="5011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956" name="Google Shape;956;p66"/>
          <p:cNvPicPr preferRelativeResize="0"/>
          <p:nvPr/>
        </p:nvPicPr>
        <p:blipFill rotWithShape="1">
          <a:blip r:embed="rId5">
            <a:alphaModFix/>
          </a:blip>
          <a:srcRect b="10257"/>
          <a:stretch/>
        </p:blipFill>
        <p:spPr>
          <a:xfrm>
            <a:off x="1328721" y="2272833"/>
            <a:ext cx="1174500" cy="2214600"/>
          </a:xfrm>
          <a:prstGeom prst="roundRect">
            <a:avLst>
              <a:gd name="adj" fmla="val 9772"/>
            </a:avLst>
          </a:prstGeom>
          <a:noFill/>
          <a:ln>
            <a:noFill/>
          </a:ln>
        </p:spPr>
      </p:pic>
      <p:sp>
        <p:nvSpPr>
          <p:cNvPr id="957" name="Google Shape;957;p66"/>
          <p:cNvSpPr/>
          <p:nvPr/>
        </p:nvSpPr>
        <p:spPr>
          <a:xfrm rot="3288681">
            <a:off x="-403867" y="-1292754"/>
            <a:ext cx="1883491" cy="1628726"/>
          </a:xfrm>
          <a:prstGeom prst="triangle">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66"/>
          <p:cNvSpPr/>
          <p:nvPr/>
        </p:nvSpPr>
        <p:spPr>
          <a:xfrm rot="3288681">
            <a:off x="8285508" y="4180346"/>
            <a:ext cx="1883491" cy="1628726"/>
          </a:xfrm>
          <a:prstGeom prst="triangle">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bg>
      <p:bgPr>
        <a:solidFill>
          <a:schemeClr val="accent4"/>
        </a:solidFill>
        <a:effectLst/>
      </p:bgPr>
    </p:bg>
    <p:spTree>
      <p:nvGrpSpPr>
        <p:cNvPr id="1" name="Shape 962"/>
        <p:cNvGrpSpPr/>
        <p:nvPr/>
      </p:nvGrpSpPr>
      <p:grpSpPr>
        <a:xfrm>
          <a:off x="0" y="0"/>
          <a:ext cx="0" cy="0"/>
          <a:chOff x="0" y="0"/>
          <a:chExt cx="0" cy="0"/>
        </a:xfrm>
      </p:grpSpPr>
      <p:sp>
        <p:nvSpPr>
          <p:cNvPr id="963" name="Google Shape;963;p67"/>
          <p:cNvSpPr txBox="1">
            <a:spLocks noGrp="1"/>
          </p:cNvSpPr>
          <p:nvPr>
            <p:ph type="title"/>
          </p:nvPr>
        </p:nvSpPr>
        <p:spPr>
          <a:xfrm>
            <a:off x="755538" y="534925"/>
            <a:ext cx="4204200" cy="990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Thanks</a:t>
            </a:r>
            <a:endParaRPr/>
          </a:p>
        </p:txBody>
      </p:sp>
      <p:sp>
        <p:nvSpPr>
          <p:cNvPr id="964" name="Google Shape;964;p67"/>
          <p:cNvSpPr txBox="1">
            <a:spLocks noGrp="1"/>
          </p:cNvSpPr>
          <p:nvPr>
            <p:ph type="subTitle" idx="1"/>
          </p:nvPr>
        </p:nvSpPr>
        <p:spPr>
          <a:xfrm>
            <a:off x="755550" y="1428975"/>
            <a:ext cx="4204200" cy="1232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Do you have any questions?</a:t>
            </a:r>
            <a:endParaRPr/>
          </a:p>
          <a:p>
            <a:pPr marL="0" lvl="0" indent="0" algn="l" rtl="0">
              <a:spcBef>
                <a:spcPts val="0"/>
              </a:spcBef>
              <a:spcAft>
                <a:spcPts val="0"/>
              </a:spcAft>
              <a:buNone/>
            </a:pPr>
            <a:endParaRPr/>
          </a:p>
          <a:p>
            <a:pPr marL="0" lvl="0" indent="0" algn="l" rtl="0">
              <a:spcBef>
                <a:spcPts val="0"/>
              </a:spcBef>
              <a:spcAft>
                <a:spcPts val="0"/>
              </a:spcAft>
              <a:buNone/>
            </a:pPr>
            <a:r>
              <a:rPr lang="en"/>
              <a:t>addyouremail@freepik.com</a:t>
            </a:r>
            <a:endParaRPr/>
          </a:p>
          <a:p>
            <a:pPr marL="0" lvl="0" indent="0" algn="l" rtl="0">
              <a:spcBef>
                <a:spcPts val="0"/>
              </a:spcBef>
              <a:spcAft>
                <a:spcPts val="0"/>
              </a:spcAft>
              <a:buNone/>
            </a:pPr>
            <a:r>
              <a:rPr lang="en"/>
              <a:t>+91 620 421 838</a:t>
            </a:r>
            <a:endParaRPr/>
          </a:p>
          <a:p>
            <a:pPr marL="0" lvl="0" indent="0" algn="l" rtl="0">
              <a:spcBef>
                <a:spcPts val="0"/>
              </a:spcBef>
              <a:spcAft>
                <a:spcPts val="0"/>
              </a:spcAft>
              <a:buNone/>
            </a:pPr>
            <a:r>
              <a:rPr lang="en"/>
              <a:t>yourcompany.com</a:t>
            </a:r>
            <a:endParaRPr/>
          </a:p>
        </p:txBody>
      </p:sp>
      <p:sp>
        <p:nvSpPr>
          <p:cNvPr id="965" name="Google Shape;965;p67"/>
          <p:cNvSpPr/>
          <p:nvPr/>
        </p:nvSpPr>
        <p:spPr>
          <a:xfrm rot="762">
            <a:off x="3775576" y="400"/>
            <a:ext cx="5412000" cy="5151300"/>
          </a:xfrm>
          <a:prstGeom prst="triangle">
            <a:avLst>
              <a:gd name="adj" fmla="val 99806"/>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966" name="Google Shape;966;p67"/>
          <p:cNvPicPr preferRelativeResize="0"/>
          <p:nvPr/>
        </p:nvPicPr>
        <p:blipFill rotWithShape="1">
          <a:blip r:embed="rId3">
            <a:alphaModFix/>
          </a:blip>
          <a:srcRect l="11670" r="5320"/>
          <a:stretch/>
        </p:blipFill>
        <p:spPr>
          <a:xfrm rot="10800000">
            <a:off x="3683776" y="-50"/>
            <a:ext cx="5503800" cy="4425600"/>
          </a:xfrm>
          <a:prstGeom prst="triangle">
            <a:avLst>
              <a:gd name="adj" fmla="val 50000"/>
            </a:avLst>
          </a:prstGeom>
          <a:noFill/>
          <a:ln>
            <a:noFill/>
          </a:ln>
        </p:spPr>
      </p:pic>
      <p:sp>
        <p:nvSpPr>
          <p:cNvPr id="967" name="Google Shape;967;p67"/>
          <p:cNvSpPr/>
          <p:nvPr/>
        </p:nvSpPr>
        <p:spPr>
          <a:xfrm rot="10800000">
            <a:off x="3683776" y="-200"/>
            <a:ext cx="5503800" cy="4417800"/>
          </a:xfrm>
          <a:prstGeom prst="triangle">
            <a:avLst>
              <a:gd name="adj" fmla="val 50000"/>
            </a:avLst>
          </a:prstGeom>
          <a:solidFill>
            <a:srgbClr val="AA805D">
              <a:alpha val="254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67"/>
          <p:cNvSpPr/>
          <p:nvPr/>
        </p:nvSpPr>
        <p:spPr>
          <a:xfrm rot="-10799406">
            <a:off x="4254751" y="246474"/>
            <a:ext cx="5204700" cy="4500600"/>
          </a:xfrm>
          <a:prstGeom prst="triangle">
            <a:avLst>
              <a:gd name="adj" fmla="val 50000"/>
            </a:avLst>
          </a:prstGeom>
          <a:noFill/>
          <a:ln w="3810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67"/>
          <p:cNvSpPr/>
          <p:nvPr/>
        </p:nvSpPr>
        <p:spPr>
          <a:xfrm>
            <a:off x="838639" y="2727752"/>
            <a:ext cx="407383" cy="407383"/>
          </a:xfrm>
          <a:custGeom>
            <a:avLst/>
            <a:gdLst/>
            <a:ahLst/>
            <a:cxnLst/>
            <a:rect l="l" t="t" r="r" b="b"/>
            <a:pathLst>
              <a:path w="19982" h="19982" extrusionOk="0">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0" name="Google Shape;970;p67"/>
          <p:cNvGrpSpPr/>
          <p:nvPr/>
        </p:nvGrpSpPr>
        <p:grpSpPr>
          <a:xfrm>
            <a:off x="1359179" y="2727690"/>
            <a:ext cx="407432" cy="407391"/>
            <a:chOff x="812101" y="2571761"/>
            <a:chExt cx="417066" cy="417024"/>
          </a:xfrm>
        </p:grpSpPr>
        <p:sp>
          <p:nvSpPr>
            <p:cNvPr id="971" name="Google Shape;971;p67"/>
            <p:cNvSpPr/>
            <p:nvPr/>
          </p:nvSpPr>
          <p:spPr>
            <a:xfrm>
              <a:off x="935084" y="2694744"/>
              <a:ext cx="171071" cy="171071"/>
            </a:xfrm>
            <a:custGeom>
              <a:avLst/>
              <a:gdLst/>
              <a:ahLst/>
              <a:cxnLst/>
              <a:rect l="l" t="t" r="r" b="b"/>
              <a:pathLst>
                <a:path w="8197" h="8197" extrusionOk="0">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67"/>
            <p:cNvSpPr/>
            <p:nvPr/>
          </p:nvSpPr>
          <p:spPr>
            <a:xfrm>
              <a:off x="860977" y="2620616"/>
              <a:ext cx="319311" cy="319290"/>
            </a:xfrm>
            <a:custGeom>
              <a:avLst/>
              <a:gdLst/>
              <a:ahLst/>
              <a:cxnLst/>
              <a:rect l="l" t="t" r="r" b="b"/>
              <a:pathLst>
                <a:path w="15300" h="15299" extrusionOk="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67"/>
            <p:cNvSpPr/>
            <p:nvPr/>
          </p:nvSpPr>
          <p:spPr>
            <a:xfrm>
              <a:off x="812101" y="2571761"/>
              <a:ext cx="417066" cy="417024"/>
            </a:xfrm>
            <a:custGeom>
              <a:avLst/>
              <a:gdLst/>
              <a:ahLst/>
              <a:cxnLst/>
              <a:rect l="l" t="t" r="r" b="b"/>
              <a:pathLst>
                <a:path w="19984" h="19982" extrusionOk="0">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67"/>
            <p:cNvSpPr/>
            <p:nvPr/>
          </p:nvSpPr>
          <p:spPr>
            <a:xfrm>
              <a:off x="1081712" y="2670306"/>
              <a:ext cx="48878" cy="48898"/>
            </a:xfrm>
            <a:custGeom>
              <a:avLst/>
              <a:gdLst/>
              <a:ahLst/>
              <a:cxnLst/>
              <a:rect l="l" t="t" r="r" b="b"/>
              <a:pathLst>
                <a:path w="2342" h="2343" extrusionOk="0">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 name="Google Shape;975;p67"/>
          <p:cNvGrpSpPr/>
          <p:nvPr/>
        </p:nvGrpSpPr>
        <p:grpSpPr>
          <a:xfrm>
            <a:off x="1879773" y="2727690"/>
            <a:ext cx="407391" cy="407391"/>
            <a:chOff x="1323129" y="2571761"/>
            <a:chExt cx="417024" cy="417024"/>
          </a:xfrm>
        </p:grpSpPr>
        <p:sp>
          <p:nvSpPr>
            <p:cNvPr id="976" name="Google Shape;976;p67"/>
            <p:cNvSpPr/>
            <p:nvPr/>
          </p:nvSpPr>
          <p:spPr>
            <a:xfrm>
              <a:off x="1385007" y="2719183"/>
              <a:ext cx="73337" cy="219907"/>
            </a:xfrm>
            <a:custGeom>
              <a:avLst/>
              <a:gdLst/>
              <a:ahLst/>
              <a:cxnLst/>
              <a:rect l="l" t="t" r="r" b="b"/>
              <a:pathLst>
                <a:path w="3514" h="10537" extrusionOk="0">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67"/>
            <p:cNvSpPr/>
            <p:nvPr/>
          </p:nvSpPr>
          <p:spPr>
            <a:xfrm>
              <a:off x="1385007" y="2621430"/>
              <a:ext cx="73337" cy="73337"/>
            </a:xfrm>
            <a:custGeom>
              <a:avLst/>
              <a:gdLst/>
              <a:ahLst/>
              <a:cxnLst/>
              <a:rect l="l" t="t" r="r" b="b"/>
              <a:pathLst>
                <a:path w="3514" h="3514" extrusionOk="0">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67"/>
            <p:cNvSpPr/>
            <p:nvPr/>
          </p:nvSpPr>
          <p:spPr>
            <a:xfrm>
              <a:off x="1482759" y="2718786"/>
              <a:ext cx="195510" cy="220304"/>
            </a:xfrm>
            <a:custGeom>
              <a:avLst/>
              <a:gdLst/>
              <a:ahLst/>
              <a:cxnLst/>
              <a:rect l="l" t="t" r="r" b="b"/>
              <a:pathLst>
                <a:path w="9368" h="10556" extrusionOk="0">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67"/>
            <p:cNvSpPr/>
            <p:nvPr/>
          </p:nvSpPr>
          <p:spPr>
            <a:xfrm>
              <a:off x="1323129" y="2571761"/>
              <a:ext cx="417024" cy="417024"/>
            </a:xfrm>
            <a:custGeom>
              <a:avLst/>
              <a:gdLst/>
              <a:ahLst/>
              <a:cxnLst/>
              <a:rect l="l" t="t" r="r" b="b"/>
              <a:pathLst>
                <a:path w="19982" h="19982" extrusionOk="0">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0" name="Google Shape;980;p67"/>
          <p:cNvSpPr txBox="1"/>
          <p:nvPr/>
        </p:nvSpPr>
        <p:spPr>
          <a:xfrm>
            <a:off x="755550" y="4123802"/>
            <a:ext cx="3653700" cy="3339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1200" b="1">
                <a:solidFill>
                  <a:schemeClr val="dk1"/>
                </a:solidFill>
                <a:latin typeface="Lato"/>
                <a:ea typeface="Lato"/>
                <a:cs typeface="Lato"/>
                <a:sym typeface="Lato"/>
              </a:rPr>
              <a:t>Please keep this slide for attribution</a:t>
            </a:r>
            <a:endParaRPr sz="1200" b="1">
              <a:solidFill>
                <a:schemeClr val="dk1"/>
              </a:solidFill>
              <a:latin typeface="Lato"/>
              <a:ea typeface="Lato"/>
              <a:cs typeface="Lato"/>
              <a:sym typeface="Lato"/>
            </a:endParaRP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984"/>
        <p:cNvGrpSpPr/>
        <p:nvPr/>
      </p:nvGrpSpPr>
      <p:grpSpPr>
        <a:xfrm>
          <a:off x="0" y="0"/>
          <a:ext cx="0" cy="0"/>
          <a:chOff x="0" y="0"/>
          <a:chExt cx="0" cy="0"/>
        </a:xfrm>
      </p:grpSpPr>
      <p:sp>
        <p:nvSpPr>
          <p:cNvPr id="985" name="Google Shape;985;p68"/>
          <p:cNvSpPr txBox="1">
            <a:spLocks noGrp="1"/>
          </p:cNvSpPr>
          <p:nvPr>
            <p:ph type="subTitle" idx="1"/>
          </p:nvPr>
        </p:nvSpPr>
        <p:spPr>
          <a:xfrm>
            <a:off x="755550" y="1293375"/>
            <a:ext cx="7675200" cy="3164400"/>
          </a:xfrm>
          <a:prstGeom prst="rect">
            <a:avLst/>
          </a:prstGeom>
        </p:spPr>
        <p:txBody>
          <a:bodyPr spcFirstLastPara="1" wrap="square" lIns="91425" tIns="91425" rIns="91425" bIns="91425" anchor="t" anchorCtr="0">
            <a:noAutofit/>
          </a:bodyPr>
          <a:lstStyle/>
          <a:p>
            <a:pPr marL="457200" lvl="0" indent="-317500" algn="l" rtl="0">
              <a:lnSpc>
                <a:spcPct val="115000"/>
              </a:lnSpc>
              <a:spcBef>
                <a:spcPts val="0"/>
              </a:spcBef>
              <a:spcAft>
                <a:spcPts val="0"/>
              </a:spcAft>
              <a:buSzPts val="1400"/>
              <a:buChar char="❖"/>
            </a:pPr>
            <a:r>
              <a:rPr lang="en">
                <a:highlight>
                  <a:srgbClr val="FFFFFF"/>
                </a:highlight>
                <a:uFill>
                  <a:noFill/>
                </a:uFill>
                <a:hlinkClick r:id="rId3"/>
              </a:rPr>
              <a:t>Man showing ipad to colleague</a:t>
            </a:r>
            <a:endParaRPr>
              <a:highlight>
                <a:srgbClr val="FFFFFF"/>
              </a:highlight>
            </a:endParaRPr>
          </a:p>
          <a:p>
            <a:pPr marL="457200" lvl="0" indent="-317500" algn="l" rtl="0">
              <a:lnSpc>
                <a:spcPct val="115000"/>
              </a:lnSpc>
              <a:spcBef>
                <a:spcPts val="0"/>
              </a:spcBef>
              <a:spcAft>
                <a:spcPts val="0"/>
              </a:spcAft>
              <a:buSzPts val="1400"/>
              <a:buChar char="❖"/>
            </a:pPr>
            <a:r>
              <a:rPr lang="en">
                <a:highlight>
                  <a:srgbClr val="FFFFFF"/>
                </a:highlight>
                <a:uFill>
                  <a:noFill/>
                </a:uFill>
                <a:hlinkClick r:id="rId4"/>
              </a:rPr>
              <a:t>Front view of businesswoman with smartphone and binder in the office</a:t>
            </a:r>
            <a:endParaRPr>
              <a:highlight>
                <a:srgbClr val="FFFFFF"/>
              </a:highlight>
            </a:endParaRPr>
          </a:p>
          <a:p>
            <a:pPr marL="457200" lvl="0" indent="-317500" algn="l" rtl="0">
              <a:lnSpc>
                <a:spcPct val="115000"/>
              </a:lnSpc>
              <a:spcBef>
                <a:spcPts val="0"/>
              </a:spcBef>
              <a:spcAft>
                <a:spcPts val="0"/>
              </a:spcAft>
              <a:buSzPts val="1400"/>
              <a:buChar char="❖"/>
            </a:pPr>
            <a:r>
              <a:rPr lang="en">
                <a:highlight>
                  <a:srgbClr val="FFFFFF"/>
                </a:highlight>
                <a:uFill>
                  <a:noFill/>
                </a:uFill>
                <a:hlinkClick r:id="rId5"/>
              </a:rPr>
              <a:t>Young man working in office with colleague</a:t>
            </a:r>
            <a:endParaRPr>
              <a:highlight>
                <a:srgbClr val="FFFFFF"/>
              </a:highlight>
            </a:endParaRPr>
          </a:p>
          <a:p>
            <a:pPr marL="457200" lvl="0" indent="-317500" algn="l" rtl="0">
              <a:lnSpc>
                <a:spcPct val="115000"/>
              </a:lnSpc>
              <a:spcBef>
                <a:spcPts val="0"/>
              </a:spcBef>
              <a:spcAft>
                <a:spcPts val="0"/>
              </a:spcAft>
              <a:buSzPts val="1400"/>
              <a:buChar char="❖"/>
            </a:pPr>
            <a:r>
              <a:rPr lang="en">
                <a:highlight>
                  <a:srgbClr val="FFFFFF"/>
                </a:highlight>
                <a:uFill>
                  <a:noFill/>
                </a:uFill>
                <a:hlinkClick r:id="rId6"/>
              </a:rPr>
              <a:t>Thoughtful man in office</a:t>
            </a:r>
            <a:endParaRPr>
              <a:highlight>
                <a:srgbClr val="FFFFFF"/>
              </a:highlight>
            </a:endParaRPr>
          </a:p>
          <a:p>
            <a:pPr marL="457200" lvl="0" indent="-317500" algn="l" rtl="0">
              <a:lnSpc>
                <a:spcPct val="115000"/>
              </a:lnSpc>
              <a:spcBef>
                <a:spcPts val="0"/>
              </a:spcBef>
              <a:spcAft>
                <a:spcPts val="0"/>
              </a:spcAft>
              <a:buSzPts val="1400"/>
              <a:buChar char="❖"/>
            </a:pPr>
            <a:r>
              <a:rPr lang="en">
                <a:highlight>
                  <a:srgbClr val="FFFFFF"/>
                </a:highlight>
                <a:uFill>
                  <a:noFill/>
                </a:uFill>
                <a:hlinkClick r:id="rId7"/>
              </a:rPr>
              <a:t>Low angle confident woman entrepreneur</a:t>
            </a:r>
            <a:endParaRPr>
              <a:highlight>
                <a:srgbClr val="FFFFFF"/>
              </a:highlight>
            </a:endParaRPr>
          </a:p>
          <a:p>
            <a:pPr marL="457200" lvl="0" indent="-317500" algn="l" rtl="0">
              <a:lnSpc>
                <a:spcPct val="115000"/>
              </a:lnSpc>
              <a:spcBef>
                <a:spcPts val="0"/>
              </a:spcBef>
              <a:spcAft>
                <a:spcPts val="0"/>
              </a:spcAft>
              <a:buSzPts val="1400"/>
              <a:buChar char="❖"/>
            </a:pPr>
            <a:r>
              <a:rPr lang="en">
                <a:highlight>
                  <a:srgbClr val="FFFFFF"/>
                </a:highlight>
                <a:uFill>
                  <a:noFill/>
                </a:uFill>
                <a:hlinkClick r:id="rId8"/>
              </a:rPr>
              <a:t>Man explaining charts to woman</a:t>
            </a:r>
            <a:endParaRPr>
              <a:highlight>
                <a:srgbClr val="FFFFFF"/>
              </a:highlight>
            </a:endParaRPr>
          </a:p>
          <a:p>
            <a:pPr marL="457200" lvl="0" indent="-317500" algn="l" rtl="0">
              <a:lnSpc>
                <a:spcPct val="115000"/>
              </a:lnSpc>
              <a:spcBef>
                <a:spcPts val="0"/>
              </a:spcBef>
              <a:spcAft>
                <a:spcPts val="0"/>
              </a:spcAft>
              <a:buSzPts val="1400"/>
              <a:buChar char="❖"/>
            </a:pPr>
            <a:r>
              <a:rPr lang="en">
                <a:highlight>
                  <a:srgbClr val="FFFFFF"/>
                </a:highlight>
                <a:uFill>
                  <a:noFill/>
                </a:uFill>
                <a:hlinkClick r:id="rId9"/>
              </a:rPr>
              <a:t>Crop man with bag crossing road</a:t>
            </a:r>
            <a:endParaRPr>
              <a:highlight>
                <a:srgbClr val="FFFFFF"/>
              </a:highlight>
            </a:endParaRPr>
          </a:p>
          <a:p>
            <a:pPr marL="457200" lvl="0" indent="-317500" algn="l" rtl="0">
              <a:lnSpc>
                <a:spcPct val="115000"/>
              </a:lnSpc>
              <a:spcBef>
                <a:spcPts val="0"/>
              </a:spcBef>
              <a:spcAft>
                <a:spcPts val="0"/>
              </a:spcAft>
              <a:buSzPts val="1400"/>
              <a:buChar char="❖"/>
            </a:pPr>
            <a:r>
              <a:rPr lang="en">
                <a:highlight>
                  <a:srgbClr val="FFFFFF"/>
                </a:highlight>
                <a:uFill>
                  <a:noFill/>
                </a:uFill>
                <a:hlinkClick r:id="rId10"/>
              </a:rPr>
              <a:t>Smiling young woman sitting on wheelchair having corporate business meeting with his two colleague</a:t>
            </a:r>
            <a:endParaRPr>
              <a:highlight>
                <a:srgbClr val="FFFFFF"/>
              </a:highlight>
            </a:endParaRPr>
          </a:p>
          <a:p>
            <a:pPr marL="457200" lvl="0" indent="-317500" algn="l" rtl="0">
              <a:lnSpc>
                <a:spcPct val="115000"/>
              </a:lnSpc>
              <a:spcBef>
                <a:spcPts val="0"/>
              </a:spcBef>
              <a:spcAft>
                <a:spcPts val="0"/>
              </a:spcAft>
              <a:buSzPts val="1400"/>
              <a:buChar char="❖"/>
            </a:pPr>
            <a:r>
              <a:rPr lang="en">
                <a:highlight>
                  <a:srgbClr val="FFFFFF"/>
                </a:highlight>
                <a:uFill>
                  <a:noFill/>
                </a:uFill>
                <a:hlinkClick r:id="rId11"/>
              </a:rPr>
              <a:t>Work elements arrangement on table</a:t>
            </a:r>
            <a:endParaRPr>
              <a:highlight>
                <a:srgbClr val="FFFFFF"/>
              </a:highlight>
            </a:endParaRPr>
          </a:p>
          <a:p>
            <a:pPr marL="457200" lvl="0" indent="-317500" algn="l" rtl="0">
              <a:lnSpc>
                <a:spcPct val="115000"/>
              </a:lnSpc>
              <a:spcBef>
                <a:spcPts val="0"/>
              </a:spcBef>
              <a:spcAft>
                <a:spcPts val="0"/>
              </a:spcAft>
              <a:buSzPts val="1400"/>
              <a:buChar char="❖"/>
            </a:pPr>
            <a:r>
              <a:rPr lang="en">
                <a:highlight>
                  <a:srgbClr val="FFFFFF"/>
                </a:highlight>
                <a:uFill>
                  <a:noFill/>
                </a:uFill>
                <a:hlinkClick r:id="rId12"/>
              </a:rPr>
              <a:t>Businessman checking time</a:t>
            </a:r>
            <a:endParaRPr/>
          </a:p>
        </p:txBody>
      </p:sp>
      <p:sp>
        <p:nvSpPr>
          <p:cNvPr id="986" name="Google Shape;986;p68"/>
          <p:cNvSpPr txBox="1">
            <a:spLocks noGrp="1"/>
          </p:cNvSpPr>
          <p:nvPr>
            <p:ph type="title"/>
          </p:nvPr>
        </p:nvSpPr>
        <p:spPr>
          <a:xfrm>
            <a:off x="755550" y="539350"/>
            <a:ext cx="7675200" cy="607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Alternative resources</a:t>
            </a:r>
            <a:endParaRPr/>
          </a:p>
        </p:txBody>
      </p:sp>
      <p:sp>
        <p:nvSpPr>
          <p:cNvPr id="987" name="Google Shape;987;p68"/>
          <p:cNvSpPr/>
          <p:nvPr/>
        </p:nvSpPr>
        <p:spPr>
          <a:xfrm rot="-3288681" flipH="1">
            <a:off x="-63492" y="4380321"/>
            <a:ext cx="1883491" cy="1628726"/>
          </a:xfrm>
          <a:prstGeom prst="triangle">
            <a:avLst>
              <a:gd name="adj" fmla="val 5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68"/>
          <p:cNvSpPr/>
          <p:nvPr/>
        </p:nvSpPr>
        <p:spPr>
          <a:xfrm rot="-3288681" flipH="1">
            <a:off x="7479033" y="-1134754"/>
            <a:ext cx="1883491" cy="1628726"/>
          </a:xfrm>
          <a:prstGeom prst="triangle">
            <a:avLst>
              <a:gd name="adj" fmla="val 5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68"/>
          <p:cNvSpPr/>
          <p:nvPr/>
        </p:nvSpPr>
        <p:spPr>
          <a:xfrm rot="-3288681" flipH="1">
            <a:off x="7752108" y="-1000554"/>
            <a:ext cx="1883491" cy="1628726"/>
          </a:xfrm>
          <a:prstGeom prst="triangle">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68"/>
          <p:cNvSpPr/>
          <p:nvPr/>
        </p:nvSpPr>
        <p:spPr>
          <a:xfrm rot="-3288681" flipH="1">
            <a:off x="-452492" y="4229046"/>
            <a:ext cx="1883491" cy="1628726"/>
          </a:xfrm>
          <a:prstGeom prst="triangle">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994"/>
        <p:cNvGrpSpPr/>
        <p:nvPr/>
      </p:nvGrpSpPr>
      <p:grpSpPr>
        <a:xfrm>
          <a:off x="0" y="0"/>
          <a:ext cx="0" cy="0"/>
          <a:chOff x="0" y="0"/>
          <a:chExt cx="0" cy="0"/>
        </a:xfrm>
      </p:grpSpPr>
      <p:sp>
        <p:nvSpPr>
          <p:cNvPr id="995" name="Google Shape;995;p69"/>
          <p:cNvSpPr txBox="1">
            <a:spLocks noGrp="1"/>
          </p:cNvSpPr>
          <p:nvPr>
            <p:ph type="subTitle" idx="1"/>
          </p:nvPr>
        </p:nvSpPr>
        <p:spPr>
          <a:xfrm>
            <a:off x="755550" y="1293375"/>
            <a:ext cx="7675200" cy="3164400"/>
          </a:xfrm>
          <a:prstGeom prst="rect">
            <a:avLst/>
          </a:prstGeom>
        </p:spPr>
        <p:txBody>
          <a:bodyPr spcFirstLastPara="1" wrap="square" lIns="91425" tIns="91425" rIns="91425" bIns="91425" anchor="t" anchorCtr="0">
            <a:noAutofit/>
          </a:bodyPr>
          <a:lstStyle/>
          <a:p>
            <a:pPr marL="457200" lvl="0" indent="-304800" algn="l" rtl="0">
              <a:lnSpc>
                <a:spcPct val="115000"/>
              </a:lnSpc>
              <a:spcBef>
                <a:spcPts val="0"/>
              </a:spcBef>
              <a:spcAft>
                <a:spcPts val="0"/>
              </a:spcAft>
              <a:buSzPts val="1200"/>
              <a:buChar char="❖"/>
            </a:pPr>
            <a:r>
              <a:rPr lang="en" sz="1200">
                <a:uFill>
                  <a:noFill/>
                </a:uFill>
                <a:hlinkClick r:id="rId3"/>
              </a:rPr>
              <a:t>Woman at desktop exploring diagrams</a:t>
            </a:r>
            <a:endParaRPr sz="1200"/>
          </a:p>
          <a:p>
            <a:pPr marL="457200" lvl="0" indent="-304800" algn="l" rtl="0">
              <a:lnSpc>
                <a:spcPct val="115000"/>
              </a:lnSpc>
              <a:spcBef>
                <a:spcPts val="0"/>
              </a:spcBef>
              <a:spcAft>
                <a:spcPts val="0"/>
              </a:spcAft>
              <a:buSzPts val="1200"/>
              <a:buChar char="❖"/>
            </a:pPr>
            <a:r>
              <a:rPr lang="en" sz="1200">
                <a:uFill>
                  <a:noFill/>
                </a:uFill>
                <a:hlinkClick r:id="rId4"/>
              </a:rPr>
              <a:t>Person holding a jar with coins</a:t>
            </a:r>
            <a:endParaRPr sz="1200"/>
          </a:p>
          <a:p>
            <a:pPr marL="457200" lvl="0" indent="-304800" algn="l" rtl="0">
              <a:lnSpc>
                <a:spcPct val="115000"/>
              </a:lnSpc>
              <a:spcBef>
                <a:spcPts val="0"/>
              </a:spcBef>
              <a:spcAft>
                <a:spcPts val="0"/>
              </a:spcAft>
              <a:buSzPts val="1200"/>
              <a:buChar char="❖"/>
            </a:pPr>
            <a:r>
              <a:rPr lang="en" sz="1200">
                <a:uFill>
                  <a:noFill/>
                </a:uFill>
                <a:hlinkClick r:id="rId5"/>
              </a:rPr>
              <a:t>Back view of woman in office writing on sticky notes</a:t>
            </a:r>
            <a:endParaRPr sz="1200"/>
          </a:p>
          <a:p>
            <a:pPr marL="457200" lvl="0" indent="-304800" algn="l" rtl="0">
              <a:lnSpc>
                <a:spcPct val="115000"/>
              </a:lnSpc>
              <a:spcBef>
                <a:spcPts val="0"/>
              </a:spcBef>
              <a:spcAft>
                <a:spcPts val="0"/>
              </a:spcAft>
              <a:buSzPts val="1200"/>
              <a:buChar char="❖"/>
            </a:pPr>
            <a:r>
              <a:rPr lang="en" sz="1200">
                <a:uFill>
                  <a:noFill/>
                </a:uFill>
                <a:hlinkClick r:id="rId6"/>
              </a:rPr>
              <a:t>Positive man with clipboard</a:t>
            </a:r>
            <a:endParaRPr sz="1200"/>
          </a:p>
          <a:p>
            <a:pPr marL="457200" lvl="0" indent="-304800" algn="l" rtl="0">
              <a:lnSpc>
                <a:spcPct val="115000"/>
              </a:lnSpc>
              <a:spcBef>
                <a:spcPts val="0"/>
              </a:spcBef>
              <a:spcAft>
                <a:spcPts val="0"/>
              </a:spcAft>
              <a:buSzPts val="1200"/>
              <a:buChar char="❖"/>
            </a:pPr>
            <a:r>
              <a:rPr lang="en" sz="1200">
                <a:uFill>
                  <a:noFill/>
                </a:uFill>
                <a:hlinkClick r:id="rId7"/>
              </a:rPr>
              <a:t>Front view of elegant businesswoman holding clipboard with copy space</a:t>
            </a:r>
            <a:endParaRPr sz="1200"/>
          </a:p>
          <a:p>
            <a:pPr marL="457200" lvl="0" indent="-304800" algn="l" rtl="0">
              <a:lnSpc>
                <a:spcPct val="115000"/>
              </a:lnSpc>
              <a:spcBef>
                <a:spcPts val="0"/>
              </a:spcBef>
              <a:spcAft>
                <a:spcPts val="0"/>
              </a:spcAft>
              <a:buSzPts val="1200"/>
              <a:buChar char="❖"/>
            </a:pPr>
            <a:r>
              <a:rPr lang="en" sz="1200">
                <a:uFill>
                  <a:noFill/>
                </a:uFill>
                <a:hlinkClick r:id="rId8"/>
              </a:rPr>
              <a:t>Portrait of entrepreneur talking on the phone</a:t>
            </a:r>
            <a:endParaRPr sz="1200"/>
          </a:p>
          <a:p>
            <a:pPr marL="457200" lvl="0" indent="-304800" algn="l" rtl="0">
              <a:lnSpc>
                <a:spcPct val="115000"/>
              </a:lnSpc>
              <a:spcBef>
                <a:spcPts val="0"/>
              </a:spcBef>
              <a:spcAft>
                <a:spcPts val="0"/>
              </a:spcAft>
              <a:buSzPts val="1200"/>
              <a:buChar char="❖"/>
            </a:pPr>
            <a:r>
              <a:rPr lang="en" sz="1200">
                <a:uFill>
                  <a:noFill/>
                </a:uFill>
                <a:hlinkClick r:id="rId9"/>
              </a:rPr>
              <a:t>High angle of businessman with laptop at the office</a:t>
            </a:r>
            <a:endParaRPr sz="1200"/>
          </a:p>
          <a:p>
            <a:pPr marL="457200" lvl="0" indent="-304800" algn="l" rtl="0">
              <a:lnSpc>
                <a:spcPct val="115000"/>
              </a:lnSpc>
              <a:spcBef>
                <a:spcPts val="0"/>
              </a:spcBef>
              <a:spcAft>
                <a:spcPts val="0"/>
              </a:spcAft>
              <a:buSzPts val="1200"/>
              <a:buChar char="❖"/>
            </a:pPr>
            <a:r>
              <a:rPr lang="en" sz="1200">
                <a:uFill>
                  <a:noFill/>
                </a:uFill>
                <a:hlinkClick r:id="rId10"/>
              </a:rPr>
              <a:t>Side view bearded man holding a cup of coffee while working</a:t>
            </a:r>
            <a:endParaRPr sz="1200"/>
          </a:p>
          <a:p>
            <a:pPr marL="457200" lvl="0" indent="-304800" algn="l" rtl="0">
              <a:lnSpc>
                <a:spcPct val="115000"/>
              </a:lnSpc>
              <a:spcBef>
                <a:spcPts val="0"/>
              </a:spcBef>
              <a:spcAft>
                <a:spcPts val="0"/>
              </a:spcAft>
              <a:buSzPts val="1200"/>
              <a:buChar char="❖"/>
            </a:pPr>
            <a:r>
              <a:rPr lang="en" sz="1200">
                <a:uFill>
                  <a:noFill/>
                </a:uFill>
                <a:hlinkClick r:id="rId11"/>
              </a:rPr>
              <a:t>Happy disabled young businessman sitting on wheelchair using laptop in the office</a:t>
            </a:r>
            <a:endParaRPr sz="1200"/>
          </a:p>
          <a:p>
            <a:pPr marL="457200" lvl="0" indent="-304800" algn="l" rtl="0">
              <a:lnSpc>
                <a:spcPct val="115000"/>
              </a:lnSpc>
              <a:spcBef>
                <a:spcPts val="0"/>
              </a:spcBef>
              <a:spcAft>
                <a:spcPts val="0"/>
              </a:spcAft>
              <a:buSzPts val="1200"/>
              <a:buChar char="❖"/>
            </a:pPr>
            <a:r>
              <a:rPr lang="en" sz="1200">
                <a:uFill>
                  <a:noFill/>
                </a:uFill>
                <a:hlinkClick r:id="rId12"/>
              </a:rPr>
              <a:t>Medium shot man and woman working together</a:t>
            </a:r>
            <a:r>
              <a:rPr lang="en" sz="1200"/>
              <a:t> </a:t>
            </a:r>
            <a:endParaRPr sz="1200"/>
          </a:p>
          <a:p>
            <a:pPr marL="457200" lvl="0" indent="-304800" algn="l" rtl="0">
              <a:lnSpc>
                <a:spcPct val="115000"/>
              </a:lnSpc>
              <a:spcBef>
                <a:spcPts val="0"/>
              </a:spcBef>
              <a:spcAft>
                <a:spcPts val="0"/>
              </a:spcAft>
              <a:buSzPts val="1200"/>
              <a:buChar char="❖"/>
            </a:pPr>
            <a:r>
              <a:rPr lang="en" sz="1200">
                <a:uFill>
                  <a:noFill/>
                </a:uFill>
                <a:hlinkClick r:id="rId13"/>
              </a:rPr>
              <a:t>Front view of pregnant woman with clipboard and pencil</a:t>
            </a:r>
            <a:endParaRPr sz="1200"/>
          </a:p>
          <a:p>
            <a:pPr marL="457200" lvl="0" indent="-304800" algn="l" rtl="0">
              <a:lnSpc>
                <a:spcPct val="115000"/>
              </a:lnSpc>
              <a:spcBef>
                <a:spcPts val="0"/>
              </a:spcBef>
              <a:spcAft>
                <a:spcPts val="0"/>
              </a:spcAft>
              <a:buSzPts val="1200"/>
              <a:buChar char="❖"/>
            </a:pPr>
            <a:r>
              <a:rPr lang="en" sz="1200">
                <a:uFill>
                  <a:noFill/>
                </a:uFill>
                <a:hlinkClick r:id="rId14"/>
              </a:rPr>
              <a:t>Colleagues video conferencing</a:t>
            </a:r>
            <a:endParaRPr sz="1200"/>
          </a:p>
          <a:p>
            <a:pPr marL="457200" lvl="0" indent="-304800" algn="l" rtl="0">
              <a:lnSpc>
                <a:spcPct val="115000"/>
              </a:lnSpc>
              <a:spcBef>
                <a:spcPts val="0"/>
              </a:spcBef>
              <a:spcAft>
                <a:spcPts val="0"/>
              </a:spcAft>
              <a:buSzPts val="1200"/>
              <a:buChar char="❖"/>
            </a:pPr>
            <a:r>
              <a:rPr lang="en" sz="1200">
                <a:uFill>
                  <a:noFill/>
                </a:uFill>
                <a:hlinkClick r:id="rId15"/>
              </a:rPr>
              <a:t>Smiling colleagues making notes on plans</a:t>
            </a:r>
            <a:endParaRPr/>
          </a:p>
          <a:p>
            <a:pPr marL="457200" marR="50800" lvl="0" indent="-317500" algn="l" rtl="0">
              <a:lnSpc>
                <a:spcPct val="166000"/>
              </a:lnSpc>
              <a:spcBef>
                <a:spcPts val="0"/>
              </a:spcBef>
              <a:spcAft>
                <a:spcPts val="0"/>
              </a:spcAft>
              <a:buSzPts val="1400"/>
              <a:buChar char="❖"/>
            </a:pPr>
            <a:r>
              <a:rPr lang="en">
                <a:uFill>
                  <a:noFill/>
                </a:uFill>
                <a:hlinkClick r:id="rId16"/>
              </a:rPr>
              <a:t>Man with cup and headset working on laptop</a:t>
            </a:r>
            <a:endParaRPr/>
          </a:p>
        </p:txBody>
      </p:sp>
      <p:sp>
        <p:nvSpPr>
          <p:cNvPr id="996" name="Google Shape;996;p69"/>
          <p:cNvSpPr txBox="1">
            <a:spLocks noGrp="1"/>
          </p:cNvSpPr>
          <p:nvPr>
            <p:ph type="title"/>
          </p:nvPr>
        </p:nvSpPr>
        <p:spPr>
          <a:xfrm>
            <a:off x="755550" y="539350"/>
            <a:ext cx="7675200" cy="607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Resources</a:t>
            </a:r>
            <a:endParaRPr/>
          </a:p>
        </p:txBody>
      </p:sp>
      <p:sp>
        <p:nvSpPr>
          <p:cNvPr id="997" name="Google Shape;997;p69"/>
          <p:cNvSpPr/>
          <p:nvPr/>
        </p:nvSpPr>
        <p:spPr>
          <a:xfrm rot="3288681">
            <a:off x="7896508" y="4274846"/>
            <a:ext cx="1883491" cy="1628726"/>
          </a:xfrm>
          <a:prstGeom prst="triangle">
            <a:avLst>
              <a:gd name="adj" fmla="val 5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69"/>
          <p:cNvSpPr/>
          <p:nvPr/>
        </p:nvSpPr>
        <p:spPr>
          <a:xfrm rot="3288681">
            <a:off x="-267330" y="-1434929"/>
            <a:ext cx="1883491" cy="1628726"/>
          </a:xfrm>
          <a:prstGeom prst="triangle">
            <a:avLst>
              <a:gd name="adj" fmla="val 5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69"/>
          <p:cNvSpPr/>
          <p:nvPr/>
        </p:nvSpPr>
        <p:spPr>
          <a:xfrm rot="3288681">
            <a:off x="-540405" y="-1300729"/>
            <a:ext cx="1883491" cy="1628726"/>
          </a:xfrm>
          <a:prstGeom prst="triangle">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69"/>
          <p:cNvSpPr/>
          <p:nvPr/>
        </p:nvSpPr>
        <p:spPr>
          <a:xfrm rot="3288681">
            <a:off x="8285508" y="4123571"/>
            <a:ext cx="1883491" cy="1628726"/>
          </a:xfrm>
          <a:prstGeom prst="triangle">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04"/>
        <p:cNvGrpSpPr/>
        <p:nvPr/>
      </p:nvGrpSpPr>
      <p:grpSpPr>
        <a:xfrm>
          <a:off x="0" y="0"/>
          <a:ext cx="0" cy="0"/>
          <a:chOff x="0" y="0"/>
          <a:chExt cx="0" cy="0"/>
        </a:xfrm>
      </p:grpSpPr>
      <p:sp>
        <p:nvSpPr>
          <p:cNvPr id="1005" name="Google Shape;1005;p70"/>
          <p:cNvSpPr txBox="1">
            <a:spLocks noGrp="1"/>
          </p:cNvSpPr>
          <p:nvPr>
            <p:ph type="title" idx="4294967295"/>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a:t>
            </a:r>
            <a:r>
              <a:rPr lang="en">
                <a:latin typeface="Arial"/>
                <a:ea typeface="Arial"/>
                <a:cs typeface="Arial"/>
                <a:sym typeface="Arial"/>
              </a:rPr>
              <a:t>free users)</a:t>
            </a:r>
            <a:endParaRPr>
              <a:solidFill>
                <a:srgbClr val="FFFFFF"/>
              </a:solidFill>
              <a:latin typeface="Arial"/>
              <a:ea typeface="Arial"/>
              <a:cs typeface="Arial"/>
              <a:sym typeface="Arial"/>
            </a:endParaRPr>
          </a:p>
        </p:txBody>
      </p:sp>
      <p:sp>
        <p:nvSpPr>
          <p:cNvPr id="1006" name="Google Shape;1006;p70"/>
          <p:cNvSpPr txBox="1">
            <a:spLocks noGrp="1"/>
          </p:cNvSpPr>
          <p:nvPr>
            <p:ph type="body" idx="4294967295"/>
          </p:nvPr>
        </p:nvSpPr>
        <p:spPr>
          <a:xfrm>
            <a:off x="1048350" y="690275"/>
            <a:ext cx="7047300" cy="440100"/>
          </a:xfrm>
          <a:prstGeom prst="rect">
            <a:avLst/>
          </a:prstGeom>
        </p:spPr>
        <p:txBody>
          <a:bodyPr spcFirstLastPara="1" wrap="square" lIns="91425" tIns="91425" rIns="91425" bIns="91425" anchor="t" anchorCtr="0">
            <a:noAutofit/>
          </a:bodyPr>
          <a:lstStyle/>
          <a:p>
            <a:pPr marL="0" marR="0" lvl="0" indent="0" algn="l" rtl="0">
              <a:lnSpc>
                <a:spcPct val="115000"/>
              </a:lnSpc>
              <a:spcBef>
                <a:spcPts val="1400"/>
              </a:spcBef>
              <a:spcAft>
                <a:spcPts val="0"/>
              </a:spcAft>
              <a:buNone/>
            </a:pPr>
            <a:r>
              <a:rPr lang="en">
                <a:solidFill>
                  <a:srgbClr val="FFFFFF"/>
                </a:solidFill>
                <a:latin typeface="Arial"/>
                <a:ea typeface="Arial"/>
                <a:cs typeface="Arial"/>
                <a:sym typeface="Arial"/>
              </a:rPr>
              <a:t>In order to use this template, you must credit </a:t>
            </a:r>
            <a:r>
              <a:rPr lang="en" sz="1000" b="1" u="sng">
                <a:solidFill>
                  <a:srgbClr val="869FB2"/>
                </a:solidFill>
                <a:latin typeface="Arial"/>
                <a:ea typeface="Arial"/>
                <a:cs typeface="Arial"/>
                <a:sym typeface="Arial"/>
              </a:rPr>
              <a:t>S</a:t>
            </a:r>
            <a:r>
              <a:rPr lang="en" b="1" u="sng">
                <a:solidFill>
                  <a:srgbClr val="869FB2"/>
                </a:solidFill>
                <a:latin typeface="Arial"/>
                <a:ea typeface="Arial"/>
                <a:cs typeface="Arial"/>
                <a:sym typeface="Arial"/>
                <a:hlinkClick r:id="rId3">
                  <a:extLst>
                    <a:ext uri="{A12FA001-AC4F-418D-AE19-62706E023703}">
                      <ahyp:hlinkClr xmlns:ahyp="http://schemas.microsoft.com/office/drawing/2018/hyperlinkcolor" val="tx"/>
                    </a:ext>
                  </a:extLst>
                </a:hlinkClick>
              </a:rPr>
              <a:t>lidesgo</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by keeping the Thanks slide.</a:t>
            </a:r>
            <a:endParaRPr>
              <a:solidFill>
                <a:srgbClr val="FFFFFF"/>
              </a:solidFill>
              <a:latin typeface="Arial"/>
              <a:ea typeface="Arial"/>
              <a:cs typeface="Arial"/>
              <a:sym typeface="Arial"/>
            </a:endParaRPr>
          </a:p>
          <a:p>
            <a:pPr marL="0" marR="0" lvl="0" indent="0" algn="l" rtl="0">
              <a:lnSpc>
                <a:spcPct val="115000"/>
              </a:lnSpc>
              <a:spcBef>
                <a:spcPts val="1400"/>
              </a:spcBef>
              <a:spcAft>
                <a:spcPts val="0"/>
              </a:spcAft>
              <a:buNone/>
            </a:pPr>
            <a:r>
              <a:rPr lang="en" sz="1000" b="1">
                <a:solidFill>
                  <a:srgbClr val="869FB2"/>
                </a:solidFill>
                <a:latin typeface="Arial"/>
                <a:ea typeface="Arial"/>
                <a:cs typeface="Arial"/>
                <a:sym typeface="Arial"/>
              </a:rPr>
              <a:t>You are allowed to:</a:t>
            </a:r>
            <a:endParaRPr sz="1000" b="1">
              <a:solidFill>
                <a:srgbClr val="869FB2"/>
              </a:solidFill>
              <a:latin typeface="Arial"/>
              <a:ea typeface="Arial"/>
              <a:cs typeface="Arial"/>
              <a:sym typeface="Aria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marL="0" lvl="0" indent="0" algn="l" rtl="0">
              <a:lnSpc>
                <a:spcPct val="115000"/>
              </a:lnSpc>
              <a:spcBef>
                <a:spcPts val="1400"/>
              </a:spcBef>
              <a:spcAft>
                <a:spcPts val="0"/>
              </a:spcAft>
              <a:buNone/>
            </a:pPr>
            <a:r>
              <a:rPr lang="en" sz="1000" b="1">
                <a:solidFill>
                  <a:srgbClr val="869FB2"/>
                </a:solidFill>
                <a:latin typeface="Arial"/>
                <a:ea typeface="Arial"/>
                <a:cs typeface="Arial"/>
                <a:sym typeface="Arial"/>
              </a:rPr>
              <a:t>You are not allowed to:</a:t>
            </a:r>
            <a:endParaRPr sz="1000" b="1">
              <a:solidFill>
                <a:srgbClr val="869FB2"/>
              </a:solidFill>
              <a:latin typeface="Arial"/>
              <a:ea typeface="Arial"/>
              <a:cs typeface="Arial"/>
              <a:sym typeface="Aria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Sublicense, sell or rent any of Slidesgo Content (or a modified version of Slidesgo Content).</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Delete the “Thanks” or “Credits” slide.</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marL="0" lvl="0" indent="0" algn="l" rtl="0">
              <a:lnSpc>
                <a:spcPct val="115000"/>
              </a:lnSpc>
              <a:spcBef>
                <a:spcPts val="0"/>
              </a:spcBef>
              <a:spcAft>
                <a:spcPts val="0"/>
              </a:spcAft>
              <a:buNone/>
            </a:pPr>
            <a:endParaRPr sz="1000">
              <a:solidFill>
                <a:srgbClr val="FFFFFF"/>
              </a:solidFill>
              <a:latin typeface="Arial"/>
              <a:ea typeface="Arial"/>
              <a:cs typeface="Arial"/>
              <a:sym typeface="Arial"/>
            </a:endParaRPr>
          </a:p>
          <a:p>
            <a:pPr marL="0" lvl="0" indent="0" algn="ctr" rtl="0">
              <a:spcBef>
                <a:spcPts val="0"/>
              </a:spcBef>
              <a:spcAft>
                <a:spcPts val="0"/>
              </a:spcAft>
              <a:buNone/>
            </a:pPr>
            <a:endParaRPr sz="1000">
              <a:solidFill>
                <a:srgbClr val="435D74"/>
              </a:solidFill>
              <a:latin typeface="Arial"/>
              <a:ea typeface="Arial"/>
              <a:cs typeface="Arial"/>
              <a:sym typeface="Arial"/>
            </a:endParaRPr>
          </a:p>
          <a:p>
            <a:pPr marL="0" lvl="0" indent="0" algn="ctr" rtl="0">
              <a:spcBef>
                <a:spcPts val="0"/>
              </a:spcBef>
              <a:spcAft>
                <a:spcPts val="0"/>
              </a:spcAft>
              <a:buNone/>
            </a:pPr>
            <a:endParaRPr sz="1300">
              <a:solidFill>
                <a:srgbClr val="435D74"/>
              </a:solidFill>
              <a:latin typeface="Arial"/>
              <a:ea typeface="Arial"/>
              <a:cs typeface="Arial"/>
              <a:sym typeface="Arial"/>
            </a:endParaRPr>
          </a:p>
          <a:p>
            <a:pPr marL="0" lvl="0" indent="0" algn="l" rtl="0">
              <a:spcBef>
                <a:spcPts val="0"/>
              </a:spcBef>
              <a:spcAft>
                <a:spcPts val="0"/>
              </a:spcAft>
              <a:buNone/>
            </a:pPr>
            <a:endParaRPr sz="1300">
              <a:solidFill>
                <a:srgbClr val="435D74"/>
              </a:solidFill>
              <a:latin typeface="Arial"/>
              <a:ea typeface="Arial"/>
              <a:cs typeface="Arial"/>
              <a:sym typeface="Arial"/>
            </a:endParaRPr>
          </a:p>
        </p:txBody>
      </p:sp>
      <p:sp>
        <p:nvSpPr>
          <p:cNvPr id="1007" name="Google Shape;1007;p70"/>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000">
                <a:solidFill>
                  <a:srgbClr val="FFFFFF"/>
                </a:solidFill>
              </a:rPr>
              <a:t>For more information about editing slides, please </a:t>
            </a:r>
            <a:r>
              <a:rPr lang="en" sz="900">
                <a:solidFill>
                  <a:srgbClr val="FFFFFF"/>
                </a:solidFill>
              </a:rPr>
              <a:t>read </a:t>
            </a:r>
            <a:r>
              <a:rPr lang="en" sz="1000">
                <a:solidFill>
                  <a:srgbClr val="FFFFFF"/>
                </a:solidFill>
              </a:rPr>
              <a:t>our FAQs or visit Slidesgo School:</a:t>
            </a:r>
            <a:endParaRPr sz="1000">
              <a:solidFill>
                <a:srgbClr val="FFFFFF"/>
              </a:solidFill>
            </a:endParaRPr>
          </a:p>
          <a:p>
            <a:pPr marL="0" lvl="0" indent="0" algn="ctr" rtl="0">
              <a:lnSpc>
                <a:spcPct val="115000"/>
              </a:lnSpc>
              <a:spcBef>
                <a:spcPts val="0"/>
              </a:spcBef>
              <a:spcAft>
                <a:spcPts val="0"/>
              </a:spcAft>
              <a:buNone/>
            </a:pPr>
            <a:r>
              <a:rPr lang="en" sz="1000" u="sng">
                <a:solidFill>
                  <a:srgbClr val="869FB2"/>
                </a:solidFill>
                <a:hlinkClick r:id="rId4">
                  <a:extLst>
                    <a:ext uri="{A12FA001-AC4F-418D-AE19-62706E023703}">
                      <ahyp:hlinkClr xmlns:ahyp="http://schemas.microsoft.com/office/drawing/2018/hyperlinkcolor" val="tx"/>
                    </a:ext>
                  </a:extLst>
                </a:hlinkClick>
              </a:rPr>
              <a:t>https://slidesgo.com/faqs</a:t>
            </a:r>
            <a:r>
              <a:rPr lang="en" sz="1200">
                <a:solidFill>
                  <a:srgbClr val="FFFFFF"/>
                </a:solidFill>
              </a:rPr>
              <a:t> </a:t>
            </a:r>
            <a:r>
              <a:rPr lang="en" sz="1000">
                <a:solidFill>
                  <a:srgbClr val="FFFFFF"/>
                </a:solidFill>
              </a:rPr>
              <a:t>and</a:t>
            </a:r>
            <a:r>
              <a:rPr lang="en" sz="1200">
                <a:solidFill>
                  <a:srgbClr val="FFFFFF"/>
                </a:solidFill>
              </a:rPr>
              <a:t> </a:t>
            </a:r>
            <a:r>
              <a:rPr lang="en" sz="1000" u="sng">
                <a:solidFill>
                  <a:srgbClr val="869FB2"/>
                </a:solidFill>
                <a:hlinkClick r:id="rId5">
                  <a:extLst>
                    <a:ext uri="{A12FA001-AC4F-418D-AE19-62706E023703}">
                      <ahyp:hlinkClr xmlns:ahyp="http://schemas.microsoft.com/office/drawing/2018/hyperlinkcolor" val="tx"/>
                    </a:ext>
                  </a:extLst>
                </a:hlinkClick>
              </a:rPr>
              <a:t>https://slidesgo.com/slidesgo-school</a:t>
            </a:r>
            <a:endParaRPr sz="1000" u="sng">
              <a:solidFill>
                <a:srgbClr val="869FB2"/>
              </a:solidFill>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92"/>
        <p:cNvGrpSpPr/>
        <p:nvPr/>
      </p:nvGrpSpPr>
      <p:grpSpPr>
        <a:xfrm>
          <a:off x="0" y="0"/>
          <a:ext cx="0" cy="0"/>
          <a:chOff x="0" y="0"/>
          <a:chExt cx="0" cy="0"/>
        </a:xfrm>
      </p:grpSpPr>
      <p:pic>
        <p:nvPicPr>
          <p:cNvPr id="15" name="Picture 14">
            <a:extLst>
              <a:ext uri="{FF2B5EF4-FFF2-40B4-BE49-F238E27FC236}">
                <a16:creationId xmlns:a16="http://schemas.microsoft.com/office/drawing/2014/main" id="{3AAC4D36-591E-4C47-3FAC-3AE26E2B183C}"/>
              </a:ext>
            </a:extLst>
          </p:cNvPr>
          <p:cNvPicPr>
            <a:picLocks noChangeAspect="1"/>
          </p:cNvPicPr>
          <p:nvPr/>
        </p:nvPicPr>
        <p:blipFill>
          <a:blip r:embed="rId3"/>
          <a:stretch>
            <a:fillRect/>
          </a:stretch>
        </p:blipFill>
        <p:spPr>
          <a:xfrm>
            <a:off x="3222307" y="2436042"/>
            <a:ext cx="2416493" cy="2736408"/>
          </a:xfrm>
          <a:prstGeom prst="rect">
            <a:avLst/>
          </a:prstGeom>
        </p:spPr>
      </p:pic>
      <p:sp>
        <p:nvSpPr>
          <p:cNvPr id="193" name="Google Shape;193;p34"/>
          <p:cNvSpPr txBox="1">
            <a:spLocks noGrp="1"/>
          </p:cNvSpPr>
          <p:nvPr>
            <p:ph type="title"/>
          </p:nvPr>
        </p:nvSpPr>
        <p:spPr>
          <a:xfrm>
            <a:off x="4800600" y="971550"/>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fa-IR" dirty="0">
                <a:cs typeface="0 Bardiya Bold" panose="00000700000000000000" pitchFamily="2" charset="-78"/>
              </a:rPr>
              <a:t>موضوع مورد بحث ما :</a:t>
            </a:r>
            <a:endParaRPr dirty="0">
              <a:cs typeface="0 Bardiya Bold" panose="00000700000000000000" pitchFamily="2" charset="-78"/>
            </a:endParaRPr>
          </a:p>
        </p:txBody>
      </p:sp>
      <p:sp>
        <p:nvSpPr>
          <p:cNvPr id="194" name="Google Shape;194;p34"/>
          <p:cNvSpPr txBox="1">
            <a:spLocks noGrp="1"/>
          </p:cNvSpPr>
          <p:nvPr>
            <p:ph type="subTitle" idx="1"/>
          </p:nvPr>
        </p:nvSpPr>
        <p:spPr>
          <a:xfrm>
            <a:off x="-207802" y="1657350"/>
            <a:ext cx="7717501" cy="34020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Clr>
                <a:schemeClr val="dk1"/>
              </a:buClr>
              <a:buSzPts val="1100"/>
              <a:buFont typeface="Arial"/>
              <a:buNone/>
            </a:pPr>
            <a:r>
              <a:rPr lang="fa-IR" sz="3200" dirty="0">
                <a:solidFill>
                  <a:srgbClr val="30394B"/>
                </a:solidFill>
                <a:cs typeface="0 Titr Bold" panose="00000700000000000000" pitchFamily="2" charset="-78"/>
              </a:rPr>
              <a:t>مسئله چیست و چرا برای کسب و‌کارها و دیگر سازمان‌ها و نهادها اهمیت حیاتی دارد؟</a:t>
            </a:r>
            <a:endParaRPr sz="3200" dirty="0">
              <a:cs typeface="0 Titr Bold" panose="00000700000000000000" pitchFamily="2" charset="-78"/>
            </a:endParaRPr>
          </a:p>
        </p:txBody>
      </p:sp>
      <p:sp>
        <p:nvSpPr>
          <p:cNvPr id="195" name="Google Shape;195;p34"/>
          <p:cNvSpPr/>
          <p:nvPr/>
        </p:nvSpPr>
        <p:spPr>
          <a:xfrm rot="3288681">
            <a:off x="7581700" y="3453531"/>
            <a:ext cx="1883491" cy="1628726"/>
          </a:xfrm>
          <a:prstGeom prst="triangle">
            <a:avLst>
              <a:gd name="adj" fmla="val 5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34"/>
          <p:cNvSpPr/>
          <p:nvPr/>
        </p:nvSpPr>
        <p:spPr>
          <a:xfrm rot="3288681">
            <a:off x="-16392" y="-966069"/>
            <a:ext cx="1883491" cy="1628726"/>
          </a:xfrm>
          <a:prstGeom prst="triangle">
            <a:avLst>
              <a:gd name="adj" fmla="val 50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34"/>
          <p:cNvSpPr/>
          <p:nvPr/>
        </p:nvSpPr>
        <p:spPr>
          <a:xfrm rot="3288681">
            <a:off x="-289467" y="-831869"/>
            <a:ext cx="1883491" cy="1628726"/>
          </a:xfrm>
          <a:prstGeom prst="triangle">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34"/>
          <p:cNvSpPr/>
          <p:nvPr/>
        </p:nvSpPr>
        <p:spPr>
          <a:xfrm rot="3288681">
            <a:off x="7970700" y="3324859"/>
            <a:ext cx="1883491" cy="1628726"/>
          </a:xfrm>
          <a:prstGeom prst="triangle">
            <a:avLst>
              <a:gd name="adj" fmla="val 50000"/>
            </a:avLst>
          </a:prstGeom>
          <a:no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11"/>
        <p:cNvGrpSpPr/>
        <p:nvPr/>
      </p:nvGrpSpPr>
      <p:grpSpPr>
        <a:xfrm>
          <a:off x="0" y="0"/>
          <a:ext cx="0" cy="0"/>
          <a:chOff x="0" y="0"/>
          <a:chExt cx="0" cy="0"/>
        </a:xfrm>
      </p:grpSpPr>
      <p:sp>
        <p:nvSpPr>
          <p:cNvPr id="1012" name="Google Shape;1012;p71"/>
          <p:cNvSpPr txBox="1">
            <a:spLocks noGrp="1"/>
          </p:cNvSpPr>
          <p:nvPr>
            <p:ph type="title" idx="4294967295"/>
          </p:nvPr>
        </p:nvSpPr>
        <p:spPr>
          <a:xfrm>
            <a:off x="1048350" y="3238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(premium users)</a:t>
            </a:r>
            <a:endParaRPr>
              <a:solidFill>
                <a:srgbClr val="FFFFFF"/>
              </a:solidFill>
              <a:latin typeface="Arial"/>
              <a:ea typeface="Arial"/>
              <a:cs typeface="Arial"/>
              <a:sym typeface="Arial"/>
            </a:endParaRPr>
          </a:p>
        </p:txBody>
      </p:sp>
      <p:sp>
        <p:nvSpPr>
          <p:cNvPr id="1013" name="Google Shape;1013;p71"/>
          <p:cNvSpPr txBox="1">
            <a:spLocks noGrp="1"/>
          </p:cNvSpPr>
          <p:nvPr>
            <p:ph type="body" idx="4294967295"/>
          </p:nvPr>
        </p:nvSpPr>
        <p:spPr>
          <a:xfrm>
            <a:off x="1048350" y="690275"/>
            <a:ext cx="7047300" cy="440100"/>
          </a:xfrm>
          <a:prstGeom prst="rect">
            <a:avLst/>
          </a:prstGeom>
        </p:spPr>
        <p:txBody>
          <a:bodyPr spcFirstLastPara="1" wrap="square" lIns="91425" tIns="91425" rIns="91425" bIns="91425" anchor="t" anchorCtr="0">
            <a:noAutofit/>
          </a:bodyPr>
          <a:lstStyle/>
          <a:p>
            <a:pPr marL="0" marR="0" lvl="0" indent="0" algn="l" rtl="0">
              <a:lnSpc>
                <a:spcPct val="115000"/>
              </a:lnSpc>
              <a:spcBef>
                <a:spcPts val="1400"/>
              </a:spcBef>
              <a:spcAft>
                <a:spcPts val="0"/>
              </a:spcAft>
              <a:buNone/>
            </a:pPr>
            <a:r>
              <a:rPr lang="en">
                <a:solidFill>
                  <a:srgbClr val="FFFFFF"/>
                </a:solidFill>
                <a:latin typeface="Arial"/>
                <a:ea typeface="Arial"/>
                <a:cs typeface="Arial"/>
                <a:sym typeface="Arial"/>
              </a:rPr>
              <a:t>In order to use this template, you must be a Premium user on </a:t>
            </a:r>
            <a:r>
              <a:rPr lang="en" sz="1000" b="1" u="sng">
                <a:solidFill>
                  <a:srgbClr val="869FB2"/>
                </a:solidFill>
                <a:latin typeface="Arial"/>
                <a:ea typeface="Arial"/>
                <a:cs typeface="Arial"/>
                <a:sym typeface="Arial"/>
              </a:rPr>
              <a:t>S</a:t>
            </a:r>
            <a:r>
              <a:rPr lang="en" b="1" u="sng">
                <a:solidFill>
                  <a:srgbClr val="869FB2"/>
                </a:solidFill>
                <a:latin typeface="Arial"/>
                <a:ea typeface="Arial"/>
                <a:cs typeface="Arial"/>
                <a:sym typeface="Arial"/>
                <a:hlinkClick r:id="rId3">
                  <a:extLst>
                    <a:ext uri="{A12FA001-AC4F-418D-AE19-62706E023703}">
                      <ahyp:hlinkClr xmlns:ahyp="http://schemas.microsoft.com/office/drawing/2018/hyperlinkcolor" val="tx"/>
                    </a:ext>
                  </a:extLst>
                </a:hlinkClick>
              </a:rPr>
              <a:t>lidesgo</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marR="0" lvl="0" indent="0" algn="l" rtl="0">
              <a:lnSpc>
                <a:spcPct val="115000"/>
              </a:lnSpc>
              <a:spcBef>
                <a:spcPts val="1400"/>
              </a:spcBef>
              <a:spcAft>
                <a:spcPts val="0"/>
              </a:spcAft>
              <a:buNone/>
            </a:pPr>
            <a:r>
              <a:rPr lang="en" sz="1000" b="1">
                <a:solidFill>
                  <a:srgbClr val="869FB2"/>
                </a:solidFill>
                <a:latin typeface="Arial"/>
                <a:ea typeface="Arial"/>
                <a:cs typeface="Arial"/>
                <a:sym typeface="Arial"/>
              </a:rPr>
              <a:t>You are allowed to:</a:t>
            </a:r>
            <a:endParaRPr sz="1000" b="1">
              <a:solidFill>
                <a:srgbClr val="869FB2"/>
              </a:solidFill>
              <a:latin typeface="Arial"/>
              <a:ea typeface="Arial"/>
              <a:cs typeface="Arial"/>
              <a:sym typeface="Aria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Hide or delete the “Thanks” slide and the mention to Slidesgo in the credits.</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Share this template in an editable format with people who are not part of your team.</a:t>
            </a:r>
            <a:endParaRPr sz="1000">
              <a:solidFill>
                <a:srgbClr val="FFFFFF"/>
              </a:solidFill>
              <a:latin typeface="Arial"/>
              <a:ea typeface="Arial"/>
              <a:cs typeface="Arial"/>
              <a:sym typeface="Arial"/>
            </a:endParaRPr>
          </a:p>
          <a:p>
            <a:pPr marL="0" lvl="0" indent="0" algn="l" rtl="0">
              <a:lnSpc>
                <a:spcPct val="115000"/>
              </a:lnSpc>
              <a:spcBef>
                <a:spcPts val="1400"/>
              </a:spcBef>
              <a:spcAft>
                <a:spcPts val="0"/>
              </a:spcAft>
              <a:buNone/>
            </a:pPr>
            <a:r>
              <a:rPr lang="en" sz="1000" b="1">
                <a:solidFill>
                  <a:srgbClr val="869FB2"/>
                </a:solidFill>
                <a:latin typeface="Arial"/>
                <a:ea typeface="Arial"/>
                <a:cs typeface="Arial"/>
                <a:sym typeface="Arial"/>
              </a:rPr>
              <a:t>You are not allowed to:</a:t>
            </a:r>
            <a:endParaRPr sz="1000" b="1">
              <a:solidFill>
                <a:srgbClr val="869FB2"/>
              </a:solidFill>
              <a:latin typeface="Arial"/>
              <a:ea typeface="Arial"/>
              <a:cs typeface="Arial"/>
              <a:sym typeface="Arial"/>
            </a:endParaRPr>
          </a:p>
          <a:p>
            <a:pPr marL="457200" lvl="0" indent="-292100" algn="l" rtl="0">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Sublicense, sell or rent this Slidesgo Template (or a modified version of this Slidesgo Template).</a:t>
            </a:r>
            <a:endParaRPr sz="1000">
              <a:solidFill>
                <a:srgbClr val="FFFFFF"/>
              </a:solidFill>
              <a:latin typeface="Arial"/>
              <a:ea typeface="Arial"/>
              <a:cs typeface="Arial"/>
              <a:sym typeface="Arial"/>
            </a:endParaRPr>
          </a:p>
          <a:p>
            <a:pPr marL="457200" lvl="0" indent="-292100" algn="l" rtl="0">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marL="457200" lvl="0" indent="-292100" algn="l" rtl="0">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marL="457200" lvl="0" indent="-292100" algn="l" rtl="0">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marL="0" lvl="0" indent="0" algn="l" rtl="0">
              <a:spcBef>
                <a:spcPts val="0"/>
              </a:spcBef>
              <a:spcAft>
                <a:spcPts val="0"/>
              </a:spcAft>
              <a:buNone/>
            </a:pPr>
            <a:endParaRPr sz="1000">
              <a:solidFill>
                <a:srgbClr val="FFFFFF"/>
              </a:solidFill>
              <a:latin typeface="Arial"/>
              <a:ea typeface="Arial"/>
              <a:cs typeface="Arial"/>
              <a:sym typeface="Arial"/>
            </a:endParaRPr>
          </a:p>
          <a:p>
            <a:pPr marL="0" lvl="0" indent="0" algn="l" rtl="0">
              <a:spcBef>
                <a:spcPts val="0"/>
              </a:spcBef>
              <a:spcAft>
                <a:spcPts val="0"/>
              </a:spcAft>
              <a:buNone/>
            </a:pPr>
            <a:endParaRPr sz="1000">
              <a:solidFill>
                <a:srgbClr val="FFFFFF"/>
              </a:solidFill>
              <a:latin typeface="Arial"/>
              <a:ea typeface="Arial"/>
              <a:cs typeface="Arial"/>
              <a:sym typeface="Arial"/>
            </a:endParaRPr>
          </a:p>
        </p:txBody>
      </p:sp>
      <p:sp>
        <p:nvSpPr>
          <p:cNvPr id="1014" name="Google Shape;1014;p71"/>
          <p:cNvSpPr txBox="1">
            <a:spLocks noGrp="1"/>
          </p:cNvSpPr>
          <p:nvPr>
            <p:ph type="body" idx="4294967295"/>
          </p:nvPr>
        </p:nvSpPr>
        <p:spPr>
          <a:xfrm>
            <a:off x="1048350" y="4314290"/>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000">
                <a:solidFill>
                  <a:srgbClr val="FFFFFF"/>
                </a:solidFill>
                <a:latin typeface="Arial"/>
                <a:ea typeface="Arial"/>
                <a:cs typeface="Arial"/>
                <a:sym typeface="Arial"/>
              </a:rPr>
              <a:t>For more information about editing slides, please </a:t>
            </a:r>
            <a:r>
              <a:rPr lang="en" sz="900">
                <a:solidFill>
                  <a:srgbClr val="FFFFFF"/>
                </a:solidFill>
                <a:latin typeface="Arial"/>
                <a:ea typeface="Arial"/>
                <a:cs typeface="Arial"/>
                <a:sym typeface="Arial"/>
              </a:rPr>
              <a:t>read </a:t>
            </a:r>
            <a:r>
              <a:rPr lang="en" sz="1000">
                <a:solidFill>
                  <a:srgbClr val="FFFFFF"/>
                </a:solidFill>
                <a:latin typeface="Arial"/>
                <a:ea typeface="Arial"/>
                <a:cs typeface="Arial"/>
                <a:sym typeface="Arial"/>
              </a:rPr>
              <a:t>our FAQs or visit Slidesgo School:</a:t>
            </a:r>
            <a:endParaRPr sz="1000">
              <a:solidFill>
                <a:srgbClr val="FFFFFF"/>
              </a:solidFill>
              <a:latin typeface="Arial"/>
              <a:ea typeface="Arial"/>
              <a:cs typeface="Arial"/>
              <a:sym typeface="Arial"/>
            </a:endParaRPr>
          </a:p>
          <a:p>
            <a:pPr marL="0" lvl="0" indent="0" algn="ctr" rtl="0">
              <a:spcBef>
                <a:spcPts val="0"/>
              </a:spcBef>
              <a:spcAft>
                <a:spcPts val="0"/>
              </a:spcAft>
              <a:buNone/>
            </a:pPr>
            <a:r>
              <a:rPr lang="en" sz="1000" u="sng">
                <a:solidFill>
                  <a:srgbClr val="869FB2"/>
                </a:solidFill>
                <a:latin typeface="Arial"/>
                <a:ea typeface="Arial"/>
                <a:cs typeface="Arial"/>
                <a:sym typeface="Arial"/>
                <a:hlinkClick r:id="rId4">
                  <a:extLst>
                    <a:ext uri="{A12FA001-AC4F-418D-AE19-62706E023703}">
                      <ahyp:hlinkClr xmlns:ahyp="http://schemas.microsoft.com/office/drawing/2018/hyperlinkcolor" val="tx"/>
                    </a:ext>
                  </a:extLst>
                </a:hlinkClick>
              </a:rPr>
              <a:t>https://slidesgo.com/faqs</a:t>
            </a:r>
            <a:r>
              <a:rPr lang="en" sz="1200">
                <a:solidFill>
                  <a:srgbClr val="FFFFFF"/>
                </a:solidFill>
                <a:latin typeface="Arial"/>
                <a:ea typeface="Arial"/>
                <a:cs typeface="Arial"/>
                <a:sym typeface="Arial"/>
              </a:rPr>
              <a:t> </a:t>
            </a:r>
            <a:r>
              <a:rPr lang="en" sz="1000">
                <a:solidFill>
                  <a:srgbClr val="FFFFFF"/>
                </a:solidFill>
                <a:latin typeface="Arial"/>
                <a:ea typeface="Arial"/>
                <a:cs typeface="Arial"/>
                <a:sym typeface="Arial"/>
              </a:rPr>
              <a:t>and</a:t>
            </a:r>
            <a:r>
              <a:rPr lang="en" sz="1200">
                <a:solidFill>
                  <a:srgbClr val="FFFFFF"/>
                </a:solidFill>
                <a:latin typeface="Arial"/>
                <a:ea typeface="Arial"/>
                <a:cs typeface="Arial"/>
                <a:sym typeface="Arial"/>
              </a:rPr>
              <a:t> </a:t>
            </a:r>
            <a:r>
              <a:rPr lang="en" sz="1000" u="sng">
                <a:solidFill>
                  <a:srgbClr val="869FB2"/>
                </a:solidFill>
                <a:latin typeface="Arial"/>
                <a:ea typeface="Arial"/>
                <a:cs typeface="Arial"/>
                <a:sym typeface="Arial"/>
                <a:hlinkClick r:id="rId5">
                  <a:extLst>
                    <a:ext uri="{A12FA001-AC4F-418D-AE19-62706E023703}">
                      <ahyp:hlinkClr xmlns:ahyp="http://schemas.microsoft.com/office/drawing/2018/hyperlinkcolor" val="tx"/>
                    </a:ext>
                  </a:extLst>
                </a:hlinkClick>
              </a:rPr>
              <a:t>https://slidesgo.com/slidesgo-school</a:t>
            </a:r>
            <a:endParaRPr sz="1000" u="sng">
              <a:solidFill>
                <a:srgbClr val="869FB2"/>
              </a:solidFill>
              <a:latin typeface="Arial"/>
              <a:ea typeface="Arial"/>
              <a:cs typeface="Arial"/>
              <a:sym typeface="Arial"/>
            </a:endParaRPr>
          </a:p>
        </p:txBody>
      </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18"/>
        <p:cNvGrpSpPr/>
        <p:nvPr/>
      </p:nvGrpSpPr>
      <p:grpSpPr>
        <a:xfrm>
          <a:off x="0" y="0"/>
          <a:ext cx="0" cy="0"/>
          <a:chOff x="0" y="0"/>
          <a:chExt cx="0" cy="0"/>
        </a:xfrm>
      </p:grpSpPr>
      <p:sp>
        <p:nvSpPr>
          <p:cNvPr id="1019" name="Google Shape;1019;p72"/>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1020" name="Google Shape;1020;p72"/>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1021" name="Google Shape;1021;p72"/>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EFEFEF"/>
                </a:solidFill>
                <a:latin typeface="Arial"/>
                <a:ea typeface="Arial"/>
                <a:cs typeface="Arial"/>
                <a:sym typeface="Arial"/>
              </a:rPr>
              <a:t>Oswald</a:t>
            </a:r>
            <a:endParaRPr b="1">
              <a:solidFill>
                <a:srgbClr val="EFEFE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https://fonts.google.com/specimen/Oswald</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endParaRPr sz="800">
              <a:solidFill>
                <a:srgbClr val="435D74"/>
              </a:solidFill>
              <a:latin typeface="Arial"/>
              <a:ea typeface="Arial"/>
              <a:cs typeface="Arial"/>
              <a:sym typeface="Arial"/>
            </a:endParaRPr>
          </a:p>
          <a:p>
            <a:pPr marL="0" lvl="0" indent="0" algn="ctr" rtl="0">
              <a:spcBef>
                <a:spcPts val="0"/>
              </a:spcBef>
              <a:spcAft>
                <a:spcPts val="0"/>
              </a:spcAft>
              <a:buNone/>
            </a:pPr>
            <a:r>
              <a:rPr lang="en" b="1">
                <a:solidFill>
                  <a:schemeClr val="lt1"/>
                </a:solidFill>
                <a:latin typeface="Arial"/>
                <a:ea typeface="Arial"/>
                <a:cs typeface="Arial"/>
                <a:sym typeface="Arial"/>
              </a:rPr>
              <a:t>Lato</a:t>
            </a:r>
            <a:endParaRPr b="1">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https://fonts.google.com/specimen/Lato</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p:txBody>
      </p:sp>
      <p:grpSp>
        <p:nvGrpSpPr>
          <p:cNvPr id="1022" name="Google Shape;1022;p72"/>
          <p:cNvGrpSpPr/>
          <p:nvPr/>
        </p:nvGrpSpPr>
        <p:grpSpPr>
          <a:xfrm>
            <a:off x="2052638" y="3498875"/>
            <a:ext cx="5038700" cy="754200"/>
            <a:chOff x="2052638" y="3498875"/>
            <a:chExt cx="5038700" cy="754200"/>
          </a:xfrm>
        </p:grpSpPr>
        <p:sp>
          <p:nvSpPr>
            <p:cNvPr id="1023" name="Google Shape;1023;p72"/>
            <p:cNvSpPr/>
            <p:nvPr/>
          </p:nvSpPr>
          <p:spPr>
            <a:xfrm>
              <a:off x="3114463" y="3498875"/>
              <a:ext cx="791400" cy="754200"/>
            </a:xfrm>
            <a:prstGeom prst="roundRect">
              <a:avLst>
                <a:gd name="adj" fmla="val 16667"/>
              </a:avLst>
            </a:prstGeom>
            <a:solidFill>
              <a:srgbClr val="C0A07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72"/>
            <p:cNvSpPr/>
            <p:nvPr/>
          </p:nvSpPr>
          <p:spPr>
            <a:xfrm>
              <a:off x="4176282" y="3498875"/>
              <a:ext cx="791400" cy="754200"/>
            </a:xfrm>
            <a:prstGeom prst="roundRect">
              <a:avLst>
                <a:gd name="adj" fmla="val 16667"/>
              </a:avLst>
            </a:prstGeom>
            <a:solidFill>
              <a:srgbClr val="AA805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72"/>
            <p:cNvSpPr/>
            <p:nvPr/>
          </p:nvSpPr>
          <p:spPr>
            <a:xfrm>
              <a:off x="5238102" y="3498875"/>
              <a:ext cx="791400" cy="754200"/>
            </a:xfrm>
            <a:prstGeom prst="roundRect">
              <a:avLst>
                <a:gd name="adj" fmla="val 16667"/>
              </a:avLst>
            </a:prstGeom>
            <a:solidFill>
              <a:srgbClr val="8C584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72"/>
            <p:cNvSpPr/>
            <p:nvPr/>
          </p:nvSpPr>
          <p:spPr>
            <a:xfrm>
              <a:off x="2052638" y="3498875"/>
              <a:ext cx="791400" cy="754200"/>
            </a:xfrm>
            <a:prstGeom prst="roundRect">
              <a:avLst>
                <a:gd name="adj" fmla="val 16667"/>
              </a:avLst>
            </a:prstGeom>
            <a:solidFill>
              <a:srgbClr val="D9C6B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72"/>
            <p:cNvSpPr txBox="1"/>
            <p:nvPr/>
          </p:nvSpPr>
          <p:spPr>
            <a:xfrm>
              <a:off x="311446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#c0a079</a:t>
              </a:r>
              <a:endParaRPr sz="1000">
                <a:solidFill>
                  <a:srgbClr val="FFFFFF"/>
                </a:solidFill>
              </a:endParaRPr>
            </a:p>
          </p:txBody>
        </p:sp>
        <p:sp>
          <p:nvSpPr>
            <p:cNvPr id="1028" name="Google Shape;1028;p72"/>
            <p:cNvSpPr txBox="1"/>
            <p:nvPr/>
          </p:nvSpPr>
          <p:spPr>
            <a:xfrm>
              <a:off x="417628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#aa805e</a:t>
              </a:r>
              <a:endParaRPr sz="1000">
                <a:solidFill>
                  <a:srgbClr val="FFFFFF"/>
                </a:solidFill>
              </a:endParaRPr>
            </a:p>
          </p:txBody>
        </p:sp>
        <p:sp>
          <p:nvSpPr>
            <p:cNvPr id="1029" name="Google Shape;1029;p72"/>
            <p:cNvSpPr txBox="1"/>
            <p:nvPr/>
          </p:nvSpPr>
          <p:spPr>
            <a:xfrm>
              <a:off x="5238113"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#8c5841</a:t>
              </a:r>
              <a:endParaRPr sz="1000">
                <a:solidFill>
                  <a:srgbClr val="FFFFFF"/>
                </a:solidFill>
              </a:endParaRPr>
            </a:p>
          </p:txBody>
        </p:sp>
        <p:sp>
          <p:nvSpPr>
            <p:cNvPr id="1030" name="Google Shape;1030;p72"/>
            <p:cNvSpPr txBox="1"/>
            <p:nvPr/>
          </p:nvSpPr>
          <p:spPr>
            <a:xfrm>
              <a:off x="205263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#d9c6b6</a:t>
              </a:r>
              <a:endParaRPr sz="1000">
                <a:solidFill>
                  <a:srgbClr val="FFFFFF"/>
                </a:solidFill>
              </a:endParaRPr>
            </a:p>
          </p:txBody>
        </p:sp>
        <p:sp>
          <p:nvSpPr>
            <p:cNvPr id="1031" name="Google Shape;1031;p72"/>
            <p:cNvSpPr/>
            <p:nvPr/>
          </p:nvSpPr>
          <p:spPr>
            <a:xfrm>
              <a:off x="6299927" y="3498875"/>
              <a:ext cx="791400" cy="754200"/>
            </a:xfrm>
            <a:prstGeom prst="roundRect">
              <a:avLst>
                <a:gd name="adj" fmla="val 16667"/>
              </a:avLst>
            </a:prstGeom>
            <a:solidFill>
              <a:schemeClr val="lt1"/>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72"/>
            <p:cNvSpPr txBox="1"/>
            <p:nvPr/>
          </p:nvSpPr>
          <p:spPr>
            <a:xfrm>
              <a:off x="6299938" y="36559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#ffffff</a:t>
              </a:r>
              <a:endParaRPr sz="1000">
                <a:solidFill>
                  <a:schemeClr val="dk1"/>
                </a:solidFill>
              </a:endParaRPr>
            </a:p>
          </p:txBody>
        </p:sp>
      </p:grpSp>
    </p:spTree>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36"/>
        <p:cNvGrpSpPr/>
        <p:nvPr/>
      </p:nvGrpSpPr>
      <p:grpSpPr>
        <a:xfrm>
          <a:off x="0" y="0"/>
          <a:ext cx="0" cy="0"/>
          <a:chOff x="0" y="0"/>
          <a:chExt cx="0" cy="0"/>
        </a:xfrm>
      </p:grpSpPr>
      <p:sp>
        <p:nvSpPr>
          <p:cNvPr id="1037" name="Google Shape;1037;p73"/>
          <p:cNvSpPr txBox="1"/>
          <p:nvPr/>
        </p:nvSpPr>
        <p:spPr>
          <a:xfrm>
            <a:off x="1068100" y="666402"/>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Storyset</a:t>
            </a:r>
            <a:endParaRPr sz="2400">
              <a:solidFill>
                <a:srgbClr val="FFFFFF"/>
              </a:solidFill>
            </a:endParaRPr>
          </a:p>
        </p:txBody>
      </p:sp>
      <p:sp>
        <p:nvSpPr>
          <p:cNvPr id="1038" name="Google Shape;1038;p73"/>
          <p:cNvSpPr txBox="1"/>
          <p:nvPr/>
        </p:nvSpPr>
        <p:spPr>
          <a:xfrm>
            <a:off x="1252436" y="1169999"/>
            <a:ext cx="6630900" cy="3183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3">
                  <a:extLst>
                    <a:ext uri="{A12FA001-AC4F-418D-AE19-62706E023703}">
                      <ahyp:hlinkClr xmlns:ahyp="http://schemas.microsoft.com/office/drawing/2018/hyperlinkcolor" val="tx"/>
                    </a:ext>
                  </a:extLst>
                </a:hlinkClick>
              </a:rPr>
              <a:t>How it Works.</a:t>
            </a:r>
            <a:endParaRPr sz="1100">
              <a:solidFill>
                <a:srgbClr val="869FB2"/>
              </a:solidFill>
            </a:endParaRPr>
          </a:p>
        </p:txBody>
      </p:sp>
      <p:pic>
        <p:nvPicPr>
          <p:cNvPr id="1039" name="Google Shape;1039;p73"/>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1040" name="Google Shape;1040;p73"/>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5">
                  <a:extLst>
                    <a:ext uri="{A12FA001-AC4F-418D-AE19-62706E023703}">
                      <ahyp:hlinkClr xmlns:ahyp="http://schemas.microsoft.com/office/drawing/2018/hyperlinkcolor" val="tx"/>
                    </a:ext>
                  </a:extLst>
                </a:hlinkClick>
              </a:rPr>
              <a:t>Pana</a:t>
            </a:r>
            <a:endParaRPr>
              <a:solidFill>
                <a:srgbClr val="869FB2"/>
              </a:solidFill>
            </a:endParaRPr>
          </a:p>
        </p:txBody>
      </p:sp>
      <p:sp>
        <p:nvSpPr>
          <p:cNvPr id="1041" name="Google Shape;1041;p73"/>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6">
                  <a:extLst>
                    <a:ext uri="{A12FA001-AC4F-418D-AE19-62706E023703}">
                      <ahyp:hlinkClr xmlns:ahyp="http://schemas.microsoft.com/office/drawing/2018/hyperlinkcolor" val="tx"/>
                    </a:ext>
                  </a:extLst>
                </a:hlinkClick>
              </a:rPr>
              <a:t>Amico</a:t>
            </a:r>
            <a:endParaRPr>
              <a:solidFill>
                <a:srgbClr val="869FB2"/>
              </a:solidFill>
            </a:endParaRPr>
          </a:p>
        </p:txBody>
      </p:sp>
      <p:sp>
        <p:nvSpPr>
          <p:cNvPr id="1042" name="Google Shape;1042;p73"/>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7">
                  <a:extLst>
                    <a:ext uri="{A12FA001-AC4F-418D-AE19-62706E023703}">
                      <ahyp:hlinkClr xmlns:ahyp="http://schemas.microsoft.com/office/drawing/2018/hyperlinkcolor" val="tx"/>
                    </a:ext>
                  </a:extLst>
                </a:hlinkClick>
              </a:rPr>
              <a:t>Bro</a:t>
            </a:r>
            <a:endParaRPr>
              <a:solidFill>
                <a:srgbClr val="869FB2"/>
              </a:solidFill>
            </a:endParaRPr>
          </a:p>
        </p:txBody>
      </p:sp>
      <p:sp>
        <p:nvSpPr>
          <p:cNvPr id="1043" name="Google Shape;1043;p73"/>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8">
                  <a:extLst>
                    <a:ext uri="{A12FA001-AC4F-418D-AE19-62706E023703}">
                      <ahyp:hlinkClr xmlns:ahyp="http://schemas.microsoft.com/office/drawing/2018/hyperlinkcolor" val="tx"/>
                    </a:ext>
                  </a:extLst>
                </a:hlinkClick>
              </a:rPr>
              <a:t>Rafiki</a:t>
            </a:r>
            <a:endParaRPr>
              <a:solidFill>
                <a:srgbClr val="869FB2"/>
              </a:solidFill>
            </a:endParaRPr>
          </a:p>
        </p:txBody>
      </p:sp>
      <p:pic>
        <p:nvPicPr>
          <p:cNvPr id="1044" name="Google Shape;1044;p73"/>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1045" name="Google Shape;1045;p73"/>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1046" name="Google Shape;1046;p73"/>
          <p:cNvPicPr preferRelativeResize="0"/>
          <p:nvPr/>
        </p:nvPicPr>
        <p:blipFill rotWithShape="1">
          <a:blip r:embed="rId11">
            <a:alphaModFix/>
          </a:blip>
          <a:srcRect t="6567" b="11945"/>
          <a:stretch/>
        </p:blipFill>
        <p:spPr>
          <a:xfrm>
            <a:off x="5347337" y="2581527"/>
            <a:ext cx="1448284" cy="1180164"/>
          </a:xfrm>
          <a:prstGeom prst="rect">
            <a:avLst/>
          </a:prstGeom>
          <a:noFill/>
          <a:ln>
            <a:noFill/>
          </a:ln>
        </p:spPr>
      </p:pic>
      <p:pic>
        <p:nvPicPr>
          <p:cNvPr id="1047" name="Google Shape;1047;p73"/>
          <p:cNvPicPr preferRelativeResize="0"/>
          <p:nvPr/>
        </p:nvPicPr>
        <p:blipFill rotWithShape="1">
          <a:blip r:embed="rId12">
            <a:alphaModFix/>
          </a:blip>
          <a:srcRect t="11708" b="17967"/>
          <a:stretch/>
        </p:blipFill>
        <p:spPr>
          <a:xfrm>
            <a:off x="6836257" y="2523903"/>
            <a:ext cx="1796923" cy="1263600"/>
          </a:xfrm>
          <a:prstGeom prst="rect">
            <a:avLst/>
          </a:prstGeom>
          <a:noFill/>
          <a:ln>
            <a:noFill/>
          </a:ln>
        </p:spPr>
      </p:pic>
      <p:sp>
        <p:nvSpPr>
          <p:cNvPr id="1048" name="Google Shape;1048;p73"/>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a:solidFill>
                  <a:srgbClr val="869FB2"/>
                </a:solidFill>
                <a:uFill>
                  <a:noFill/>
                </a:uFill>
                <a:hlinkClick r:id="rId13">
                  <a:extLst>
                    <a:ext uri="{A12FA001-AC4F-418D-AE19-62706E023703}">
                      <ahyp:hlinkClr xmlns:ahyp="http://schemas.microsoft.com/office/drawing/2018/hyperlinkcolor" val="tx"/>
                    </a:ext>
                  </a:extLst>
                </a:hlinkClick>
              </a:rPr>
              <a:t>Cuate</a:t>
            </a:r>
            <a:endParaRPr>
              <a:solidFill>
                <a:srgbClr val="869FB2"/>
              </a:solidFill>
            </a:endParaRPr>
          </a:p>
        </p:txBody>
      </p:sp>
    </p:spTree>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52"/>
        <p:cNvGrpSpPr/>
        <p:nvPr/>
      </p:nvGrpSpPr>
      <p:grpSpPr>
        <a:xfrm>
          <a:off x="0" y="0"/>
          <a:ext cx="0" cy="0"/>
          <a:chOff x="0" y="0"/>
          <a:chExt cx="0" cy="0"/>
        </a:xfrm>
      </p:grpSpPr>
      <p:sp>
        <p:nvSpPr>
          <p:cNvPr id="1053" name="Google Shape;1053;p74"/>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rgbClr val="FFFFFF"/>
                </a:solidFill>
              </a:rPr>
              <a:t>You can easily</a:t>
            </a:r>
            <a:r>
              <a:rPr lang="en" sz="1100">
                <a:solidFill>
                  <a:srgbClr val="435D74"/>
                </a:solidFill>
              </a:rPr>
              <a:t> </a:t>
            </a:r>
            <a:r>
              <a:rPr lang="en" sz="1100">
                <a:solidFill>
                  <a:srgbClr val="869FB2"/>
                </a:solidFill>
              </a:rPr>
              <a:t>resize</a:t>
            </a:r>
            <a:r>
              <a:rPr lang="en" sz="1100">
                <a:solidFill>
                  <a:srgbClr val="435D74"/>
                </a:solidFill>
              </a:rPr>
              <a:t> </a:t>
            </a:r>
            <a:r>
              <a:rPr lang="en" sz="1100">
                <a:solidFill>
                  <a:srgbClr val="FFFFFF"/>
                </a:solidFill>
              </a:rPr>
              <a:t>these resources without losing quality. To</a:t>
            </a:r>
            <a:r>
              <a:rPr lang="en" sz="1100">
                <a:solidFill>
                  <a:srgbClr val="435D74"/>
                </a:solidFill>
              </a:rPr>
              <a:t> </a:t>
            </a:r>
            <a:r>
              <a:rPr lang="en" sz="1100">
                <a:solidFill>
                  <a:srgbClr val="869FB2"/>
                </a:solidFill>
              </a:rPr>
              <a:t>change the color</a:t>
            </a:r>
            <a:r>
              <a:rPr lang="en" sz="1100">
                <a:solidFill>
                  <a:srgbClr val="FFFFFF"/>
                </a:solidFill>
              </a:rPr>
              <a:t>, just ungroup the resource and click on the object you want to change. Then, click on the paint bucket and select the color you want. Group the resource again when you’re done. You can also look for more </a:t>
            </a:r>
            <a:r>
              <a:rPr lang="en" sz="1100">
                <a:solidFill>
                  <a:srgbClr val="869FB2"/>
                </a:solidFill>
                <a:uFill>
                  <a:noFill/>
                </a:uFill>
                <a:hlinkClick r:id="rId3">
                  <a:extLst>
                    <a:ext uri="{A12FA001-AC4F-418D-AE19-62706E023703}">
                      <ahyp:hlinkClr xmlns:ahyp="http://schemas.microsoft.com/office/drawing/2018/hyperlinkcolor" val="tx"/>
                    </a:ext>
                  </a:extLst>
                </a:hlinkClick>
              </a:rPr>
              <a:t>infographics</a:t>
            </a:r>
            <a:r>
              <a:rPr lang="en" sz="1100">
                <a:solidFill>
                  <a:srgbClr val="FFFFFF"/>
                </a:solidFill>
              </a:rPr>
              <a:t> on Slidesgo.</a:t>
            </a:r>
            <a:endParaRPr sz="1100">
              <a:solidFill>
                <a:srgbClr val="FFFFFF"/>
              </a:solidFill>
            </a:endParaRPr>
          </a:p>
        </p:txBody>
      </p:sp>
      <p:grpSp>
        <p:nvGrpSpPr>
          <p:cNvPr id="1054" name="Google Shape;1054;p74"/>
          <p:cNvGrpSpPr/>
          <p:nvPr/>
        </p:nvGrpSpPr>
        <p:grpSpPr>
          <a:xfrm>
            <a:off x="5156078" y="3085736"/>
            <a:ext cx="474294" cy="551291"/>
            <a:chOff x="4727025" y="1332775"/>
            <a:chExt cx="59900" cy="69625"/>
          </a:xfrm>
        </p:grpSpPr>
        <p:sp>
          <p:nvSpPr>
            <p:cNvPr id="1055" name="Google Shape;1055;p74"/>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74"/>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 name="Google Shape;1057;p74"/>
          <p:cNvGrpSpPr/>
          <p:nvPr/>
        </p:nvGrpSpPr>
        <p:grpSpPr>
          <a:xfrm>
            <a:off x="5769734" y="2314340"/>
            <a:ext cx="555653" cy="557031"/>
            <a:chOff x="4820425" y="1329900"/>
            <a:chExt cx="70175" cy="70350"/>
          </a:xfrm>
        </p:grpSpPr>
        <p:sp>
          <p:nvSpPr>
            <p:cNvPr id="1058" name="Google Shape;1058;p74"/>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74"/>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74"/>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74"/>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 name="Google Shape;1062;p74"/>
          <p:cNvGrpSpPr/>
          <p:nvPr/>
        </p:nvGrpSpPr>
        <p:grpSpPr>
          <a:xfrm>
            <a:off x="6396103" y="2318845"/>
            <a:ext cx="582574" cy="533871"/>
            <a:chOff x="4903200" y="1331525"/>
            <a:chExt cx="73575" cy="67425"/>
          </a:xfrm>
        </p:grpSpPr>
        <p:sp>
          <p:nvSpPr>
            <p:cNvPr id="1063" name="Google Shape;1063;p74"/>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74"/>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 name="Google Shape;1065;p74"/>
          <p:cNvGrpSpPr/>
          <p:nvPr/>
        </p:nvGrpSpPr>
        <p:grpSpPr>
          <a:xfrm>
            <a:off x="5755581" y="3078709"/>
            <a:ext cx="583960" cy="565345"/>
            <a:chOff x="4815575" y="1416800"/>
            <a:chExt cx="73750" cy="71400"/>
          </a:xfrm>
        </p:grpSpPr>
        <p:sp>
          <p:nvSpPr>
            <p:cNvPr id="1066" name="Google Shape;1066;p74"/>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74"/>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74"/>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 name="Google Shape;1069;p74"/>
          <p:cNvGrpSpPr/>
          <p:nvPr/>
        </p:nvGrpSpPr>
        <p:grpSpPr>
          <a:xfrm>
            <a:off x="6390362" y="3108896"/>
            <a:ext cx="589898" cy="504970"/>
            <a:chOff x="4902475" y="1418875"/>
            <a:chExt cx="74500" cy="63775"/>
          </a:xfrm>
        </p:grpSpPr>
        <p:sp>
          <p:nvSpPr>
            <p:cNvPr id="1070" name="Google Shape;1070;p74"/>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74"/>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 name="Google Shape;1072;p74"/>
          <p:cNvGrpSpPr/>
          <p:nvPr/>
        </p:nvGrpSpPr>
        <p:grpSpPr>
          <a:xfrm>
            <a:off x="5765577" y="3826000"/>
            <a:ext cx="563967" cy="567127"/>
            <a:chOff x="4818100" y="1507675"/>
            <a:chExt cx="71225" cy="71625"/>
          </a:xfrm>
        </p:grpSpPr>
        <p:sp>
          <p:nvSpPr>
            <p:cNvPr id="1073" name="Google Shape;1073;p74"/>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74"/>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74"/>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74"/>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 name="Google Shape;1077;p74"/>
          <p:cNvGrpSpPr/>
          <p:nvPr/>
        </p:nvGrpSpPr>
        <p:grpSpPr>
          <a:xfrm>
            <a:off x="5079075" y="3829461"/>
            <a:ext cx="628301" cy="588505"/>
            <a:chOff x="4721450" y="1509475"/>
            <a:chExt cx="79350" cy="74325"/>
          </a:xfrm>
        </p:grpSpPr>
        <p:sp>
          <p:nvSpPr>
            <p:cNvPr id="1078" name="Google Shape;1078;p74"/>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74"/>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74"/>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74"/>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 name="Google Shape;1082;p74"/>
          <p:cNvGrpSpPr/>
          <p:nvPr/>
        </p:nvGrpSpPr>
        <p:grpSpPr>
          <a:xfrm>
            <a:off x="6424608" y="3814027"/>
            <a:ext cx="557038" cy="562772"/>
            <a:chOff x="4906800" y="1507500"/>
            <a:chExt cx="70350" cy="71075"/>
          </a:xfrm>
        </p:grpSpPr>
        <p:sp>
          <p:nvSpPr>
            <p:cNvPr id="1083" name="Google Shape;1083;p74"/>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74"/>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74"/>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74"/>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74"/>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 name="Google Shape;1088;p74"/>
          <p:cNvGrpSpPr/>
          <p:nvPr/>
        </p:nvGrpSpPr>
        <p:grpSpPr>
          <a:xfrm>
            <a:off x="4462216" y="2340963"/>
            <a:ext cx="517934" cy="517934"/>
            <a:chOff x="3736598" y="2170606"/>
            <a:chExt cx="404889" cy="404889"/>
          </a:xfrm>
        </p:grpSpPr>
        <p:sp>
          <p:nvSpPr>
            <p:cNvPr id="1089" name="Google Shape;1089;p74"/>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74"/>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74"/>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74"/>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 name="Google Shape;1093;p74"/>
          <p:cNvGrpSpPr/>
          <p:nvPr/>
        </p:nvGrpSpPr>
        <p:grpSpPr>
          <a:xfrm>
            <a:off x="3729277" y="2341061"/>
            <a:ext cx="586986" cy="517740"/>
            <a:chOff x="3161917" y="2170682"/>
            <a:chExt cx="458870" cy="404737"/>
          </a:xfrm>
        </p:grpSpPr>
        <p:sp>
          <p:nvSpPr>
            <p:cNvPr id="1094" name="Google Shape;1094;p74"/>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74"/>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74"/>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 name="Google Shape;1097;p74"/>
          <p:cNvGrpSpPr/>
          <p:nvPr/>
        </p:nvGrpSpPr>
        <p:grpSpPr>
          <a:xfrm>
            <a:off x="3752299" y="3102400"/>
            <a:ext cx="540943" cy="517963"/>
            <a:chOff x="3179914" y="2889488"/>
            <a:chExt cx="422876" cy="404911"/>
          </a:xfrm>
        </p:grpSpPr>
        <p:sp>
          <p:nvSpPr>
            <p:cNvPr id="1098" name="Google Shape;1098;p74"/>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74"/>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74"/>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74"/>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74"/>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74"/>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 name="Google Shape;1104;p74"/>
          <p:cNvGrpSpPr/>
          <p:nvPr/>
        </p:nvGrpSpPr>
        <p:grpSpPr>
          <a:xfrm>
            <a:off x="4453093" y="3102358"/>
            <a:ext cx="536180" cy="518047"/>
            <a:chOff x="3729467" y="2889422"/>
            <a:chExt cx="419153" cy="404977"/>
          </a:xfrm>
        </p:grpSpPr>
        <p:sp>
          <p:nvSpPr>
            <p:cNvPr id="1105" name="Google Shape;1105;p74"/>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74"/>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74"/>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74"/>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74"/>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74"/>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74"/>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 name="Google Shape;1112;p74"/>
          <p:cNvGrpSpPr/>
          <p:nvPr/>
        </p:nvGrpSpPr>
        <p:grpSpPr>
          <a:xfrm>
            <a:off x="1990126" y="3445787"/>
            <a:ext cx="965351" cy="134611"/>
            <a:chOff x="4411970" y="2962952"/>
            <a:chExt cx="706544" cy="104212"/>
          </a:xfrm>
        </p:grpSpPr>
        <p:sp>
          <p:nvSpPr>
            <p:cNvPr id="1113" name="Google Shape;1113;p74"/>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74"/>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74"/>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74"/>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 name="Google Shape;1117;p74"/>
          <p:cNvGrpSpPr/>
          <p:nvPr/>
        </p:nvGrpSpPr>
        <p:grpSpPr>
          <a:xfrm>
            <a:off x="1990126" y="3041077"/>
            <a:ext cx="960158" cy="289172"/>
            <a:chOff x="4411970" y="2726085"/>
            <a:chExt cx="643107" cy="193659"/>
          </a:xfrm>
        </p:grpSpPr>
        <p:sp>
          <p:nvSpPr>
            <p:cNvPr id="1118" name="Google Shape;1118;p74"/>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74"/>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74"/>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 name="Google Shape;1121;p74"/>
          <p:cNvGrpSpPr/>
          <p:nvPr/>
        </p:nvGrpSpPr>
        <p:grpSpPr>
          <a:xfrm>
            <a:off x="998624" y="3295400"/>
            <a:ext cx="811503" cy="252584"/>
            <a:chOff x="4411970" y="4340222"/>
            <a:chExt cx="779467" cy="242683"/>
          </a:xfrm>
        </p:grpSpPr>
        <p:sp>
          <p:nvSpPr>
            <p:cNvPr id="1122" name="Google Shape;1122;p74"/>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74"/>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74"/>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 name="Google Shape;1125;p74"/>
          <p:cNvGrpSpPr/>
          <p:nvPr/>
        </p:nvGrpSpPr>
        <p:grpSpPr>
          <a:xfrm>
            <a:off x="1990126" y="2709308"/>
            <a:ext cx="965160" cy="216230"/>
            <a:chOff x="4411970" y="2468674"/>
            <a:chExt cx="747317" cy="167425"/>
          </a:xfrm>
        </p:grpSpPr>
        <p:sp>
          <p:nvSpPr>
            <p:cNvPr id="1126" name="Google Shape;1126;p74"/>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74"/>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8" name="Google Shape;1128;p74"/>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9" name="Google Shape;1129;p74"/>
          <p:cNvGrpSpPr/>
          <p:nvPr/>
        </p:nvGrpSpPr>
        <p:grpSpPr>
          <a:xfrm>
            <a:off x="997692" y="2334687"/>
            <a:ext cx="1959041" cy="208784"/>
            <a:chOff x="6336019" y="3733725"/>
            <a:chExt cx="2566206" cy="351310"/>
          </a:xfrm>
        </p:grpSpPr>
        <p:sp>
          <p:nvSpPr>
            <p:cNvPr id="1130" name="Google Shape;1130;p74"/>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74"/>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74"/>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74"/>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 name="Google Shape;1134;p74"/>
          <p:cNvGrpSpPr/>
          <p:nvPr/>
        </p:nvGrpSpPr>
        <p:grpSpPr>
          <a:xfrm>
            <a:off x="1990126" y="3950602"/>
            <a:ext cx="946551" cy="153200"/>
            <a:chOff x="4404545" y="3301592"/>
            <a:chExt cx="782403" cy="129272"/>
          </a:xfrm>
        </p:grpSpPr>
        <p:sp>
          <p:nvSpPr>
            <p:cNvPr id="1135" name="Google Shape;1135;p74"/>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74"/>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 name="Google Shape;1137;p74"/>
          <p:cNvGrpSpPr/>
          <p:nvPr/>
        </p:nvGrpSpPr>
        <p:grpSpPr>
          <a:xfrm>
            <a:off x="1990126" y="3695937"/>
            <a:ext cx="962257" cy="139127"/>
            <a:chOff x="4411970" y="3131459"/>
            <a:chExt cx="710520" cy="117397"/>
          </a:xfrm>
        </p:grpSpPr>
        <p:sp>
          <p:nvSpPr>
            <p:cNvPr id="1138" name="Google Shape;1138;p74"/>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74"/>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0" name="Google Shape;1140;p74"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1" name="Google Shape;1141;p74"/>
          <p:cNvGrpSpPr/>
          <p:nvPr/>
        </p:nvGrpSpPr>
        <p:grpSpPr>
          <a:xfrm>
            <a:off x="990271" y="3621603"/>
            <a:ext cx="823838" cy="458988"/>
            <a:chOff x="4411970" y="1801825"/>
            <a:chExt cx="734586" cy="409262"/>
          </a:xfrm>
        </p:grpSpPr>
        <p:sp>
          <p:nvSpPr>
            <p:cNvPr id="1142" name="Google Shape;1142;p74"/>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74"/>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 name="Google Shape;1144;p74"/>
          <p:cNvGrpSpPr/>
          <p:nvPr/>
        </p:nvGrpSpPr>
        <p:grpSpPr>
          <a:xfrm>
            <a:off x="3095243" y="2339173"/>
            <a:ext cx="521514" cy="521514"/>
            <a:chOff x="5681300" y="2527788"/>
            <a:chExt cx="805800" cy="805800"/>
          </a:xfrm>
        </p:grpSpPr>
        <p:sp>
          <p:nvSpPr>
            <p:cNvPr id="1145" name="Google Shape;1145;p74"/>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74"/>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 name="Google Shape;1147;p74"/>
          <p:cNvGrpSpPr/>
          <p:nvPr/>
        </p:nvGrpSpPr>
        <p:grpSpPr>
          <a:xfrm>
            <a:off x="3089483" y="3094865"/>
            <a:ext cx="533033" cy="533033"/>
            <a:chOff x="4049800" y="640400"/>
            <a:chExt cx="858900" cy="858900"/>
          </a:xfrm>
        </p:grpSpPr>
        <p:sp>
          <p:nvSpPr>
            <p:cNvPr id="1148" name="Google Shape;1148;p74"/>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74"/>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 name="Google Shape;1150;p74"/>
          <p:cNvGrpSpPr/>
          <p:nvPr/>
        </p:nvGrpSpPr>
        <p:grpSpPr>
          <a:xfrm>
            <a:off x="3014966" y="3772543"/>
            <a:ext cx="682068" cy="682068"/>
            <a:chOff x="5080188" y="927900"/>
            <a:chExt cx="961200" cy="961200"/>
          </a:xfrm>
        </p:grpSpPr>
        <p:sp>
          <p:nvSpPr>
            <p:cNvPr id="1151" name="Google Shape;1151;p74"/>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74"/>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74"/>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74"/>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74"/>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74"/>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74"/>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74"/>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 name="Google Shape;1159;p74"/>
          <p:cNvGrpSpPr/>
          <p:nvPr/>
        </p:nvGrpSpPr>
        <p:grpSpPr>
          <a:xfrm>
            <a:off x="4478465" y="3869234"/>
            <a:ext cx="505650" cy="504006"/>
            <a:chOff x="6039282" y="1042577"/>
            <a:chExt cx="734315" cy="731929"/>
          </a:xfrm>
        </p:grpSpPr>
        <p:sp>
          <p:nvSpPr>
            <p:cNvPr id="1160" name="Google Shape;1160;p74"/>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74"/>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74"/>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74"/>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74"/>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74"/>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74"/>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74"/>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74"/>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74"/>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74"/>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74"/>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74"/>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74"/>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74"/>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74"/>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74"/>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74"/>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74"/>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74"/>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74"/>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 name="Google Shape;1181;p74"/>
          <p:cNvGrpSpPr/>
          <p:nvPr/>
        </p:nvGrpSpPr>
        <p:grpSpPr>
          <a:xfrm>
            <a:off x="5091067" y="2298862"/>
            <a:ext cx="567744" cy="602136"/>
            <a:chOff x="1825800" y="1651625"/>
            <a:chExt cx="539989" cy="571775"/>
          </a:xfrm>
        </p:grpSpPr>
        <p:sp>
          <p:nvSpPr>
            <p:cNvPr id="1182" name="Google Shape;1182;p74"/>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74"/>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74"/>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74"/>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 name="Google Shape;1186;p74"/>
          <p:cNvGrpSpPr/>
          <p:nvPr/>
        </p:nvGrpSpPr>
        <p:grpSpPr>
          <a:xfrm>
            <a:off x="3765995" y="3855579"/>
            <a:ext cx="508123" cy="507955"/>
            <a:chOff x="1897577" y="2802432"/>
            <a:chExt cx="492176" cy="492014"/>
          </a:xfrm>
        </p:grpSpPr>
        <p:sp>
          <p:nvSpPr>
            <p:cNvPr id="1187" name="Google Shape;1187;p74"/>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74"/>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74"/>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74"/>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74"/>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74"/>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74"/>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74"/>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74"/>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74"/>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74"/>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74"/>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 name="Google Shape;1199;p74"/>
          <p:cNvGrpSpPr/>
          <p:nvPr/>
        </p:nvGrpSpPr>
        <p:grpSpPr>
          <a:xfrm>
            <a:off x="997525" y="4169123"/>
            <a:ext cx="809227" cy="200842"/>
            <a:chOff x="2013045" y="4813233"/>
            <a:chExt cx="921986" cy="228854"/>
          </a:xfrm>
        </p:grpSpPr>
        <p:sp>
          <p:nvSpPr>
            <p:cNvPr id="1200" name="Google Shape;1200;p74"/>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74"/>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 name="Google Shape;1202;p74"/>
          <p:cNvGrpSpPr/>
          <p:nvPr/>
        </p:nvGrpSpPr>
        <p:grpSpPr>
          <a:xfrm>
            <a:off x="1005985" y="2656004"/>
            <a:ext cx="792421" cy="269941"/>
            <a:chOff x="1046767" y="4756633"/>
            <a:chExt cx="859646" cy="292841"/>
          </a:xfrm>
        </p:grpSpPr>
        <p:sp>
          <p:nvSpPr>
            <p:cNvPr id="1203" name="Google Shape;1203;p74"/>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74"/>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74"/>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6" name="Google Shape;1206;p74"/>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74"/>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74"/>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74"/>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0" name="Google Shape;1210;p74"/>
          <p:cNvGrpSpPr/>
          <p:nvPr/>
        </p:nvGrpSpPr>
        <p:grpSpPr>
          <a:xfrm>
            <a:off x="7141841" y="2550562"/>
            <a:ext cx="166473" cy="141497"/>
            <a:chOff x="4660325" y="1866850"/>
            <a:chExt cx="68350" cy="58100"/>
          </a:xfrm>
        </p:grpSpPr>
        <p:sp>
          <p:nvSpPr>
            <p:cNvPr id="1211" name="Google Shape;1211;p74"/>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74"/>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 name="Google Shape;1213;p74"/>
          <p:cNvGrpSpPr/>
          <p:nvPr/>
        </p:nvGrpSpPr>
        <p:grpSpPr>
          <a:xfrm>
            <a:off x="7451186" y="2576286"/>
            <a:ext cx="162515" cy="90049"/>
            <a:chOff x="4791775" y="1877500"/>
            <a:chExt cx="66725" cy="36975"/>
          </a:xfrm>
        </p:grpSpPr>
        <p:sp>
          <p:nvSpPr>
            <p:cNvPr id="1214" name="Google Shape;1214;p74"/>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74"/>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 name="Google Shape;1216;p74"/>
          <p:cNvGrpSpPr/>
          <p:nvPr/>
        </p:nvGrpSpPr>
        <p:grpSpPr>
          <a:xfrm>
            <a:off x="7772899" y="2576286"/>
            <a:ext cx="144979" cy="90049"/>
            <a:chOff x="4923925" y="1877500"/>
            <a:chExt cx="59525" cy="36975"/>
          </a:xfrm>
        </p:grpSpPr>
        <p:sp>
          <p:nvSpPr>
            <p:cNvPr id="1217" name="Google Shape;1217;p74"/>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74"/>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 name="Google Shape;1219;p74"/>
          <p:cNvGrpSpPr/>
          <p:nvPr/>
        </p:nvGrpSpPr>
        <p:grpSpPr>
          <a:xfrm>
            <a:off x="8067390" y="2558477"/>
            <a:ext cx="141447" cy="125667"/>
            <a:chOff x="5058450" y="1870100"/>
            <a:chExt cx="58075" cy="51600"/>
          </a:xfrm>
        </p:grpSpPr>
        <p:sp>
          <p:nvSpPr>
            <p:cNvPr id="1220" name="Google Shape;1220;p74"/>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74"/>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 name="Google Shape;1222;p74"/>
          <p:cNvGrpSpPr/>
          <p:nvPr/>
        </p:nvGrpSpPr>
        <p:grpSpPr>
          <a:xfrm>
            <a:off x="7481905" y="2980885"/>
            <a:ext cx="101077" cy="107645"/>
            <a:chOff x="4811425" y="2065025"/>
            <a:chExt cx="41500" cy="44200"/>
          </a:xfrm>
        </p:grpSpPr>
        <p:sp>
          <p:nvSpPr>
            <p:cNvPr id="1223" name="Google Shape;1223;p74"/>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74"/>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 name="Google Shape;1225;p74"/>
          <p:cNvGrpSpPr/>
          <p:nvPr/>
        </p:nvGrpSpPr>
        <p:grpSpPr>
          <a:xfrm>
            <a:off x="7774342" y="2981098"/>
            <a:ext cx="120867" cy="107218"/>
            <a:chOff x="4929875" y="2065025"/>
            <a:chExt cx="49625" cy="44025"/>
          </a:xfrm>
        </p:grpSpPr>
        <p:sp>
          <p:nvSpPr>
            <p:cNvPr id="1226" name="Google Shape;1226;p74"/>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74"/>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 name="Google Shape;1228;p74"/>
          <p:cNvGrpSpPr/>
          <p:nvPr/>
        </p:nvGrpSpPr>
        <p:grpSpPr>
          <a:xfrm>
            <a:off x="8103011" y="2984112"/>
            <a:ext cx="70206" cy="101191"/>
            <a:chOff x="5083925" y="2066350"/>
            <a:chExt cx="28825" cy="41550"/>
          </a:xfrm>
        </p:grpSpPr>
        <p:sp>
          <p:nvSpPr>
            <p:cNvPr id="1229" name="Google Shape;1229;p74"/>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74"/>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 name="Google Shape;1231;p74"/>
          <p:cNvGrpSpPr/>
          <p:nvPr/>
        </p:nvGrpSpPr>
        <p:grpSpPr>
          <a:xfrm>
            <a:off x="7134565" y="2999759"/>
            <a:ext cx="181026" cy="69896"/>
            <a:chOff x="4659775" y="2072775"/>
            <a:chExt cx="74325" cy="28700"/>
          </a:xfrm>
        </p:grpSpPr>
        <p:sp>
          <p:nvSpPr>
            <p:cNvPr id="1232" name="Google Shape;1232;p74"/>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74"/>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74"/>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 name="Google Shape;1235;p74"/>
          <p:cNvGrpSpPr/>
          <p:nvPr/>
        </p:nvGrpSpPr>
        <p:grpSpPr>
          <a:xfrm>
            <a:off x="8054421" y="2790324"/>
            <a:ext cx="167387" cy="89197"/>
            <a:chOff x="4662475" y="1976500"/>
            <a:chExt cx="68725" cy="36625"/>
          </a:xfrm>
        </p:grpSpPr>
        <p:sp>
          <p:nvSpPr>
            <p:cNvPr id="1236" name="Google Shape;1236;p74"/>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74"/>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74"/>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 name="Google Shape;1239;p74"/>
          <p:cNvGrpSpPr/>
          <p:nvPr/>
        </p:nvGrpSpPr>
        <p:grpSpPr>
          <a:xfrm>
            <a:off x="7751326" y="2793764"/>
            <a:ext cx="166899" cy="82317"/>
            <a:chOff x="4920150" y="1977875"/>
            <a:chExt cx="68525" cy="33800"/>
          </a:xfrm>
        </p:grpSpPr>
        <p:sp>
          <p:nvSpPr>
            <p:cNvPr id="1240" name="Google Shape;1240;p74"/>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74"/>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74"/>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 name="Google Shape;1243;p74"/>
          <p:cNvGrpSpPr/>
          <p:nvPr/>
        </p:nvGrpSpPr>
        <p:grpSpPr>
          <a:xfrm>
            <a:off x="7162483" y="3197682"/>
            <a:ext cx="125190" cy="127859"/>
            <a:chOff x="4676550" y="2160575"/>
            <a:chExt cx="51400" cy="52500"/>
          </a:xfrm>
        </p:grpSpPr>
        <p:sp>
          <p:nvSpPr>
            <p:cNvPr id="1244" name="Google Shape;1244;p74"/>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74"/>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74"/>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 name="Google Shape;1247;p74"/>
          <p:cNvGrpSpPr/>
          <p:nvPr/>
        </p:nvGrpSpPr>
        <p:grpSpPr>
          <a:xfrm>
            <a:off x="7459741" y="3204714"/>
            <a:ext cx="145405" cy="113794"/>
            <a:chOff x="4768325" y="2163475"/>
            <a:chExt cx="59700" cy="46725"/>
          </a:xfrm>
        </p:grpSpPr>
        <p:sp>
          <p:nvSpPr>
            <p:cNvPr id="1248" name="Google Shape;1248;p74"/>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74"/>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0" name="Google Shape;1250;p74"/>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74"/>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74"/>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74"/>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74"/>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74"/>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56" name="Google Shape;1256;p74"/>
          <p:cNvGrpSpPr/>
          <p:nvPr/>
        </p:nvGrpSpPr>
        <p:grpSpPr>
          <a:xfrm>
            <a:off x="7476059" y="3459808"/>
            <a:ext cx="112768" cy="106853"/>
            <a:chOff x="4768575" y="2253950"/>
            <a:chExt cx="46300" cy="43875"/>
          </a:xfrm>
        </p:grpSpPr>
        <p:sp>
          <p:nvSpPr>
            <p:cNvPr id="1257" name="Google Shape;1257;p74"/>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74"/>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 name="Google Shape;1259;p74"/>
          <p:cNvGrpSpPr/>
          <p:nvPr/>
        </p:nvGrpSpPr>
        <p:grpSpPr>
          <a:xfrm>
            <a:off x="7775682" y="3948834"/>
            <a:ext cx="118187" cy="146246"/>
            <a:chOff x="4960900" y="2433225"/>
            <a:chExt cx="48525" cy="60050"/>
          </a:xfrm>
        </p:grpSpPr>
        <p:sp>
          <p:nvSpPr>
            <p:cNvPr id="1260" name="Google Shape;1260;p74"/>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74"/>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2" name="Google Shape;1262;p74"/>
          <p:cNvGrpSpPr/>
          <p:nvPr/>
        </p:nvGrpSpPr>
        <p:grpSpPr>
          <a:xfrm>
            <a:off x="7464247" y="4212895"/>
            <a:ext cx="136394" cy="143810"/>
            <a:chOff x="4854075" y="2527625"/>
            <a:chExt cx="56000" cy="59050"/>
          </a:xfrm>
        </p:grpSpPr>
        <p:sp>
          <p:nvSpPr>
            <p:cNvPr id="1263" name="Google Shape;1263;p74"/>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74"/>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5" name="Google Shape;1265;p74"/>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74"/>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74"/>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8" name="Google Shape;1268;p74"/>
          <p:cNvGrpSpPr/>
          <p:nvPr/>
        </p:nvGrpSpPr>
        <p:grpSpPr>
          <a:xfrm>
            <a:off x="8088458" y="3676639"/>
            <a:ext cx="99312" cy="160797"/>
            <a:chOff x="5059700" y="2334775"/>
            <a:chExt cx="40775" cy="66025"/>
          </a:xfrm>
        </p:grpSpPr>
        <p:sp>
          <p:nvSpPr>
            <p:cNvPr id="1269" name="Google Shape;1269;p74"/>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74"/>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74"/>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74"/>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74"/>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74"/>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74"/>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74"/>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74"/>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 name="Google Shape;1278;p74"/>
          <p:cNvGrpSpPr/>
          <p:nvPr/>
        </p:nvGrpSpPr>
        <p:grpSpPr>
          <a:xfrm>
            <a:off x="8045622" y="3941771"/>
            <a:ext cx="184984" cy="160371"/>
            <a:chOff x="5037700" y="2430325"/>
            <a:chExt cx="75950" cy="65850"/>
          </a:xfrm>
        </p:grpSpPr>
        <p:sp>
          <p:nvSpPr>
            <p:cNvPr id="1279" name="Google Shape;1279;p74"/>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74"/>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 name="Google Shape;1281;p74"/>
          <p:cNvGrpSpPr/>
          <p:nvPr/>
        </p:nvGrpSpPr>
        <p:grpSpPr>
          <a:xfrm>
            <a:off x="7465128" y="3708223"/>
            <a:ext cx="173014" cy="97629"/>
            <a:chOff x="4756975" y="2341800"/>
            <a:chExt cx="91975" cy="51925"/>
          </a:xfrm>
        </p:grpSpPr>
        <p:sp>
          <p:nvSpPr>
            <p:cNvPr id="1282" name="Google Shape;1282;p74"/>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74"/>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74"/>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74"/>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74"/>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74"/>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74"/>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74"/>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74"/>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74"/>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74"/>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74"/>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74"/>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74"/>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74"/>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74"/>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74"/>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74"/>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74"/>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74"/>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 name="Google Shape;1302;p74"/>
          <p:cNvGrpSpPr/>
          <p:nvPr/>
        </p:nvGrpSpPr>
        <p:grpSpPr>
          <a:xfrm>
            <a:off x="7732065" y="4196920"/>
            <a:ext cx="212497" cy="175761"/>
            <a:chOff x="4943575" y="2516350"/>
            <a:chExt cx="98675" cy="81700"/>
          </a:xfrm>
        </p:grpSpPr>
        <p:sp>
          <p:nvSpPr>
            <p:cNvPr id="1303" name="Google Shape;1303;p74"/>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74"/>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74"/>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74"/>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74"/>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74"/>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74"/>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74"/>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74"/>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74"/>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74"/>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74"/>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74"/>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74"/>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74"/>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74"/>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74"/>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74"/>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74"/>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74"/>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74"/>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74"/>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74"/>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74"/>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74"/>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74"/>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74"/>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74"/>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74"/>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74"/>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74"/>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74"/>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74"/>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74"/>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74"/>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74"/>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74"/>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74"/>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74"/>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74"/>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74"/>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74"/>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74"/>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74"/>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74"/>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74"/>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74"/>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74"/>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74"/>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74"/>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74"/>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74"/>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74"/>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74"/>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74"/>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74"/>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74"/>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74"/>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74"/>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74"/>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74"/>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74"/>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74"/>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74"/>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74"/>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74"/>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74"/>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74"/>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74"/>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74"/>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74"/>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74"/>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74"/>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74"/>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74"/>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74"/>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74"/>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74"/>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1" name="Google Shape;1381;p74"/>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74"/>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74"/>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74"/>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74"/>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Tree>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Shape 1389"/>
        <p:cNvGrpSpPr/>
        <p:nvPr/>
      </p:nvGrpSpPr>
      <p:grpSpPr>
        <a:xfrm>
          <a:off x="0" y="0"/>
          <a:ext cx="0" cy="0"/>
          <a:chOff x="0" y="0"/>
          <a:chExt cx="0" cy="0"/>
        </a:xfrm>
      </p:grpSpPr>
      <p:grpSp>
        <p:nvGrpSpPr>
          <p:cNvPr id="1390" name="Google Shape;1390;p75"/>
          <p:cNvGrpSpPr/>
          <p:nvPr/>
        </p:nvGrpSpPr>
        <p:grpSpPr>
          <a:xfrm>
            <a:off x="3642951" y="1176740"/>
            <a:ext cx="2078182" cy="1366558"/>
            <a:chOff x="235800" y="830650"/>
            <a:chExt cx="6978450" cy="4588844"/>
          </a:xfrm>
        </p:grpSpPr>
        <p:sp>
          <p:nvSpPr>
            <p:cNvPr id="1391" name="Google Shape;1391;p75"/>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75"/>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75"/>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75"/>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75"/>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75"/>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 name="Google Shape;1397;p75"/>
          <p:cNvGrpSpPr/>
          <p:nvPr/>
        </p:nvGrpSpPr>
        <p:grpSpPr>
          <a:xfrm>
            <a:off x="738454" y="3007842"/>
            <a:ext cx="2622876" cy="1333540"/>
            <a:chOff x="238125" y="1038125"/>
            <a:chExt cx="7146800" cy="3633625"/>
          </a:xfrm>
        </p:grpSpPr>
        <p:sp>
          <p:nvSpPr>
            <p:cNvPr id="1398" name="Google Shape;1398;p75"/>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75"/>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75"/>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75"/>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75"/>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75"/>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75"/>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75"/>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75"/>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75"/>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75"/>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75"/>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75"/>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75"/>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75"/>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75"/>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75"/>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75"/>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75"/>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75"/>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75"/>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75"/>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75"/>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75"/>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75"/>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75"/>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75"/>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75"/>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75"/>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75"/>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75"/>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75"/>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75"/>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75"/>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75"/>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75"/>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75"/>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75"/>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75"/>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75"/>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75"/>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75"/>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75"/>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75"/>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75"/>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75"/>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75"/>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75"/>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75"/>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75"/>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75"/>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75"/>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75"/>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75"/>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75"/>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75"/>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75"/>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75"/>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75"/>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75"/>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75"/>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75"/>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75"/>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75"/>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75"/>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75"/>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75"/>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75"/>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75"/>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75"/>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75"/>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75"/>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75"/>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75"/>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75"/>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75"/>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75"/>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75"/>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75"/>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75"/>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75"/>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75"/>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75"/>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75"/>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75"/>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75"/>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75"/>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75"/>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75"/>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75"/>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75"/>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75"/>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75"/>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75"/>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75"/>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75"/>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75"/>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75"/>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75"/>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75"/>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75"/>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75"/>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75"/>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75"/>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75"/>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75"/>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75"/>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75"/>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75"/>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75"/>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75"/>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75"/>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75"/>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75"/>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75"/>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75"/>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75"/>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75"/>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75"/>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75"/>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75"/>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75"/>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75"/>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75"/>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75"/>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75"/>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75"/>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75"/>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75"/>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75"/>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75"/>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75"/>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75"/>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75"/>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75"/>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75"/>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75"/>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75"/>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75"/>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75"/>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75"/>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75"/>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75"/>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75"/>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75"/>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75"/>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75"/>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75"/>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75"/>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75"/>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75"/>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75"/>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75"/>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75"/>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75"/>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75"/>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75"/>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75"/>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75"/>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75"/>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75"/>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75"/>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75"/>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75"/>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75"/>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75"/>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75"/>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75"/>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75"/>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75"/>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75"/>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75"/>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75"/>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75"/>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75"/>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75"/>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75"/>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75"/>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75"/>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75"/>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75"/>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75"/>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75"/>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75"/>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75"/>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75"/>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75"/>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75"/>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75"/>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75"/>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75"/>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75"/>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75"/>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75"/>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75"/>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75"/>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75"/>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75"/>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75"/>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75"/>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75"/>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75"/>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75"/>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75"/>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75"/>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75"/>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75"/>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75"/>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75"/>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75"/>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75"/>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75"/>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75"/>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75"/>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75"/>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75"/>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75"/>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75"/>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75"/>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75"/>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75"/>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75"/>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75"/>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75"/>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75"/>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75"/>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75"/>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75"/>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75"/>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75"/>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75"/>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75"/>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75"/>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75"/>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75"/>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75"/>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75"/>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75"/>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75"/>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75"/>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75"/>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75"/>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75"/>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75"/>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75"/>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75"/>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75"/>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75"/>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75"/>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75"/>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75"/>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75"/>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75"/>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75"/>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75"/>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75"/>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75"/>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75"/>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75"/>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75"/>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75"/>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75"/>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75"/>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75"/>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75"/>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75"/>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75"/>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75"/>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75"/>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75"/>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75"/>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75"/>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75"/>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75"/>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75"/>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75"/>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75"/>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75"/>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75"/>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75"/>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75"/>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75"/>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75"/>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5"/>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75"/>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75"/>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75"/>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75"/>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75"/>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75"/>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75"/>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75"/>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75"/>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75"/>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75"/>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75"/>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75"/>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75"/>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75"/>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75"/>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75"/>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75"/>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75"/>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75"/>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75"/>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75"/>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75"/>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75"/>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75"/>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75"/>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75"/>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75"/>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75"/>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75"/>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75"/>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75"/>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75"/>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75"/>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75"/>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75"/>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75"/>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75"/>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75"/>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75"/>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75"/>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75"/>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75"/>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75"/>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75"/>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75"/>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75"/>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75"/>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75"/>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75"/>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75"/>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75"/>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75"/>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75"/>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75"/>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75"/>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75"/>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75"/>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75"/>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75"/>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75"/>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75"/>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75"/>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75"/>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75"/>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75"/>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75"/>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75"/>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75"/>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75"/>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75"/>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75"/>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75"/>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75"/>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75"/>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75"/>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75"/>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75"/>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75"/>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75"/>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75"/>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75"/>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75"/>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75"/>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75"/>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75"/>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75"/>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75"/>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75"/>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75"/>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75"/>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75"/>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75"/>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75"/>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75"/>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75"/>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75"/>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75"/>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75"/>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75"/>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75"/>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75"/>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75"/>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75"/>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75"/>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75"/>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75"/>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75"/>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75"/>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75"/>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75"/>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75"/>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75"/>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75"/>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75"/>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75"/>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75"/>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75"/>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75"/>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75"/>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75"/>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75"/>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75"/>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75"/>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75"/>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75"/>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75"/>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75"/>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75"/>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75"/>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75"/>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75"/>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75"/>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75"/>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75"/>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75"/>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75"/>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75"/>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75"/>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75"/>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75"/>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75"/>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75"/>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75"/>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75"/>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75"/>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75"/>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75"/>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75"/>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75"/>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75"/>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75"/>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75"/>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75"/>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75"/>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75"/>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75"/>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75"/>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75"/>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75"/>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75"/>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75"/>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75"/>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75"/>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75"/>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75"/>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75"/>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75"/>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75"/>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75"/>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75"/>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75"/>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75"/>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75"/>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75"/>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75"/>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75"/>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75"/>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75"/>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75"/>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75"/>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75"/>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75"/>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75"/>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75"/>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75"/>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75"/>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75"/>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75"/>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75"/>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75"/>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75"/>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75"/>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75"/>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75"/>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75"/>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75"/>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75"/>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75"/>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75"/>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75"/>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75"/>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75"/>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75"/>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75"/>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75"/>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75"/>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75"/>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75"/>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75"/>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75"/>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75"/>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75"/>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75"/>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75"/>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75"/>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75"/>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75"/>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75"/>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75"/>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75"/>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75"/>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75"/>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75"/>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75"/>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75"/>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75"/>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75"/>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75"/>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75"/>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75"/>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75"/>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75"/>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75"/>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75"/>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75"/>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75"/>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75"/>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75"/>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75"/>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75"/>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75"/>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75"/>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75"/>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75"/>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75"/>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75"/>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75"/>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75"/>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75"/>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75"/>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75"/>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75"/>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75"/>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75"/>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75"/>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75"/>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75"/>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75"/>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75"/>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75"/>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75"/>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75"/>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75"/>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75"/>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75"/>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75"/>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75"/>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75"/>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75"/>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75"/>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75"/>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75"/>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75"/>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75"/>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75"/>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75"/>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75"/>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75"/>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75"/>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75"/>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75"/>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75"/>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75"/>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75"/>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75"/>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75"/>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75"/>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75"/>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75"/>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75"/>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75"/>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75"/>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75"/>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75"/>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75"/>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75"/>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75"/>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75"/>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75"/>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75"/>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75"/>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75"/>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75"/>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75"/>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75"/>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75"/>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75"/>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75"/>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75"/>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75"/>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75"/>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75"/>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75"/>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75"/>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75"/>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75"/>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75"/>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75"/>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75"/>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75"/>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75"/>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75"/>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75"/>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75"/>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75"/>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75"/>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75"/>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75"/>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75"/>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75"/>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75"/>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75"/>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75"/>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75"/>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75"/>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75"/>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75"/>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75"/>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75"/>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75"/>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75"/>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75"/>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75"/>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75"/>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75"/>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75"/>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75"/>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75"/>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75"/>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75"/>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75"/>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75"/>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75"/>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75"/>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75"/>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75"/>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75"/>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75"/>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75"/>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75"/>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75"/>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75"/>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75"/>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75"/>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75"/>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75"/>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75"/>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75"/>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75"/>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75"/>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75"/>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75"/>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75"/>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75"/>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75"/>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75"/>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75"/>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75"/>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75"/>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75"/>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75"/>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75"/>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75"/>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75"/>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75"/>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75"/>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75"/>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75"/>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75"/>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75"/>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75"/>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75"/>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75"/>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75"/>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75"/>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75"/>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75"/>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75"/>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75"/>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75"/>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75"/>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75"/>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75"/>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75"/>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75"/>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75"/>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75"/>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75"/>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75"/>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75"/>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75"/>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75"/>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75"/>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75"/>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75"/>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75"/>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75"/>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75"/>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75"/>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75"/>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75"/>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75"/>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75"/>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75"/>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75"/>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75"/>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75"/>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75"/>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75"/>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75"/>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75"/>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75"/>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75"/>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75"/>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75"/>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75"/>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75"/>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75"/>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75"/>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75"/>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75"/>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75"/>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75"/>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75"/>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75"/>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75"/>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75"/>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75"/>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75"/>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75"/>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75"/>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75"/>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75"/>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75"/>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75"/>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75"/>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75"/>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75"/>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75"/>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75"/>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75"/>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75"/>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75"/>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75"/>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75"/>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75"/>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75"/>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75"/>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75"/>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75"/>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75"/>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75"/>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75"/>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75"/>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75"/>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75"/>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75"/>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75"/>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75"/>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75"/>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75"/>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75"/>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75"/>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75"/>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75"/>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75"/>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75"/>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75"/>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75"/>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75"/>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75"/>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75"/>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75"/>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75"/>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75"/>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75"/>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75"/>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75"/>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75"/>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75"/>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75"/>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75"/>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75"/>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75"/>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75"/>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75"/>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75"/>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75"/>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75"/>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75"/>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75"/>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75"/>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75"/>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75"/>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75"/>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75"/>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75"/>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75"/>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75"/>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75"/>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75"/>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75"/>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75"/>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75"/>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75"/>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75"/>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75"/>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75"/>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75"/>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75"/>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75"/>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75"/>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75"/>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75"/>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75"/>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75"/>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75"/>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75"/>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75"/>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75"/>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75"/>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75"/>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75"/>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75"/>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75"/>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75"/>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75"/>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75"/>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75"/>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75"/>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75"/>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75"/>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75"/>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75"/>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75"/>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75"/>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75"/>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75"/>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75"/>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75"/>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75"/>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75"/>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75"/>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75"/>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75"/>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75"/>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75"/>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75"/>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75"/>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75"/>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75"/>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75"/>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75"/>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75"/>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75"/>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75"/>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75"/>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75"/>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75"/>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75"/>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75"/>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75"/>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75"/>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75"/>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75"/>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75"/>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75"/>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75"/>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75"/>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75"/>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75"/>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75"/>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75"/>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75"/>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75"/>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75"/>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75"/>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75"/>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75"/>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75"/>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75"/>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75"/>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75"/>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75"/>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75"/>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75"/>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75"/>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75"/>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75"/>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75"/>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75"/>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75"/>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75"/>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75"/>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75"/>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75"/>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75"/>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75"/>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75"/>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75"/>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75"/>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75"/>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75"/>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75"/>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75"/>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75"/>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75"/>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75"/>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75"/>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75"/>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75"/>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75"/>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75"/>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75"/>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75"/>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75"/>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75"/>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75"/>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75"/>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75"/>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75"/>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75"/>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75"/>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75"/>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75"/>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75"/>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75"/>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75"/>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75"/>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75"/>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75"/>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75"/>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75"/>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75"/>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75"/>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75"/>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75"/>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75"/>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75"/>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75"/>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75"/>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75"/>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75"/>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75"/>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75"/>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75"/>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75"/>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75"/>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75"/>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75"/>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75"/>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75"/>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75"/>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75"/>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75"/>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75"/>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75"/>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75"/>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75"/>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75"/>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75"/>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75"/>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75"/>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75"/>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75"/>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75"/>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75"/>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75"/>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75"/>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75"/>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75"/>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75"/>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75"/>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75"/>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75"/>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75"/>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75"/>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75"/>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75"/>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75"/>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75"/>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75"/>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75"/>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75"/>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75"/>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75"/>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75"/>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75"/>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75"/>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75"/>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75"/>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75"/>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75"/>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75"/>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75"/>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75"/>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75"/>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75"/>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75"/>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75"/>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75"/>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75"/>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75"/>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75"/>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75"/>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75"/>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75"/>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75"/>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75"/>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75"/>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75"/>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75"/>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75"/>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75"/>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75"/>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75"/>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75"/>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75"/>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75"/>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75"/>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75"/>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75"/>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75"/>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75"/>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75"/>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75"/>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75"/>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75"/>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75"/>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75"/>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75"/>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75"/>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75"/>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75"/>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75"/>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75"/>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75"/>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75"/>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75"/>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75"/>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75"/>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75"/>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75"/>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75"/>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75"/>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75"/>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75"/>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75"/>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75"/>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75"/>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75"/>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75"/>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75"/>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75"/>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75"/>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75"/>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75"/>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75"/>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75"/>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75"/>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75"/>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75"/>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75"/>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75"/>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75"/>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75"/>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75"/>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75"/>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75"/>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75"/>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75"/>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75"/>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75"/>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75"/>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75"/>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75"/>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75"/>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75"/>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75"/>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75"/>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75"/>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75"/>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75"/>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75"/>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75"/>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75"/>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75"/>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75"/>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75"/>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75"/>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75"/>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75"/>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75"/>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75"/>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75"/>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75"/>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75"/>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75"/>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75"/>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75"/>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75"/>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75"/>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75"/>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75"/>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75"/>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75"/>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75"/>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75"/>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75"/>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75"/>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75"/>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75"/>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75"/>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75"/>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75"/>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75"/>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75"/>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75"/>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75"/>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75"/>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75"/>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75"/>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75"/>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75"/>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75"/>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75"/>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75"/>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75"/>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75"/>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75"/>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75"/>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75"/>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75"/>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75"/>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75"/>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75"/>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75"/>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75"/>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75"/>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75"/>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75"/>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75"/>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75"/>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75"/>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75"/>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75"/>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75"/>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75"/>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75"/>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75"/>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75"/>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75"/>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75"/>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75"/>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75"/>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75"/>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75"/>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75"/>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75"/>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75"/>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75"/>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75"/>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75"/>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75"/>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75"/>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75"/>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75"/>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75"/>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75"/>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75"/>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75"/>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75"/>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75"/>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75"/>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75"/>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75"/>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75"/>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75"/>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75"/>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75"/>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75"/>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75"/>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75"/>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75"/>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75"/>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75"/>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75"/>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75"/>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75"/>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75"/>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75"/>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75"/>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75"/>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75"/>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75"/>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75"/>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75"/>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75"/>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75"/>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75"/>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75"/>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75"/>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75"/>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75"/>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75"/>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75"/>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75"/>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75"/>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75"/>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75"/>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75"/>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75"/>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75"/>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75"/>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75"/>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75"/>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75"/>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75"/>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75"/>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75"/>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75"/>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75"/>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75"/>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75"/>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75"/>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75"/>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75"/>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75"/>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75"/>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75"/>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75"/>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75"/>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75"/>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75"/>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75"/>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75"/>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75"/>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75"/>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75"/>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75"/>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75"/>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75"/>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75"/>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75"/>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75"/>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75"/>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75"/>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75"/>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75"/>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75"/>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75"/>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75"/>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75"/>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75"/>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75"/>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75"/>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75"/>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75"/>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75"/>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75"/>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75"/>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75"/>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75"/>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75"/>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75"/>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75"/>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75"/>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75"/>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75"/>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75"/>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75"/>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75"/>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75"/>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75"/>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75"/>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75"/>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75"/>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75"/>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75"/>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75"/>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75"/>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75"/>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75"/>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75"/>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75"/>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75"/>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75"/>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75"/>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75"/>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75"/>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75"/>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75"/>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75"/>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75"/>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75"/>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75"/>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75"/>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75"/>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75"/>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75"/>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75"/>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75"/>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75"/>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75"/>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75"/>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75"/>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75"/>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75"/>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75"/>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75"/>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75"/>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75"/>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75"/>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75"/>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75"/>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75"/>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75"/>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75"/>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75"/>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75"/>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75"/>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75"/>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75"/>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75"/>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75"/>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75"/>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75"/>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75"/>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75"/>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75"/>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75"/>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75"/>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75"/>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75"/>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75"/>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75"/>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75"/>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75"/>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75"/>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75"/>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75"/>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75"/>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75"/>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75"/>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75"/>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75"/>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75"/>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75"/>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75"/>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75"/>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75"/>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75"/>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75"/>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75"/>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75"/>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75"/>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75"/>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75"/>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75"/>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75"/>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75"/>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75"/>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75"/>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75"/>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75"/>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75"/>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75"/>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75"/>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75"/>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75"/>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75"/>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75"/>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75"/>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75"/>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75"/>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75"/>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75"/>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5"/>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75"/>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75"/>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75"/>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75"/>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75"/>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75"/>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75"/>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75"/>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75"/>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75"/>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75"/>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75"/>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75"/>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5"/>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5"/>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75"/>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75"/>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75"/>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75"/>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5"/>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75"/>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75"/>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75"/>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75"/>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75"/>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75"/>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75"/>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75"/>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75"/>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75"/>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75"/>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75"/>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75"/>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75"/>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5"/>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5"/>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75"/>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75"/>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5"/>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5"/>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75"/>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75"/>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5"/>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5"/>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75"/>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5"/>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5"/>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5"/>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5"/>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5"/>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5"/>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5"/>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5"/>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5"/>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5"/>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5"/>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5"/>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5"/>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5"/>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5"/>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5"/>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5"/>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5"/>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5"/>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5"/>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5"/>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5"/>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5"/>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75"/>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5"/>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5"/>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5"/>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5"/>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5"/>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5"/>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5"/>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5"/>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5"/>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5"/>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5"/>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5"/>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5"/>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5"/>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5"/>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5"/>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5"/>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5"/>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5"/>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5"/>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5"/>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5"/>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5"/>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5"/>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5"/>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5"/>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5"/>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5"/>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5"/>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5"/>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5"/>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5"/>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5"/>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5"/>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5"/>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5"/>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5"/>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5"/>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5"/>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5"/>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5"/>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5"/>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5"/>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5"/>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5"/>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5"/>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5"/>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5"/>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5"/>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5"/>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5"/>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5"/>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5"/>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5"/>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5"/>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5"/>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5"/>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5"/>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5"/>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5"/>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5"/>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5"/>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5"/>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5"/>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5"/>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5"/>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5"/>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5"/>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5"/>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5"/>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5"/>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5"/>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5"/>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5"/>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5"/>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5"/>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5"/>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5"/>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5"/>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5"/>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5"/>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5"/>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5"/>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5"/>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5"/>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5"/>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5"/>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5"/>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5"/>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5"/>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5"/>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5"/>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5"/>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5"/>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5"/>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5"/>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5"/>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5"/>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5"/>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5"/>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5"/>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5"/>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75"/>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5"/>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5"/>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5"/>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5"/>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5"/>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5"/>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5"/>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5"/>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5"/>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5"/>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5"/>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5"/>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5"/>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5"/>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5"/>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5"/>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5"/>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0" name="Google Shape;2970;p75"/>
          <p:cNvGrpSpPr/>
          <p:nvPr/>
        </p:nvGrpSpPr>
        <p:grpSpPr>
          <a:xfrm>
            <a:off x="5961311" y="1231136"/>
            <a:ext cx="2435960" cy="1297725"/>
            <a:chOff x="233350" y="949250"/>
            <a:chExt cx="7137300" cy="3802300"/>
          </a:xfrm>
        </p:grpSpPr>
        <p:sp>
          <p:nvSpPr>
            <p:cNvPr id="2971" name="Google Shape;2971;p75"/>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5"/>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5"/>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5"/>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5"/>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5"/>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5"/>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5"/>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5"/>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5"/>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5"/>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5"/>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5"/>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5"/>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5"/>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5"/>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5"/>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5"/>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5"/>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5"/>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5"/>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5"/>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5"/>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5"/>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5"/>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5"/>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5"/>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5"/>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5"/>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5"/>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5"/>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5"/>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5"/>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5"/>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5"/>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5"/>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5"/>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75"/>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75"/>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5"/>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5"/>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5"/>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5"/>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5"/>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5"/>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5"/>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5"/>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5"/>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5"/>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5"/>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5"/>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2" name="Google Shape;3022;p75"/>
          <p:cNvGrpSpPr/>
          <p:nvPr/>
        </p:nvGrpSpPr>
        <p:grpSpPr>
          <a:xfrm>
            <a:off x="7714435" y="3194726"/>
            <a:ext cx="104231" cy="320340"/>
            <a:chOff x="7564426" y="3224343"/>
            <a:chExt cx="119985" cy="368801"/>
          </a:xfrm>
        </p:grpSpPr>
        <p:sp>
          <p:nvSpPr>
            <p:cNvPr id="3023" name="Google Shape;3023;p75"/>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5"/>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5" name="Google Shape;3025;p75"/>
          <p:cNvGrpSpPr/>
          <p:nvPr/>
        </p:nvGrpSpPr>
        <p:grpSpPr>
          <a:xfrm>
            <a:off x="7413923" y="3188827"/>
            <a:ext cx="189489" cy="332132"/>
            <a:chOff x="8370831" y="3202002"/>
            <a:chExt cx="218129" cy="382376"/>
          </a:xfrm>
        </p:grpSpPr>
        <p:sp>
          <p:nvSpPr>
            <p:cNvPr id="3026" name="Google Shape;3026;p75"/>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5"/>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8" name="Google Shape;3028;p75"/>
          <p:cNvGrpSpPr/>
          <p:nvPr/>
        </p:nvGrpSpPr>
        <p:grpSpPr>
          <a:xfrm>
            <a:off x="8137312" y="3599959"/>
            <a:ext cx="309429" cy="267000"/>
            <a:chOff x="6742064" y="3750480"/>
            <a:chExt cx="399315" cy="344560"/>
          </a:xfrm>
        </p:grpSpPr>
        <p:sp>
          <p:nvSpPr>
            <p:cNvPr id="3029" name="Google Shape;3029;p75"/>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5"/>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1" name="Google Shape;3031;p75"/>
          <p:cNvGrpSpPr/>
          <p:nvPr/>
        </p:nvGrpSpPr>
        <p:grpSpPr>
          <a:xfrm>
            <a:off x="7676331" y="3951006"/>
            <a:ext cx="180437" cy="281608"/>
            <a:chOff x="7248525" y="3739696"/>
            <a:chExt cx="230531" cy="359790"/>
          </a:xfrm>
        </p:grpSpPr>
        <p:sp>
          <p:nvSpPr>
            <p:cNvPr id="3032" name="Google Shape;3032;p75"/>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5"/>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4" name="Google Shape;3034;p75"/>
          <p:cNvGrpSpPr/>
          <p:nvPr/>
        </p:nvGrpSpPr>
        <p:grpSpPr>
          <a:xfrm>
            <a:off x="7922251" y="3594231"/>
            <a:ext cx="162896" cy="278710"/>
            <a:chOff x="7601242" y="3729267"/>
            <a:chExt cx="222566" cy="380803"/>
          </a:xfrm>
        </p:grpSpPr>
        <p:sp>
          <p:nvSpPr>
            <p:cNvPr id="3035" name="Google Shape;3035;p75"/>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5"/>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37" name="Google Shape;3037;p75"/>
          <p:cNvSpPr/>
          <p:nvPr/>
        </p:nvSpPr>
        <p:spPr>
          <a:xfrm>
            <a:off x="7888277" y="32065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38" name="Google Shape;3038;p75"/>
          <p:cNvGrpSpPr/>
          <p:nvPr/>
        </p:nvGrpSpPr>
        <p:grpSpPr>
          <a:xfrm>
            <a:off x="7411896" y="3595371"/>
            <a:ext cx="193543" cy="275990"/>
            <a:chOff x="8304647" y="3738687"/>
            <a:chExt cx="225076" cy="320956"/>
          </a:xfrm>
        </p:grpSpPr>
        <p:sp>
          <p:nvSpPr>
            <p:cNvPr id="3039" name="Google Shape;3039;p75"/>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5"/>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5"/>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2" name="Google Shape;3042;p75"/>
          <p:cNvGrpSpPr/>
          <p:nvPr/>
        </p:nvGrpSpPr>
        <p:grpSpPr>
          <a:xfrm>
            <a:off x="7684389" y="3595371"/>
            <a:ext cx="178492" cy="275990"/>
            <a:chOff x="8615101" y="3738687"/>
            <a:chExt cx="207573" cy="320956"/>
          </a:xfrm>
        </p:grpSpPr>
        <p:sp>
          <p:nvSpPr>
            <p:cNvPr id="3043" name="Google Shape;3043;p75"/>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5"/>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5"/>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46" name="Google Shape;3046;p75"/>
          <p:cNvSpPr/>
          <p:nvPr/>
        </p:nvSpPr>
        <p:spPr>
          <a:xfrm>
            <a:off x="8180828" y="31852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47" name="Google Shape;3047;p75"/>
          <p:cNvGrpSpPr/>
          <p:nvPr/>
        </p:nvGrpSpPr>
        <p:grpSpPr>
          <a:xfrm>
            <a:off x="7909920" y="3998032"/>
            <a:ext cx="187557" cy="187557"/>
            <a:chOff x="8565775" y="671075"/>
            <a:chExt cx="441000" cy="441000"/>
          </a:xfrm>
        </p:grpSpPr>
        <p:sp>
          <p:nvSpPr>
            <p:cNvPr id="3048" name="Google Shape;3048;p75"/>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5"/>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50" name="Google Shape;3050;p75"/>
          <p:cNvSpPr/>
          <p:nvPr/>
        </p:nvSpPr>
        <p:spPr>
          <a:xfrm>
            <a:off x="8195186" y="39939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5"/>
          <p:cNvSpPr/>
          <p:nvPr/>
        </p:nvSpPr>
        <p:spPr>
          <a:xfrm flipH="1">
            <a:off x="7419373" y="396040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052" name="Google Shape;3052;p75"/>
          <p:cNvGrpSpPr/>
          <p:nvPr/>
        </p:nvGrpSpPr>
        <p:grpSpPr>
          <a:xfrm>
            <a:off x="6064392" y="3070557"/>
            <a:ext cx="587865" cy="517731"/>
            <a:chOff x="6000718" y="3070557"/>
            <a:chExt cx="587865" cy="517731"/>
          </a:xfrm>
        </p:grpSpPr>
        <p:sp>
          <p:nvSpPr>
            <p:cNvPr id="3053" name="Google Shape;3053;p75"/>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5"/>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5"/>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5"/>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5"/>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5"/>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75"/>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5"/>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5"/>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75"/>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63" name="Google Shape;3063;p75"/>
          <p:cNvGrpSpPr/>
          <p:nvPr/>
        </p:nvGrpSpPr>
        <p:grpSpPr>
          <a:xfrm>
            <a:off x="6079197" y="3714217"/>
            <a:ext cx="557665" cy="516387"/>
            <a:chOff x="6015523" y="3714217"/>
            <a:chExt cx="557665" cy="516387"/>
          </a:xfrm>
        </p:grpSpPr>
        <p:grpSp>
          <p:nvGrpSpPr>
            <p:cNvPr id="3064" name="Google Shape;3064;p75"/>
            <p:cNvGrpSpPr/>
            <p:nvPr/>
          </p:nvGrpSpPr>
          <p:grpSpPr>
            <a:xfrm>
              <a:off x="6036094" y="3716980"/>
              <a:ext cx="529822" cy="510480"/>
              <a:chOff x="3148311" y="-545634"/>
              <a:chExt cx="1006118" cy="969572"/>
            </a:xfrm>
          </p:grpSpPr>
          <p:sp>
            <p:nvSpPr>
              <p:cNvPr id="3065" name="Google Shape;3065;p75"/>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75"/>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5"/>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5"/>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75"/>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5"/>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5"/>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5"/>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5"/>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5"/>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75" name="Google Shape;3075;p75"/>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6" name="Google Shape;3076;p75"/>
          <p:cNvGrpSpPr/>
          <p:nvPr/>
        </p:nvGrpSpPr>
        <p:grpSpPr>
          <a:xfrm>
            <a:off x="6707979" y="3073628"/>
            <a:ext cx="576302" cy="511871"/>
            <a:chOff x="6644304" y="3073628"/>
            <a:chExt cx="576302" cy="511871"/>
          </a:xfrm>
        </p:grpSpPr>
        <p:grpSp>
          <p:nvGrpSpPr>
            <p:cNvPr id="3077" name="Google Shape;3077;p75"/>
            <p:cNvGrpSpPr/>
            <p:nvPr/>
          </p:nvGrpSpPr>
          <p:grpSpPr>
            <a:xfrm>
              <a:off x="6712169" y="3073651"/>
              <a:ext cx="481611" cy="506713"/>
              <a:chOff x="1833536" y="-546641"/>
              <a:chExt cx="914567" cy="962419"/>
            </a:xfrm>
          </p:grpSpPr>
          <p:grpSp>
            <p:nvGrpSpPr>
              <p:cNvPr id="3078" name="Google Shape;3078;p75"/>
              <p:cNvGrpSpPr/>
              <p:nvPr/>
            </p:nvGrpSpPr>
            <p:grpSpPr>
              <a:xfrm>
                <a:off x="1833536" y="-524249"/>
                <a:ext cx="914567" cy="940027"/>
                <a:chOff x="1833536" y="-524249"/>
                <a:chExt cx="914567" cy="940027"/>
              </a:xfrm>
            </p:grpSpPr>
            <p:sp>
              <p:nvSpPr>
                <p:cNvPr id="3079" name="Google Shape;3079;p75"/>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5"/>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75"/>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75"/>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5"/>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84" name="Google Shape;3084;p75"/>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5"/>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5"/>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75"/>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88" name="Google Shape;3088;p75"/>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9" name="Google Shape;3089;p75"/>
          <p:cNvGrpSpPr/>
          <p:nvPr/>
        </p:nvGrpSpPr>
        <p:grpSpPr>
          <a:xfrm>
            <a:off x="6715725" y="3714143"/>
            <a:ext cx="560636" cy="516497"/>
            <a:chOff x="6652051" y="3714143"/>
            <a:chExt cx="560636" cy="516497"/>
          </a:xfrm>
        </p:grpSpPr>
        <p:grpSp>
          <p:nvGrpSpPr>
            <p:cNvPr id="3090" name="Google Shape;3090;p75"/>
            <p:cNvGrpSpPr/>
            <p:nvPr/>
          </p:nvGrpSpPr>
          <p:grpSpPr>
            <a:xfrm>
              <a:off x="6669657" y="3716715"/>
              <a:ext cx="466768" cy="464314"/>
              <a:chOff x="3139766" y="765669"/>
              <a:chExt cx="886380" cy="881888"/>
            </a:xfrm>
          </p:grpSpPr>
          <p:grpSp>
            <p:nvGrpSpPr>
              <p:cNvPr id="3091" name="Google Shape;3091;p75"/>
              <p:cNvGrpSpPr/>
              <p:nvPr/>
            </p:nvGrpSpPr>
            <p:grpSpPr>
              <a:xfrm>
                <a:off x="3139766" y="765669"/>
                <a:ext cx="886380" cy="881888"/>
                <a:chOff x="3139766" y="765669"/>
                <a:chExt cx="886380" cy="881888"/>
              </a:xfrm>
            </p:grpSpPr>
            <p:sp>
              <p:nvSpPr>
                <p:cNvPr id="3092" name="Google Shape;3092;p75"/>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5"/>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5"/>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5"/>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5"/>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5"/>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5"/>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5"/>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75"/>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01" name="Google Shape;3101;p75"/>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5"/>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5"/>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5"/>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05" name="Google Shape;3105;p75"/>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06" name="Google Shape;3106;p75"/>
          <p:cNvGrpSpPr/>
          <p:nvPr/>
        </p:nvGrpSpPr>
        <p:grpSpPr>
          <a:xfrm>
            <a:off x="726609" y="1192826"/>
            <a:ext cx="2665073" cy="1317140"/>
            <a:chOff x="793334" y="1192826"/>
            <a:chExt cx="2665073" cy="1317140"/>
          </a:xfrm>
        </p:grpSpPr>
        <p:sp>
          <p:nvSpPr>
            <p:cNvPr id="3107" name="Google Shape;3107;p75"/>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5"/>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5"/>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5"/>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5"/>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5"/>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5"/>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5"/>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5"/>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5"/>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75"/>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5"/>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5"/>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5"/>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5"/>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5"/>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5"/>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5"/>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75"/>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5"/>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5"/>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75"/>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75"/>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5"/>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5"/>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75"/>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75"/>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75"/>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5"/>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5"/>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75"/>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75"/>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75"/>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75"/>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75"/>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75"/>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75"/>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75"/>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75"/>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5"/>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75"/>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75"/>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75"/>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75"/>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75"/>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75"/>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75"/>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75"/>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75"/>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75"/>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75"/>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75"/>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75"/>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75"/>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75"/>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75"/>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75"/>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75"/>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75"/>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5"/>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75"/>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75"/>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75"/>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75"/>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75"/>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75"/>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75"/>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75"/>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75"/>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75"/>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75"/>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5"/>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75"/>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75"/>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75"/>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75"/>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5"/>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5"/>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5"/>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5"/>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5"/>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5"/>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5"/>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75"/>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75"/>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75"/>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5"/>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5"/>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75"/>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75"/>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5"/>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5"/>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5"/>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5"/>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5"/>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75"/>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5"/>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5"/>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5"/>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5"/>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75"/>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75"/>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5"/>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75"/>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75"/>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5"/>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5"/>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75"/>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5"/>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75"/>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75"/>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75"/>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75"/>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75"/>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75"/>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5"/>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5"/>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5"/>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5"/>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5"/>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75"/>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5"/>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5"/>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5"/>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5"/>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75"/>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5"/>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75"/>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5"/>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5"/>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5"/>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5"/>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5"/>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5"/>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5"/>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5"/>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75"/>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75"/>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5"/>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5"/>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5"/>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5"/>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5"/>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5"/>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5"/>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5"/>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5"/>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5"/>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5"/>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5"/>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75"/>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5"/>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5"/>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75"/>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5"/>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5"/>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75"/>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5"/>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5"/>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75"/>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5"/>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5"/>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5"/>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75"/>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75"/>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75"/>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75"/>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75"/>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75"/>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75"/>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75"/>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75"/>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5"/>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5"/>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5"/>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75"/>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75"/>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75"/>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5"/>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75"/>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75"/>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75"/>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75"/>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5"/>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75"/>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75"/>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75"/>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75"/>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75"/>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5"/>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5"/>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5"/>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5"/>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5"/>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5"/>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5"/>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75"/>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75"/>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75"/>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5"/>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5"/>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75"/>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5"/>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5"/>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5"/>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75"/>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5"/>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5"/>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5"/>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5"/>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5"/>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5"/>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75"/>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5"/>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5"/>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5"/>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5"/>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5"/>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5"/>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5"/>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5"/>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5"/>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5"/>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5"/>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5"/>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5"/>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5"/>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5"/>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75"/>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75"/>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5"/>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5"/>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75"/>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5"/>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5"/>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5"/>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5"/>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5"/>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5"/>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5"/>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5"/>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5"/>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5"/>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5"/>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5"/>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75"/>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5"/>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5"/>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5"/>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5"/>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5"/>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5"/>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5"/>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5"/>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5"/>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5"/>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5"/>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5"/>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5"/>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5"/>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5"/>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5"/>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5"/>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5"/>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5"/>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5"/>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5"/>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5"/>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5"/>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5"/>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5"/>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5"/>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5"/>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5"/>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5"/>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5"/>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5"/>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75"/>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5"/>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5"/>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5"/>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5"/>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5"/>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5"/>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5"/>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5"/>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5"/>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5"/>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5"/>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5"/>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5"/>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5"/>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75"/>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5"/>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75"/>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75"/>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75"/>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5"/>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5"/>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75"/>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5"/>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75"/>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75"/>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75"/>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75"/>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5"/>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5"/>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5"/>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5"/>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75"/>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75"/>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5"/>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5"/>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5"/>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5"/>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5"/>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5"/>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5"/>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5"/>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75"/>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75"/>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5"/>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5"/>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5"/>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75"/>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75"/>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75"/>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75"/>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75"/>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5"/>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5"/>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5"/>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5"/>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5"/>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5"/>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5"/>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5"/>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5"/>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5"/>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5"/>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5"/>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5"/>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5"/>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5"/>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5"/>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5"/>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5"/>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5"/>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75"/>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5"/>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5"/>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5"/>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5"/>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5"/>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5"/>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75"/>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75"/>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5"/>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5"/>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5"/>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5"/>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5"/>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5"/>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5"/>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5"/>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5"/>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5"/>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5"/>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75"/>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5"/>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5"/>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5"/>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5"/>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5"/>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5"/>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5"/>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5"/>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5"/>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5"/>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5"/>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5"/>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5"/>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5"/>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5"/>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5"/>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5"/>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5"/>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5"/>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5"/>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5"/>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5"/>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5"/>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5"/>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5"/>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5"/>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5"/>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5"/>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5"/>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5"/>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5"/>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5"/>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5"/>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5"/>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5"/>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5"/>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5"/>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75"/>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5"/>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5"/>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75"/>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5"/>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5"/>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5"/>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5"/>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5"/>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75"/>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75"/>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5"/>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75"/>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75"/>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75"/>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75"/>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5"/>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75"/>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75"/>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75"/>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5"/>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5"/>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75"/>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75"/>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75"/>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75"/>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75"/>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75"/>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5"/>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5"/>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5"/>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75"/>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75"/>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5"/>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75"/>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75"/>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5"/>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5"/>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5"/>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5"/>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5"/>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5"/>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75"/>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75"/>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5"/>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5"/>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5"/>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5"/>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5"/>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5"/>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5"/>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5"/>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5"/>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5"/>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75"/>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75"/>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5"/>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5"/>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75"/>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75"/>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75"/>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5"/>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75"/>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5"/>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5"/>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5"/>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75"/>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75"/>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5"/>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5"/>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75"/>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75"/>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5"/>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5"/>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75"/>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5"/>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75"/>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75"/>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75"/>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75"/>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75"/>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5"/>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75"/>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5"/>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75"/>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75"/>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75"/>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75"/>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75"/>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75"/>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75"/>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75"/>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75"/>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75"/>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5"/>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75"/>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75"/>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5"/>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75"/>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75"/>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75"/>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75"/>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75"/>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75"/>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75"/>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5"/>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75"/>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75"/>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5"/>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5"/>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75"/>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75"/>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75"/>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75"/>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75"/>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5"/>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75"/>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5"/>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5"/>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75"/>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5"/>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5"/>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5"/>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5"/>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75"/>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5"/>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75"/>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75"/>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5"/>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5"/>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5"/>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5"/>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75"/>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5"/>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5"/>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75"/>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75"/>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75"/>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5"/>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5"/>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5"/>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5"/>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5"/>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5"/>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75"/>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5"/>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5"/>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5"/>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5"/>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75"/>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5"/>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75"/>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75"/>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75"/>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5"/>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5"/>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75"/>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5"/>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75"/>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75"/>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75"/>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5"/>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75"/>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5"/>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5"/>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5"/>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75"/>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75"/>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75"/>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75"/>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75"/>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5"/>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5"/>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5"/>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75"/>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75"/>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5"/>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5"/>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75"/>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75"/>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5"/>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75"/>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5"/>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75"/>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75"/>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5"/>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5"/>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75"/>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75"/>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75"/>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75"/>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75"/>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75"/>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75"/>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5"/>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75"/>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75"/>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75"/>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75"/>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75"/>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75"/>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5"/>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5"/>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5"/>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75"/>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75"/>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5"/>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75"/>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75"/>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5"/>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5"/>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75"/>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5"/>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5"/>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5"/>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5"/>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75"/>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5"/>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5"/>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5"/>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5"/>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5"/>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5"/>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75"/>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75"/>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5"/>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5"/>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5"/>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5"/>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5"/>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5"/>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5"/>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5"/>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75"/>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5"/>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5"/>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75"/>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75"/>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5"/>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5"/>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5"/>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75"/>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75"/>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5"/>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5"/>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75"/>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75"/>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5"/>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75"/>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75"/>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75"/>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75"/>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75"/>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75"/>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75"/>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5"/>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5"/>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5"/>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5"/>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75"/>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75"/>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75"/>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75"/>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75"/>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75"/>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75"/>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75"/>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75"/>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75"/>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5"/>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75"/>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75"/>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75"/>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75"/>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75"/>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75"/>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75"/>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75"/>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75"/>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75"/>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75"/>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75"/>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75"/>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75"/>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75"/>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75"/>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75"/>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5"/>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5"/>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75"/>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5"/>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75"/>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75"/>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75"/>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75"/>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75"/>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75"/>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5"/>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5"/>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75"/>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5"/>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5"/>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75"/>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75"/>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75"/>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75"/>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75"/>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75"/>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75"/>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75"/>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5"/>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5"/>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75"/>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75"/>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75"/>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75"/>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75"/>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75"/>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75"/>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75"/>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75"/>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75"/>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75"/>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75"/>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5"/>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5"/>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5"/>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75"/>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75"/>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5"/>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5"/>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75"/>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5"/>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75"/>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75"/>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75"/>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5"/>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75"/>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75"/>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5"/>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75"/>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75"/>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5"/>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75"/>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5"/>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75"/>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75"/>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75"/>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5"/>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75"/>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75"/>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75"/>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75"/>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75"/>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75"/>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75"/>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75"/>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75"/>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75"/>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75"/>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75"/>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75"/>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75"/>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5"/>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5"/>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75"/>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75"/>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75"/>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75"/>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75"/>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75"/>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75"/>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75"/>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75"/>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75"/>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75"/>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75"/>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75"/>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75"/>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75"/>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75"/>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75"/>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75"/>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75"/>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75"/>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75"/>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75"/>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75"/>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75"/>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5"/>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75"/>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75"/>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75"/>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75"/>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75"/>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75"/>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75"/>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75"/>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5"/>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75"/>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75"/>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75"/>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75"/>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75"/>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75"/>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75"/>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75"/>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75"/>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75"/>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75"/>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75"/>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75"/>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75"/>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75"/>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5"/>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5"/>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5"/>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5"/>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5"/>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75"/>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75"/>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75"/>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75"/>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75"/>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75"/>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75"/>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75"/>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75"/>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75"/>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75"/>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75"/>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75"/>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5"/>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75"/>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75"/>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75"/>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75"/>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75"/>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75"/>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75"/>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75"/>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75"/>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75"/>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75"/>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75"/>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75"/>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75"/>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75"/>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75"/>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75"/>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75"/>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75"/>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75"/>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75"/>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75"/>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75"/>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75"/>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75"/>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75"/>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75"/>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75"/>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75"/>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75"/>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75"/>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75"/>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75"/>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75"/>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75"/>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75"/>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75"/>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75"/>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75"/>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75"/>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75"/>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75"/>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75"/>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75"/>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75"/>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75"/>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5"/>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75"/>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75"/>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75"/>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75"/>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75"/>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75"/>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75"/>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75"/>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75"/>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75"/>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75"/>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75"/>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75"/>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75"/>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5"/>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75"/>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75"/>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75"/>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75"/>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5"/>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75"/>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75"/>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75"/>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75"/>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75"/>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75"/>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5"/>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75"/>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75"/>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75"/>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75"/>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75"/>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75"/>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75"/>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75"/>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75"/>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75"/>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75"/>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75"/>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75"/>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75"/>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75"/>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75"/>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75"/>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75"/>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75"/>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75"/>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75"/>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5"/>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75"/>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75"/>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75"/>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75"/>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75"/>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75"/>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75"/>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75"/>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75"/>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75"/>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75"/>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75"/>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75"/>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75"/>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75"/>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75"/>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75"/>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5"/>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75"/>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75"/>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5"/>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5"/>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75"/>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75"/>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5"/>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75"/>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75"/>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5"/>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5"/>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75"/>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75"/>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75"/>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75"/>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5"/>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75"/>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75"/>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75"/>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75"/>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75"/>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75"/>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75"/>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75"/>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75"/>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75"/>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75"/>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75"/>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5"/>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5"/>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5"/>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5"/>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75"/>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75"/>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5"/>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75"/>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75"/>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75"/>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75"/>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75"/>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75"/>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75"/>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75"/>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5"/>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75"/>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75"/>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5"/>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75"/>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75"/>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75"/>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75"/>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75"/>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75"/>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75"/>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75"/>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5"/>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75"/>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75"/>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5"/>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75"/>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75"/>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5"/>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5"/>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75"/>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75"/>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75"/>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75"/>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75"/>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75"/>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75"/>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75"/>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75"/>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75"/>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75"/>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5"/>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5"/>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5"/>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75"/>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75"/>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75"/>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75"/>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5"/>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5"/>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5"/>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5"/>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5"/>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5"/>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75"/>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75"/>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5"/>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75"/>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5"/>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5"/>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75"/>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75"/>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5"/>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5"/>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75"/>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75"/>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75"/>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5"/>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75"/>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5"/>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5"/>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5"/>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75"/>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75"/>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5"/>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75"/>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75"/>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5"/>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75"/>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75"/>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75"/>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75"/>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75"/>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75"/>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75"/>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75"/>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75"/>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75"/>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75"/>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5"/>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75"/>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75"/>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5"/>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75"/>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75"/>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5"/>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5"/>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75"/>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75"/>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5"/>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75"/>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75"/>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75"/>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5"/>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5"/>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75"/>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75"/>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75"/>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75"/>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5"/>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5"/>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5"/>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75"/>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75"/>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75"/>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75"/>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75"/>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75"/>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75"/>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75"/>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75"/>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75"/>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75"/>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5"/>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5"/>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75"/>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75"/>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75"/>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75"/>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75"/>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5"/>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75"/>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75"/>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75"/>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75"/>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75"/>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75"/>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75"/>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75"/>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5"/>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75"/>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75"/>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75"/>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75"/>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75"/>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75"/>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75"/>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75"/>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5"/>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75"/>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75"/>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75"/>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75"/>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75"/>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75"/>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75"/>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75"/>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5"/>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75"/>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75"/>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75"/>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75"/>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75"/>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5"/>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75"/>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75"/>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75"/>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75"/>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75"/>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75"/>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75"/>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75"/>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75"/>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75"/>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75"/>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75"/>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75"/>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75"/>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75"/>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75"/>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75"/>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75"/>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75"/>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75"/>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75"/>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75"/>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75"/>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75"/>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75"/>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75"/>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75"/>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75"/>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75"/>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75"/>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75"/>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75"/>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75"/>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75"/>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75"/>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75"/>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75"/>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75"/>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75"/>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75"/>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75"/>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5"/>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5"/>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5"/>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75"/>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75"/>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75"/>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5"/>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5"/>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5"/>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5"/>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5"/>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75"/>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75"/>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75"/>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5"/>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75"/>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5"/>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75"/>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75"/>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75"/>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75"/>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5"/>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5"/>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75"/>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75"/>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75"/>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75"/>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75"/>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75"/>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75"/>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75"/>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75"/>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75"/>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75"/>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75"/>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75"/>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75"/>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75"/>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75"/>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75"/>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75"/>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75"/>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75"/>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75"/>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75"/>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75"/>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75"/>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75"/>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75"/>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75"/>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75"/>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75"/>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75"/>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75"/>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75"/>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75"/>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75"/>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5"/>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75"/>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75"/>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75"/>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75"/>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75"/>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75"/>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75"/>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75"/>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5"/>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75"/>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75"/>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5"/>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75"/>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75"/>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75"/>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75"/>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75"/>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75"/>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75"/>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75"/>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5"/>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75"/>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75"/>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75"/>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75"/>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75"/>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75"/>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75"/>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5"/>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5"/>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75"/>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75"/>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5"/>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75"/>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75"/>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5"/>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75"/>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75"/>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75"/>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75"/>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75"/>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75"/>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75"/>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75"/>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5"/>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5"/>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5"/>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75"/>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75"/>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5"/>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75"/>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75"/>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5"/>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75"/>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75"/>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75"/>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5"/>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75"/>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75"/>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75"/>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75"/>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5"/>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75"/>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75"/>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75"/>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5"/>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75"/>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75"/>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75"/>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75"/>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75"/>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75"/>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75"/>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75"/>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75"/>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75"/>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75"/>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75"/>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75"/>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75"/>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75"/>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75"/>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75"/>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75"/>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75"/>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75"/>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75"/>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75"/>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75"/>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75"/>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75"/>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75"/>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75"/>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75"/>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75"/>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75"/>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75"/>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75"/>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75"/>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75"/>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75"/>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5"/>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75"/>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75"/>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75"/>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75"/>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75"/>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75"/>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75"/>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75"/>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75"/>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75"/>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5"/>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75"/>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75"/>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75"/>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75"/>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75"/>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75"/>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75"/>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75"/>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75"/>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75"/>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75"/>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75"/>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75"/>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75"/>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75"/>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75"/>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75"/>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75"/>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75"/>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75"/>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75"/>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75"/>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75"/>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75"/>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75"/>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75"/>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75"/>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75"/>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75"/>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75"/>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75"/>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75"/>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75"/>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75"/>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75"/>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75"/>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75"/>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75"/>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75"/>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75"/>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75"/>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75"/>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75"/>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75"/>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75"/>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75"/>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75"/>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75"/>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75"/>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75"/>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75"/>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75"/>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75"/>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75"/>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75"/>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75"/>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75"/>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75"/>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75"/>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75"/>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75"/>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75"/>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75"/>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75"/>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75"/>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75"/>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75"/>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75"/>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75"/>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75"/>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75"/>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75"/>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75"/>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75"/>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75"/>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75"/>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75"/>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75"/>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75"/>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75"/>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75"/>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75"/>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75"/>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75"/>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75"/>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75"/>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75"/>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5"/>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75"/>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75"/>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75"/>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75"/>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75"/>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75"/>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75"/>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75"/>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75"/>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75"/>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75"/>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75"/>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75"/>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75"/>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5"/>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75"/>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75"/>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5"/>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75"/>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75"/>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75"/>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75"/>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75"/>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75"/>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75"/>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75"/>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75"/>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75"/>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75"/>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75"/>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75"/>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75"/>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75"/>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75"/>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75"/>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75"/>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75"/>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75"/>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75"/>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75"/>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75"/>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75"/>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75"/>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75"/>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75"/>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75"/>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75"/>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75"/>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75"/>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75"/>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75"/>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75"/>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75"/>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75"/>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75"/>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75"/>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75"/>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75"/>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75"/>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75"/>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75"/>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75"/>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75"/>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75"/>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75"/>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75"/>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75"/>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75"/>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75"/>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5"/>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75"/>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75"/>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75"/>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75"/>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75"/>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75"/>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75"/>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75"/>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75"/>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75"/>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75"/>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75"/>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75"/>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75"/>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75"/>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75"/>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75"/>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75"/>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75"/>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75"/>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75"/>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75"/>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75"/>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75"/>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75"/>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75"/>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75"/>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75"/>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75"/>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75"/>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75"/>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75"/>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75"/>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75"/>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75"/>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75"/>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75"/>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75"/>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75"/>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75"/>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75"/>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75"/>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75"/>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75"/>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75"/>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75"/>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75"/>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75"/>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75"/>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75"/>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75"/>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75"/>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75"/>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75"/>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75"/>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75"/>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75"/>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75"/>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75"/>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75"/>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75"/>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75"/>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75"/>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75"/>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75"/>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75"/>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75"/>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75"/>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75"/>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75"/>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75"/>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75"/>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75"/>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75"/>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75"/>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75"/>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75"/>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75"/>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75"/>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75"/>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75"/>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75"/>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75"/>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75"/>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75"/>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75"/>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75"/>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75"/>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75"/>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75"/>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75"/>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75"/>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75"/>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75"/>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75"/>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75"/>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75"/>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75"/>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75"/>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75"/>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75"/>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75"/>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75"/>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75"/>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75"/>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75"/>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75"/>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75"/>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75"/>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75"/>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75"/>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75"/>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75"/>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75"/>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75"/>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75"/>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75"/>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75"/>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75"/>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75"/>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75"/>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75"/>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75"/>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75"/>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75"/>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75"/>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75"/>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75"/>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75"/>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75"/>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75"/>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75"/>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75"/>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75"/>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75"/>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75"/>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75"/>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75"/>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75"/>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75"/>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75"/>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75"/>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75"/>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75"/>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75"/>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75"/>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75"/>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75"/>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75"/>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75"/>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75"/>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75"/>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75"/>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75"/>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75"/>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75"/>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75"/>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75"/>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75"/>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75"/>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75"/>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75"/>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75"/>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75"/>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75"/>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75"/>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75"/>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75"/>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75"/>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75"/>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75"/>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75"/>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75"/>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75"/>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75"/>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75"/>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75"/>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75"/>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75"/>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75"/>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75"/>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75"/>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75"/>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75"/>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75"/>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75"/>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75"/>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75"/>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75"/>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75"/>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75"/>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75"/>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75"/>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75"/>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75"/>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75"/>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75"/>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75"/>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75"/>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75"/>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75"/>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75"/>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75"/>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75"/>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75"/>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75"/>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75"/>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75"/>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75"/>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75"/>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75"/>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75"/>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75"/>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75"/>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75"/>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75"/>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75"/>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75"/>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75"/>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75"/>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75"/>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75"/>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75"/>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75"/>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75"/>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75"/>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75"/>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75"/>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75"/>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75"/>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75"/>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75"/>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75"/>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75"/>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75"/>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75"/>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75"/>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75"/>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75"/>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75"/>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75"/>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75"/>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75"/>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75"/>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75"/>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75"/>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75"/>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75"/>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75"/>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75"/>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75"/>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75"/>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75"/>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75"/>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75"/>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75"/>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75"/>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75"/>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75"/>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75"/>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75"/>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75"/>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75"/>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75"/>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75"/>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75"/>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75"/>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75"/>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75"/>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75"/>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75"/>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75"/>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75"/>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75"/>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75"/>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75"/>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75"/>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75"/>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75"/>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75"/>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75"/>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75"/>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75"/>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75"/>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75"/>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75"/>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75"/>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75"/>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75"/>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75"/>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75"/>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75"/>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75"/>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75"/>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75"/>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75"/>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75"/>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75"/>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75"/>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75"/>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75"/>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75"/>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75"/>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75"/>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75"/>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75"/>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75"/>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75"/>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75"/>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75"/>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75"/>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75"/>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75"/>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75"/>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75"/>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75"/>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75"/>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75"/>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75"/>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75"/>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75"/>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75"/>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75"/>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75"/>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75"/>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75"/>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75"/>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75"/>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75"/>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75"/>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75"/>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75"/>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75"/>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75"/>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75"/>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75"/>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75"/>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75"/>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75"/>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75"/>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75"/>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75"/>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75"/>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75"/>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75"/>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75"/>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75"/>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75"/>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75"/>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75"/>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75"/>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75"/>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75"/>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75"/>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75"/>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75"/>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75"/>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75"/>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75"/>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75"/>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75"/>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75"/>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75"/>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75"/>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75"/>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75"/>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75"/>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75"/>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75"/>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75"/>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75"/>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75"/>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75"/>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75"/>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75"/>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75"/>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75"/>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75"/>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75"/>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75"/>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75"/>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75"/>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75"/>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75"/>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75"/>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75"/>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75"/>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75"/>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75"/>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75"/>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75"/>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75"/>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75"/>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75"/>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75"/>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75"/>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75"/>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75"/>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75"/>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75"/>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75"/>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75"/>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75"/>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75"/>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75"/>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75"/>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75"/>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75"/>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75"/>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75"/>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75"/>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75"/>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75"/>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75"/>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75"/>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75"/>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75"/>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75"/>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75"/>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75"/>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75"/>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75"/>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75"/>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75"/>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75"/>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75"/>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75"/>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75"/>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75"/>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75"/>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75"/>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75"/>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75"/>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75"/>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75"/>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75"/>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75"/>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75"/>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75"/>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75"/>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75"/>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75"/>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75"/>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75"/>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75"/>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75"/>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75"/>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75"/>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75"/>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75"/>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75"/>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75"/>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75"/>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75"/>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75"/>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75"/>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75"/>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75"/>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75"/>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75"/>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75"/>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75"/>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75"/>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75"/>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75"/>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75"/>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75"/>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75"/>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75"/>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75"/>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75"/>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75"/>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75"/>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75"/>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75"/>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75"/>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75"/>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75"/>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75"/>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75"/>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75"/>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75"/>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75"/>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75"/>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75"/>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75"/>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75"/>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75"/>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75"/>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75"/>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75"/>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75"/>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75"/>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75"/>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75"/>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75"/>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75"/>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75"/>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75"/>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75"/>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75"/>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75"/>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75"/>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75"/>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75"/>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75"/>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75"/>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75"/>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75"/>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75"/>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75"/>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75"/>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75"/>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75"/>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75"/>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75"/>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75"/>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75"/>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75"/>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75"/>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75"/>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75"/>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75"/>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75"/>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75"/>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75"/>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75"/>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75"/>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75"/>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75"/>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75"/>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75"/>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75"/>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75"/>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75"/>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75"/>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75"/>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75"/>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75"/>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75"/>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75"/>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75"/>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75"/>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75"/>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75"/>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75"/>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75"/>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75"/>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75"/>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75"/>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75"/>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75"/>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75"/>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75"/>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75"/>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75"/>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75"/>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75"/>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75"/>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75"/>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75"/>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75"/>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75"/>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75"/>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75"/>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75"/>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75"/>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75"/>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75"/>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75"/>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75"/>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75"/>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75"/>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75"/>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75"/>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75"/>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75"/>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75"/>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75"/>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75"/>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75"/>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75"/>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75"/>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75"/>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75"/>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75"/>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75"/>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75"/>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75"/>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75"/>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75"/>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75"/>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75"/>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75"/>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75"/>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75"/>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75"/>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75"/>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75"/>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75"/>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75"/>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75"/>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75"/>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75"/>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75"/>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75"/>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75"/>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75"/>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75"/>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75"/>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75"/>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75"/>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75"/>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75"/>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75"/>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75"/>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75"/>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75"/>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75"/>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75"/>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75"/>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75"/>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75"/>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75"/>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75"/>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75"/>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75"/>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75"/>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75"/>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75"/>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75"/>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75"/>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75"/>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75"/>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75"/>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75"/>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75"/>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75"/>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75"/>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75"/>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75"/>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75"/>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75"/>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75"/>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75"/>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75"/>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75"/>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75"/>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75"/>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75"/>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75"/>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75"/>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75"/>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75"/>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75"/>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75"/>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75"/>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75"/>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75"/>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75"/>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75"/>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75"/>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75"/>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75"/>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75"/>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75"/>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75"/>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75"/>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75"/>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75"/>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75"/>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75"/>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75"/>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75"/>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75"/>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75"/>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75"/>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75"/>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75"/>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75"/>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75"/>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75"/>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75"/>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75"/>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75"/>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75"/>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75"/>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75"/>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75"/>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75"/>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75"/>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75"/>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75"/>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75"/>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75"/>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75"/>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75"/>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75"/>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75"/>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75"/>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75"/>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75"/>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75"/>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75"/>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75"/>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75"/>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75"/>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75"/>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75"/>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75"/>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75"/>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75"/>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75"/>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75"/>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75"/>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75"/>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75"/>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75"/>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75"/>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75"/>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75"/>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75"/>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75"/>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75"/>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75"/>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75"/>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75"/>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75"/>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75"/>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75"/>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75"/>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75"/>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75"/>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75"/>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75"/>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75"/>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75"/>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75"/>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75"/>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75"/>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75"/>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75"/>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75"/>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75"/>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75"/>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75"/>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75"/>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75"/>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75"/>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75"/>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75"/>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75"/>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75"/>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75"/>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75"/>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75"/>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75"/>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75"/>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75"/>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75"/>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75"/>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75"/>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75"/>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75"/>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75"/>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75"/>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75"/>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75"/>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75"/>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75"/>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75"/>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75"/>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75"/>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75"/>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75"/>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75"/>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75"/>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75"/>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75"/>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75"/>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75"/>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75"/>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75"/>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75"/>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75"/>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75"/>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75"/>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75"/>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75"/>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75"/>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75"/>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75"/>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75"/>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75"/>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75"/>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75"/>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75"/>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75"/>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75"/>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75"/>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75"/>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75"/>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75"/>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75"/>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75"/>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75"/>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75"/>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75"/>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75"/>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75"/>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75"/>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75"/>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75"/>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75"/>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75"/>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75"/>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75"/>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75"/>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75"/>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75"/>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75"/>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75"/>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75"/>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75"/>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75"/>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75"/>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75"/>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75"/>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75"/>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75"/>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75"/>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75"/>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75"/>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75"/>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75"/>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75"/>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75"/>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75"/>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75"/>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75"/>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75"/>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75"/>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75"/>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75"/>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75"/>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75"/>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75"/>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75"/>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75"/>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75"/>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75"/>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75"/>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75"/>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75"/>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75"/>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75"/>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75"/>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75"/>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75"/>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75"/>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75"/>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75"/>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75"/>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75"/>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75"/>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75"/>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75"/>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75"/>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75"/>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75"/>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75"/>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75"/>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75"/>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75"/>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75"/>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75"/>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75"/>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75"/>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75"/>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75"/>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75"/>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75"/>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75"/>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75"/>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75"/>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75"/>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75"/>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75"/>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75"/>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75"/>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75"/>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75"/>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75"/>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75"/>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75"/>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75"/>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75"/>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75"/>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75"/>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75"/>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75"/>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75"/>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75"/>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75"/>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75"/>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75"/>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75"/>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75"/>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75"/>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75"/>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75"/>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75"/>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75"/>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75"/>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75"/>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75"/>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75"/>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75"/>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75"/>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75"/>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75"/>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75"/>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75"/>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75"/>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75"/>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75"/>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75"/>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75"/>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75"/>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75"/>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75"/>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75"/>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75"/>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75"/>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75"/>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75"/>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75"/>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75"/>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75"/>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75"/>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75"/>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75"/>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75"/>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75"/>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75"/>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75"/>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75"/>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75"/>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75"/>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75"/>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75"/>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75"/>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75"/>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75"/>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75"/>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75"/>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75"/>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75"/>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75"/>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75"/>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75"/>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75"/>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75"/>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75"/>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75"/>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75"/>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75"/>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75"/>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75"/>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75"/>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75"/>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75"/>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75"/>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75"/>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75"/>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75"/>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75"/>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75"/>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75"/>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75"/>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75"/>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75"/>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75"/>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75"/>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75"/>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75"/>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75"/>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75"/>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75"/>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75"/>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75"/>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75"/>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75"/>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75"/>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75"/>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75"/>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75"/>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75"/>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75"/>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75"/>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75"/>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75"/>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75"/>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75"/>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75"/>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75"/>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75"/>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75"/>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75"/>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75"/>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75"/>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75"/>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75"/>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75"/>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75"/>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75"/>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75"/>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75"/>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75"/>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75"/>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75"/>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75"/>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75"/>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75"/>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75"/>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75"/>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75"/>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75"/>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75"/>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75"/>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75"/>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75"/>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75"/>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75"/>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75"/>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75"/>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75"/>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75"/>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75"/>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75"/>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75"/>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75"/>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75"/>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75"/>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75"/>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75"/>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75"/>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75"/>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75"/>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75"/>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75"/>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75"/>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75"/>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75"/>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75"/>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75"/>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75"/>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75"/>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75"/>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75"/>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75"/>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75"/>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75"/>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75"/>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75"/>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75"/>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75"/>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75"/>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75"/>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75"/>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75"/>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75"/>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75"/>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75"/>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75"/>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75"/>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75"/>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75"/>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75"/>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75"/>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75"/>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75"/>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75"/>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75"/>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75"/>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75"/>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75"/>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75"/>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75"/>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75"/>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75"/>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75"/>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75"/>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75"/>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75"/>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75"/>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75"/>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75"/>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75"/>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75"/>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75"/>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75"/>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75"/>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75"/>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75"/>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75"/>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75"/>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75"/>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75"/>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75"/>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75"/>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75"/>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75"/>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75"/>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75"/>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75"/>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75"/>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75"/>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75"/>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75"/>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75"/>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75"/>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75"/>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75"/>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75"/>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75"/>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75"/>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75"/>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75"/>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75"/>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75"/>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75"/>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75"/>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75"/>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75"/>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75"/>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75"/>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75"/>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75"/>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75"/>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75"/>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75"/>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75"/>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75"/>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75"/>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75"/>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75"/>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75"/>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75"/>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75"/>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75"/>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75"/>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75"/>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75"/>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75"/>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75"/>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75"/>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75"/>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75"/>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75"/>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75"/>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75"/>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75"/>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75"/>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75"/>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75"/>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75"/>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75"/>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75"/>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75"/>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75"/>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75"/>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75"/>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75"/>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75"/>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75"/>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75"/>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75"/>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75"/>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75"/>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75"/>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75"/>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75"/>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75"/>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75"/>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75"/>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75"/>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75"/>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75"/>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75"/>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75"/>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75"/>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75"/>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75"/>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75"/>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75"/>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75"/>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75"/>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75"/>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75"/>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75"/>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75"/>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75"/>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75"/>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75"/>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75"/>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75"/>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75"/>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75"/>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75"/>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75"/>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75"/>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75"/>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75"/>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75"/>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75"/>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75"/>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75"/>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75"/>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75"/>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75"/>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75"/>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75"/>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75"/>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75"/>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75"/>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75"/>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75"/>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75"/>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75"/>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75"/>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75"/>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75"/>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75"/>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75"/>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75"/>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75"/>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75"/>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75"/>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75"/>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75"/>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75"/>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75"/>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75"/>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75"/>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75"/>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75"/>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75"/>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75"/>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75"/>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75"/>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75"/>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75"/>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75"/>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75"/>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75"/>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75"/>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75"/>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75"/>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75"/>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75"/>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75"/>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75"/>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75"/>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75"/>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75"/>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75"/>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75"/>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75"/>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75"/>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75"/>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75"/>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75"/>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75"/>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75"/>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75"/>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75"/>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75"/>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75"/>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75"/>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75"/>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75"/>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75"/>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75"/>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75"/>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75"/>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75"/>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75"/>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75"/>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75"/>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75"/>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75"/>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75"/>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75"/>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75"/>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75"/>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75"/>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75"/>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75"/>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75"/>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75"/>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75"/>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75"/>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75"/>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75"/>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75"/>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75"/>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75"/>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75"/>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75"/>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75"/>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75"/>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75"/>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75"/>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75"/>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75"/>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75"/>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75"/>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75"/>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75"/>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75"/>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75"/>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75"/>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75"/>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75"/>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75"/>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75"/>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75"/>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75"/>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75"/>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75"/>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75"/>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75"/>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75"/>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75"/>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75"/>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75"/>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75"/>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75"/>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75"/>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75"/>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75"/>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75"/>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75"/>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75"/>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75"/>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75"/>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75"/>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75"/>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75"/>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75"/>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75"/>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75"/>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75"/>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75"/>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75"/>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75"/>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75"/>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75"/>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75"/>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75"/>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75"/>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75"/>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75"/>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75"/>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75"/>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75"/>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75"/>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75"/>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75"/>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75"/>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75"/>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75"/>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75"/>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75"/>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75"/>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75"/>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75"/>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75"/>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75"/>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75"/>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75"/>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75"/>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75"/>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75"/>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75"/>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75"/>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75"/>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75"/>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75"/>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75"/>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75"/>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75"/>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75"/>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75"/>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75"/>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75"/>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75"/>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75"/>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75"/>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75"/>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75"/>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75"/>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75"/>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75"/>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75"/>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75"/>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75"/>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75"/>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75"/>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75"/>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75"/>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75"/>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75"/>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75"/>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75"/>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75"/>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75"/>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75"/>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75"/>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75"/>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75"/>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75"/>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75"/>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75"/>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75"/>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75"/>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75"/>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75"/>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75"/>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75"/>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75"/>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75"/>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75"/>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75"/>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75"/>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75"/>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75"/>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75"/>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75"/>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75"/>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75"/>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75"/>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75"/>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75"/>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75"/>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75"/>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75"/>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75"/>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75"/>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75"/>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75"/>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75"/>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75"/>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75"/>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75"/>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75"/>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75"/>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75"/>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75"/>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75"/>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75"/>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75"/>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75"/>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75"/>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75"/>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75"/>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75"/>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75"/>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75"/>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75"/>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75"/>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75"/>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75"/>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75"/>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75"/>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75"/>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75"/>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75"/>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75"/>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75"/>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75"/>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75"/>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75"/>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75"/>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75"/>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75"/>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75"/>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75"/>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75"/>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75"/>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75"/>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75"/>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75"/>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75"/>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75"/>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75"/>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75"/>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75"/>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75"/>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75"/>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75"/>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75"/>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75"/>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75"/>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75"/>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75"/>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75"/>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75"/>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75"/>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75"/>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75"/>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75"/>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75"/>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75"/>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75"/>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75"/>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75"/>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75"/>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75"/>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75"/>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75"/>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75"/>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75"/>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75"/>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75"/>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75"/>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75"/>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75"/>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75"/>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75"/>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75"/>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75"/>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75"/>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75"/>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75"/>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75"/>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75"/>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75"/>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75"/>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75"/>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75"/>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75"/>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75"/>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75"/>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75"/>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75"/>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75"/>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75"/>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75"/>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75"/>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75"/>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75"/>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75"/>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75"/>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75"/>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75"/>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75"/>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75"/>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75"/>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75"/>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75"/>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75"/>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75"/>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75"/>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75"/>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75"/>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75"/>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75"/>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75"/>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75"/>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75"/>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75"/>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75"/>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75"/>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75"/>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75"/>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75"/>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75"/>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75"/>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75"/>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75"/>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75"/>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75"/>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75"/>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75"/>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75"/>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75"/>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75"/>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75"/>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75"/>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75"/>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75"/>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75"/>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75"/>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75"/>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75"/>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75"/>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75"/>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75"/>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75"/>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75"/>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75"/>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75"/>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75"/>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75"/>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75"/>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75"/>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75"/>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75"/>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75"/>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75"/>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75"/>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75"/>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75"/>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75"/>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75"/>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75"/>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75"/>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75"/>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75"/>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75"/>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75"/>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75"/>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75"/>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75"/>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75"/>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75"/>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75"/>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75"/>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75"/>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75"/>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75"/>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75"/>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75"/>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75"/>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75"/>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75"/>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75"/>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75"/>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75"/>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75"/>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75"/>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75"/>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75"/>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75"/>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75"/>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75"/>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75"/>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75"/>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75"/>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75"/>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75"/>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75"/>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75"/>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75"/>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75"/>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75"/>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75"/>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75"/>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75"/>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75"/>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75"/>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75"/>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75"/>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75"/>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75"/>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75"/>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75"/>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75"/>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75"/>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75"/>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75"/>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75"/>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75"/>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75"/>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75"/>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75"/>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75"/>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75"/>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75"/>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75"/>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75"/>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75"/>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75"/>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75"/>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75"/>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75"/>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75"/>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75"/>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75"/>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75"/>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75"/>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75"/>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75"/>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75"/>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75"/>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75"/>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75"/>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75"/>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75"/>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75"/>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75"/>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75"/>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75"/>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75"/>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75"/>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75"/>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75"/>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75"/>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75"/>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75"/>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75"/>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75"/>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75"/>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75"/>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75"/>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75"/>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75"/>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75"/>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75"/>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75"/>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75"/>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75"/>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75"/>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75"/>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75"/>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75"/>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75"/>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75"/>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75"/>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75"/>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75"/>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75"/>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75"/>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75"/>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75"/>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75"/>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75"/>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75"/>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75"/>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75"/>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75"/>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75"/>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75"/>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75"/>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75"/>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75"/>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75"/>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75"/>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75"/>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75"/>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75"/>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75"/>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75"/>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75"/>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75"/>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75"/>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75"/>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75"/>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75"/>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75"/>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75"/>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75"/>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75"/>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75"/>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75"/>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75"/>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75"/>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75"/>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75"/>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75"/>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75"/>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75"/>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75"/>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75"/>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75"/>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75"/>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75"/>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75"/>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75"/>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75"/>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75"/>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75"/>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75"/>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75"/>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75"/>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75"/>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75"/>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75"/>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75"/>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75"/>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75"/>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75"/>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75"/>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75"/>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75"/>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75"/>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75"/>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75"/>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75"/>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75"/>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75"/>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75"/>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75"/>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75"/>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75"/>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75"/>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75"/>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75"/>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75"/>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75"/>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75"/>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75"/>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75"/>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75"/>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75"/>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75"/>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75"/>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75"/>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75"/>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75"/>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75"/>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75"/>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75"/>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75"/>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75"/>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75"/>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75"/>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75"/>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75"/>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75"/>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75"/>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75"/>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75"/>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75"/>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75"/>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75"/>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75"/>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75"/>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75"/>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75"/>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75"/>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75"/>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75"/>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75"/>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75"/>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75"/>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75"/>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75"/>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75"/>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75"/>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75"/>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75"/>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75"/>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75"/>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75"/>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75"/>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75"/>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75"/>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75"/>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75"/>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75"/>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75"/>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75"/>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75"/>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75"/>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75"/>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75"/>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75"/>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75"/>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75"/>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75"/>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75"/>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75"/>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75"/>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75"/>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75"/>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75"/>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75"/>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75"/>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75"/>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75"/>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75"/>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75"/>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75"/>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75"/>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75"/>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75"/>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75"/>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75"/>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75"/>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75"/>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75"/>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75"/>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75"/>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75"/>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75"/>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75"/>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75"/>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75"/>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75"/>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75"/>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75"/>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75"/>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75"/>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75"/>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75"/>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75"/>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75"/>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75"/>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75"/>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75"/>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75"/>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75"/>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75"/>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75"/>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75"/>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75"/>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75"/>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75"/>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75"/>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75"/>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75"/>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75"/>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75"/>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75"/>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75"/>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75"/>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75"/>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75"/>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75"/>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75"/>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75"/>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75"/>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75"/>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75"/>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75"/>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75"/>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75"/>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75"/>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75"/>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75"/>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75"/>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75"/>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75"/>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75"/>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75"/>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75"/>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75"/>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75"/>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75"/>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75"/>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75"/>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75"/>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75"/>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75"/>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75"/>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75"/>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75"/>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75"/>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75"/>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75"/>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75"/>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75"/>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75"/>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75"/>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75"/>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75"/>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75"/>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75"/>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75"/>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75"/>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75"/>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75"/>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75"/>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75"/>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75"/>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75"/>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75"/>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75"/>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75"/>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75"/>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75"/>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75"/>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75"/>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75"/>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75"/>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75"/>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75"/>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75"/>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75"/>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75"/>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75"/>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75"/>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75"/>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75"/>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75"/>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75"/>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75"/>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75"/>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75"/>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75"/>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75"/>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75"/>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75"/>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75"/>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75"/>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75"/>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75"/>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75"/>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75"/>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75"/>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75"/>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75"/>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75"/>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75"/>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75"/>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75"/>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75"/>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75"/>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75"/>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75"/>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75"/>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75"/>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75"/>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75"/>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75"/>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75"/>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75"/>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75"/>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75"/>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75"/>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75"/>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75"/>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75"/>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75"/>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75"/>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75"/>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75"/>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75"/>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75"/>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75"/>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75"/>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75"/>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75"/>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75"/>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75"/>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75"/>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75"/>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75"/>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75"/>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75"/>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75"/>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75"/>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75"/>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75"/>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75"/>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75"/>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75"/>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75"/>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75"/>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75"/>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75"/>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75"/>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75"/>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75"/>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75"/>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75"/>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75"/>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75"/>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75"/>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75"/>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75"/>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75"/>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75"/>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75"/>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75"/>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75"/>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75"/>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75"/>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75"/>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75"/>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75"/>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75"/>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75"/>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75"/>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75"/>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75"/>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75"/>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75"/>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75"/>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75"/>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75"/>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75"/>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75"/>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75"/>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75"/>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75"/>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75"/>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75"/>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75"/>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75"/>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75"/>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75"/>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75"/>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75"/>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75"/>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75"/>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75"/>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75"/>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75"/>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75"/>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75"/>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75"/>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75"/>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75"/>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75"/>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75"/>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75"/>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75"/>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75"/>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75"/>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75"/>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75"/>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75"/>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75"/>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75"/>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75"/>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75"/>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75"/>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75"/>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75"/>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75"/>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75"/>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75"/>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75"/>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75"/>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75"/>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75"/>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75"/>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75"/>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75"/>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75"/>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75"/>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75"/>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75"/>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75"/>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75"/>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75"/>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75"/>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75"/>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75"/>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75"/>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75"/>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75"/>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75"/>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75"/>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75"/>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75"/>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75"/>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75"/>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75"/>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75"/>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75"/>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75"/>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75"/>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75"/>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75"/>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75"/>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75"/>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75"/>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75"/>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75"/>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75"/>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75"/>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75"/>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75"/>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75"/>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75"/>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75"/>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75"/>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75"/>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75"/>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75"/>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75"/>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75"/>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75"/>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75"/>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75"/>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75"/>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75"/>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75"/>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75"/>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75"/>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75"/>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75"/>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75"/>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75"/>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75"/>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75"/>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75"/>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75"/>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75"/>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75"/>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75"/>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75"/>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75"/>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75"/>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75"/>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75"/>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75"/>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75"/>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75"/>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75"/>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75"/>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75"/>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75"/>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75"/>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75"/>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75"/>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75"/>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75"/>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75"/>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75"/>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75"/>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75"/>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75"/>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75"/>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75"/>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75"/>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75"/>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75"/>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75"/>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75"/>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75"/>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75"/>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75"/>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75"/>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75"/>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75"/>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75"/>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75"/>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75"/>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75"/>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75"/>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75"/>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75"/>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75"/>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75"/>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75"/>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75"/>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75"/>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75"/>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75"/>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75"/>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75"/>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75"/>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75"/>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75"/>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75"/>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75"/>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75"/>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75"/>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75"/>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75"/>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75"/>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75"/>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75"/>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75"/>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75"/>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75"/>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75"/>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75"/>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75"/>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75"/>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75"/>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75"/>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75"/>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75"/>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75"/>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75"/>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75"/>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75"/>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75"/>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75"/>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75"/>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75"/>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75"/>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75"/>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75"/>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75"/>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75"/>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75"/>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75"/>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75"/>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75"/>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75"/>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75"/>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75"/>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75"/>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75"/>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75"/>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75"/>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75"/>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75"/>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75"/>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75"/>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75"/>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75"/>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75"/>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75"/>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75"/>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75"/>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75"/>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75"/>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75"/>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75"/>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75"/>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75"/>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75"/>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75"/>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75"/>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75"/>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75"/>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75"/>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75"/>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75"/>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75"/>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75"/>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75"/>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75"/>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75"/>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75"/>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75"/>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75"/>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75"/>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75"/>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75"/>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75"/>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75"/>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75"/>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75"/>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75"/>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75"/>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75"/>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75"/>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75"/>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75"/>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75"/>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75"/>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75"/>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75"/>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75"/>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75"/>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75"/>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75"/>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75"/>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75"/>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75"/>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75"/>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75"/>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75"/>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75"/>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75"/>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75"/>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75"/>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75"/>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75"/>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75"/>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75"/>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75"/>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75"/>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75"/>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75"/>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75"/>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75"/>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75"/>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75"/>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75"/>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75"/>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75"/>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75"/>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75"/>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75"/>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75"/>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75"/>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75"/>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75"/>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75"/>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75"/>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75"/>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75"/>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75"/>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75"/>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75"/>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75"/>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75"/>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75"/>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75"/>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75"/>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75"/>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75"/>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75"/>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75"/>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75"/>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75"/>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75"/>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75"/>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75"/>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75"/>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75"/>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75"/>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75"/>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75"/>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75"/>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75"/>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75"/>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75"/>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75"/>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75"/>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75"/>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75"/>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75"/>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75"/>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75"/>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75"/>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75"/>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75"/>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75"/>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75"/>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75"/>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75"/>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75"/>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75"/>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75"/>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75"/>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75"/>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75"/>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75"/>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75"/>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75"/>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75"/>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75"/>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75"/>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75"/>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75"/>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4" name="Google Shape;7074;p75"/>
          <p:cNvGrpSpPr/>
          <p:nvPr/>
        </p:nvGrpSpPr>
        <p:grpSpPr>
          <a:xfrm>
            <a:off x="3597785" y="3065882"/>
            <a:ext cx="2241344" cy="1330656"/>
            <a:chOff x="3597785" y="3065882"/>
            <a:chExt cx="2241344" cy="1330656"/>
          </a:xfrm>
        </p:grpSpPr>
        <p:grpSp>
          <p:nvGrpSpPr>
            <p:cNvPr id="7075" name="Google Shape;7075;p75"/>
            <p:cNvGrpSpPr/>
            <p:nvPr/>
          </p:nvGrpSpPr>
          <p:grpSpPr>
            <a:xfrm>
              <a:off x="5296908" y="3937355"/>
              <a:ext cx="143198" cy="32380"/>
              <a:chOff x="5296908" y="3937355"/>
              <a:chExt cx="143198" cy="32380"/>
            </a:xfrm>
          </p:grpSpPr>
          <p:sp>
            <p:nvSpPr>
              <p:cNvPr id="7076" name="Google Shape;7076;p75"/>
              <p:cNvSpPr/>
              <p:nvPr/>
            </p:nvSpPr>
            <p:spPr>
              <a:xfrm>
                <a:off x="5319457" y="3952794"/>
                <a:ext cx="111895" cy="8"/>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77" name="Google Shape;7077;p75"/>
              <p:cNvGrpSpPr/>
              <p:nvPr/>
            </p:nvGrpSpPr>
            <p:grpSpPr>
              <a:xfrm>
                <a:off x="5402331" y="3937355"/>
                <a:ext cx="37776" cy="32380"/>
                <a:chOff x="5402331" y="3937355"/>
                <a:chExt cx="37776" cy="32380"/>
              </a:xfrm>
            </p:grpSpPr>
            <p:sp>
              <p:nvSpPr>
                <p:cNvPr id="7078" name="Google Shape;7078;p75"/>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75"/>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0" name="Google Shape;7080;p75"/>
              <p:cNvGrpSpPr/>
              <p:nvPr/>
            </p:nvGrpSpPr>
            <p:grpSpPr>
              <a:xfrm>
                <a:off x="5296908" y="3937355"/>
                <a:ext cx="37783" cy="32380"/>
                <a:chOff x="5296908" y="3937355"/>
                <a:chExt cx="37783" cy="32380"/>
              </a:xfrm>
            </p:grpSpPr>
            <p:sp>
              <p:nvSpPr>
                <p:cNvPr id="7081" name="Google Shape;7081;p75"/>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75"/>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83" name="Google Shape;7083;p75"/>
            <p:cNvGrpSpPr/>
            <p:nvPr/>
          </p:nvGrpSpPr>
          <p:grpSpPr>
            <a:xfrm>
              <a:off x="4724163" y="3119631"/>
              <a:ext cx="120838" cy="84218"/>
              <a:chOff x="4724163" y="3119631"/>
              <a:chExt cx="120838" cy="84218"/>
            </a:xfrm>
          </p:grpSpPr>
          <p:grpSp>
            <p:nvGrpSpPr>
              <p:cNvPr id="7084" name="Google Shape;7084;p75"/>
              <p:cNvGrpSpPr/>
              <p:nvPr/>
            </p:nvGrpSpPr>
            <p:grpSpPr>
              <a:xfrm>
                <a:off x="4746712" y="3132773"/>
                <a:ext cx="86869" cy="56424"/>
                <a:chOff x="4746712" y="3132773"/>
                <a:chExt cx="86869" cy="56424"/>
              </a:xfrm>
            </p:grpSpPr>
            <p:sp>
              <p:nvSpPr>
                <p:cNvPr id="7085" name="Google Shape;7085;p75"/>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75"/>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7" name="Google Shape;7087;p75"/>
              <p:cNvGrpSpPr/>
              <p:nvPr/>
            </p:nvGrpSpPr>
            <p:grpSpPr>
              <a:xfrm>
                <a:off x="4773634" y="3143336"/>
                <a:ext cx="37776" cy="32451"/>
                <a:chOff x="4773634" y="3143336"/>
                <a:chExt cx="37776" cy="32451"/>
              </a:xfrm>
            </p:grpSpPr>
            <p:sp>
              <p:nvSpPr>
                <p:cNvPr id="7088" name="Google Shape;7088;p75"/>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75"/>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0" name="Google Shape;7090;p75"/>
              <p:cNvGrpSpPr/>
              <p:nvPr/>
            </p:nvGrpSpPr>
            <p:grpSpPr>
              <a:xfrm>
                <a:off x="4724163" y="3131248"/>
                <a:ext cx="37776" cy="32459"/>
                <a:chOff x="4724163" y="3131248"/>
                <a:chExt cx="37776" cy="32459"/>
              </a:xfrm>
            </p:grpSpPr>
            <p:sp>
              <p:nvSpPr>
                <p:cNvPr id="7091" name="Google Shape;7091;p75"/>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75"/>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3" name="Google Shape;7093;p75"/>
              <p:cNvGrpSpPr/>
              <p:nvPr/>
            </p:nvGrpSpPr>
            <p:grpSpPr>
              <a:xfrm>
                <a:off x="4755081" y="3176054"/>
                <a:ext cx="32357" cy="27795"/>
                <a:chOff x="4755081" y="3176054"/>
                <a:chExt cx="32357" cy="27795"/>
              </a:xfrm>
            </p:grpSpPr>
            <p:sp>
              <p:nvSpPr>
                <p:cNvPr id="7094" name="Google Shape;7094;p75"/>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75"/>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6" name="Google Shape;7096;p75"/>
              <p:cNvGrpSpPr/>
              <p:nvPr/>
            </p:nvGrpSpPr>
            <p:grpSpPr>
              <a:xfrm>
                <a:off x="4812550" y="3119631"/>
                <a:ext cx="32451" cy="27803"/>
                <a:chOff x="4812550" y="3119631"/>
                <a:chExt cx="32451" cy="27803"/>
              </a:xfrm>
            </p:grpSpPr>
            <p:sp>
              <p:nvSpPr>
                <p:cNvPr id="7097" name="Google Shape;7097;p75"/>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75"/>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99" name="Google Shape;7099;p75"/>
            <p:cNvGrpSpPr/>
            <p:nvPr/>
          </p:nvGrpSpPr>
          <p:grpSpPr>
            <a:xfrm>
              <a:off x="5382826" y="4027197"/>
              <a:ext cx="268967" cy="250422"/>
              <a:chOff x="5382826" y="4027197"/>
              <a:chExt cx="268967" cy="250422"/>
            </a:xfrm>
          </p:grpSpPr>
          <p:grpSp>
            <p:nvGrpSpPr>
              <p:cNvPr id="7100" name="Google Shape;7100;p75"/>
              <p:cNvGrpSpPr/>
              <p:nvPr/>
            </p:nvGrpSpPr>
            <p:grpSpPr>
              <a:xfrm>
                <a:off x="5405280" y="4042510"/>
                <a:ext cx="237570" cy="218647"/>
                <a:chOff x="5405280" y="4042510"/>
                <a:chExt cx="237570" cy="218647"/>
              </a:xfrm>
            </p:grpSpPr>
            <p:sp>
              <p:nvSpPr>
                <p:cNvPr id="7101" name="Google Shape;7101;p75"/>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75"/>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75"/>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75"/>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75"/>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75"/>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7" name="Google Shape;7107;p75"/>
              <p:cNvGrpSpPr/>
              <p:nvPr/>
            </p:nvGrpSpPr>
            <p:grpSpPr>
              <a:xfrm>
                <a:off x="5382826" y="4125549"/>
                <a:ext cx="37776" cy="32380"/>
                <a:chOff x="5382826" y="4125549"/>
                <a:chExt cx="37776" cy="32380"/>
              </a:xfrm>
            </p:grpSpPr>
            <p:sp>
              <p:nvSpPr>
                <p:cNvPr id="7108" name="Google Shape;7108;p75"/>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75"/>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0" name="Google Shape;7110;p75"/>
              <p:cNvGrpSpPr/>
              <p:nvPr/>
            </p:nvGrpSpPr>
            <p:grpSpPr>
              <a:xfrm>
                <a:off x="5475680" y="4195587"/>
                <a:ext cx="37783" cy="32364"/>
                <a:chOff x="5475680" y="4195587"/>
                <a:chExt cx="37783" cy="32364"/>
              </a:xfrm>
            </p:grpSpPr>
            <p:sp>
              <p:nvSpPr>
                <p:cNvPr id="7111" name="Google Shape;7111;p75"/>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75"/>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3" name="Google Shape;7113;p75"/>
              <p:cNvGrpSpPr/>
              <p:nvPr/>
            </p:nvGrpSpPr>
            <p:grpSpPr>
              <a:xfrm>
                <a:off x="5532575" y="4027197"/>
                <a:ext cx="33308" cy="32262"/>
                <a:chOff x="5532575" y="4027197"/>
                <a:chExt cx="33308" cy="32262"/>
              </a:xfrm>
            </p:grpSpPr>
            <p:sp>
              <p:nvSpPr>
                <p:cNvPr id="7114" name="Google Shape;7114;p75"/>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75"/>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6" name="Google Shape;7116;p75"/>
              <p:cNvGrpSpPr/>
              <p:nvPr/>
            </p:nvGrpSpPr>
            <p:grpSpPr>
              <a:xfrm>
                <a:off x="5590706" y="4245348"/>
                <a:ext cx="33497" cy="32270"/>
                <a:chOff x="5590706" y="4245348"/>
                <a:chExt cx="33497" cy="32270"/>
              </a:xfrm>
            </p:grpSpPr>
            <p:sp>
              <p:nvSpPr>
                <p:cNvPr id="7117" name="Google Shape;7117;p75"/>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75"/>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9" name="Google Shape;7119;p75"/>
              <p:cNvGrpSpPr/>
              <p:nvPr/>
            </p:nvGrpSpPr>
            <p:grpSpPr>
              <a:xfrm>
                <a:off x="5618681" y="4109677"/>
                <a:ext cx="33112" cy="32357"/>
                <a:chOff x="5618681" y="4109677"/>
                <a:chExt cx="33112" cy="32357"/>
              </a:xfrm>
            </p:grpSpPr>
            <p:sp>
              <p:nvSpPr>
                <p:cNvPr id="7120" name="Google Shape;7120;p75"/>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75"/>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2" name="Google Shape;7122;p75"/>
              <p:cNvGrpSpPr/>
              <p:nvPr/>
            </p:nvGrpSpPr>
            <p:grpSpPr>
              <a:xfrm>
                <a:off x="5479298" y="4128262"/>
                <a:ext cx="31405" cy="26906"/>
                <a:chOff x="5479298" y="4128262"/>
                <a:chExt cx="31405" cy="26906"/>
              </a:xfrm>
            </p:grpSpPr>
            <p:sp>
              <p:nvSpPr>
                <p:cNvPr id="7123" name="Google Shape;7123;p75"/>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75"/>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5" name="Google Shape;7125;p75"/>
              <p:cNvGrpSpPr/>
              <p:nvPr/>
            </p:nvGrpSpPr>
            <p:grpSpPr>
              <a:xfrm>
                <a:off x="5582903" y="4180116"/>
                <a:ext cx="31499" cy="26898"/>
                <a:chOff x="5582903" y="4180116"/>
                <a:chExt cx="31499" cy="26898"/>
              </a:xfrm>
            </p:grpSpPr>
            <p:sp>
              <p:nvSpPr>
                <p:cNvPr id="7126" name="Google Shape;7126;p75"/>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75"/>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28" name="Google Shape;7128;p75"/>
            <p:cNvGrpSpPr/>
            <p:nvPr/>
          </p:nvGrpSpPr>
          <p:grpSpPr>
            <a:xfrm>
              <a:off x="3977681" y="3230323"/>
              <a:ext cx="94584" cy="84085"/>
              <a:chOff x="3977681" y="3230323"/>
              <a:chExt cx="94584" cy="84085"/>
            </a:xfrm>
          </p:grpSpPr>
          <p:grpSp>
            <p:nvGrpSpPr>
              <p:cNvPr id="7129" name="Google Shape;7129;p75"/>
              <p:cNvGrpSpPr/>
              <p:nvPr/>
            </p:nvGrpSpPr>
            <p:grpSpPr>
              <a:xfrm>
                <a:off x="4000135" y="3243041"/>
                <a:ext cx="59570" cy="57186"/>
                <a:chOff x="4000135" y="3243041"/>
                <a:chExt cx="59570" cy="57186"/>
              </a:xfrm>
            </p:grpSpPr>
            <p:sp>
              <p:nvSpPr>
                <p:cNvPr id="7130" name="Google Shape;7130;p75"/>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75"/>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75"/>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3" name="Google Shape;7133;p75"/>
              <p:cNvGrpSpPr/>
              <p:nvPr/>
            </p:nvGrpSpPr>
            <p:grpSpPr>
              <a:xfrm>
                <a:off x="3977681" y="3245872"/>
                <a:ext cx="37783" cy="32380"/>
                <a:chOff x="3977681" y="3245872"/>
                <a:chExt cx="37783" cy="32380"/>
              </a:xfrm>
            </p:grpSpPr>
            <p:sp>
              <p:nvSpPr>
                <p:cNvPr id="7134" name="Google Shape;7134;p75"/>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75"/>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6" name="Google Shape;7136;p75"/>
              <p:cNvGrpSpPr/>
              <p:nvPr/>
            </p:nvGrpSpPr>
            <p:grpSpPr>
              <a:xfrm>
                <a:off x="4040860" y="3262672"/>
                <a:ext cx="31405" cy="27001"/>
                <a:chOff x="4040860" y="3262672"/>
                <a:chExt cx="31405" cy="27001"/>
              </a:xfrm>
            </p:grpSpPr>
            <p:sp>
              <p:nvSpPr>
                <p:cNvPr id="7137" name="Google Shape;7137;p75"/>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75"/>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9" name="Google Shape;7139;p75"/>
              <p:cNvGrpSpPr/>
              <p:nvPr/>
            </p:nvGrpSpPr>
            <p:grpSpPr>
              <a:xfrm>
                <a:off x="4021072" y="3230323"/>
                <a:ext cx="31397" cy="26906"/>
                <a:chOff x="4021072" y="3230323"/>
                <a:chExt cx="31397" cy="26906"/>
              </a:xfrm>
            </p:grpSpPr>
            <p:sp>
              <p:nvSpPr>
                <p:cNvPr id="7140" name="Google Shape;7140;p75"/>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75"/>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2" name="Google Shape;7142;p75"/>
              <p:cNvGrpSpPr/>
              <p:nvPr/>
            </p:nvGrpSpPr>
            <p:grpSpPr>
              <a:xfrm>
                <a:off x="4001472" y="3287462"/>
                <a:ext cx="31499" cy="26945"/>
                <a:chOff x="4001472" y="3287462"/>
                <a:chExt cx="31499" cy="26945"/>
              </a:xfrm>
            </p:grpSpPr>
            <p:sp>
              <p:nvSpPr>
                <p:cNvPr id="7143" name="Google Shape;7143;p75"/>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75"/>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45" name="Google Shape;7145;p75"/>
            <p:cNvGrpSpPr/>
            <p:nvPr/>
          </p:nvGrpSpPr>
          <p:grpSpPr>
            <a:xfrm>
              <a:off x="4084715" y="3258865"/>
              <a:ext cx="184961" cy="137268"/>
              <a:chOff x="4084715" y="3258865"/>
              <a:chExt cx="184961" cy="137268"/>
            </a:xfrm>
          </p:grpSpPr>
          <p:grpSp>
            <p:nvGrpSpPr>
              <p:cNvPr id="7146" name="Google Shape;7146;p75"/>
              <p:cNvGrpSpPr/>
              <p:nvPr/>
            </p:nvGrpSpPr>
            <p:grpSpPr>
              <a:xfrm>
                <a:off x="4107453" y="3271583"/>
                <a:ext cx="153470" cy="110275"/>
                <a:chOff x="4107453" y="3271583"/>
                <a:chExt cx="153470" cy="110275"/>
              </a:xfrm>
            </p:grpSpPr>
            <p:sp>
              <p:nvSpPr>
                <p:cNvPr id="7147" name="Google Shape;7147;p75"/>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75"/>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75"/>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75"/>
                <p:cNvSpPr/>
                <p:nvPr/>
              </p:nvSpPr>
              <p:spPr>
                <a:xfrm>
                  <a:off x="4220387" y="3279196"/>
                  <a:ext cx="8" cy="71745"/>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1" name="Google Shape;7151;p75"/>
              <p:cNvGrpSpPr/>
              <p:nvPr/>
            </p:nvGrpSpPr>
            <p:grpSpPr>
              <a:xfrm>
                <a:off x="4136947" y="3258865"/>
                <a:ext cx="31499" cy="27001"/>
                <a:chOff x="4136947" y="3258865"/>
                <a:chExt cx="31499" cy="27001"/>
              </a:xfrm>
            </p:grpSpPr>
            <p:sp>
              <p:nvSpPr>
                <p:cNvPr id="7152" name="Google Shape;7152;p75"/>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75"/>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4" name="Google Shape;7154;p75"/>
              <p:cNvGrpSpPr/>
              <p:nvPr/>
            </p:nvGrpSpPr>
            <p:grpSpPr>
              <a:xfrm>
                <a:off x="4084715" y="3266478"/>
                <a:ext cx="31468" cy="26898"/>
                <a:chOff x="4084715" y="3266478"/>
                <a:chExt cx="31468" cy="26898"/>
              </a:xfrm>
            </p:grpSpPr>
            <p:sp>
              <p:nvSpPr>
                <p:cNvPr id="7155" name="Google Shape;7155;p75"/>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75"/>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7" name="Google Shape;7157;p75"/>
              <p:cNvGrpSpPr/>
              <p:nvPr/>
            </p:nvGrpSpPr>
            <p:grpSpPr>
              <a:xfrm>
                <a:off x="4159213" y="3279849"/>
                <a:ext cx="31405" cy="26945"/>
                <a:chOff x="4159213" y="3279849"/>
                <a:chExt cx="31405" cy="26945"/>
              </a:xfrm>
            </p:grpSpPr>
            <p:sp>
              <p:nvSpPr>
                <p:cNvPr id="7158" name="Google Shape;7158;p75"/>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75"/>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0" name="Google Shape;7160;p75"/>
              <p:cNvGrpSpPr/>
              <p:nvPr/>
            </p:nvGrpSpPr>
            <p:grpSpPr>
              <a:xfrm>
                <a:off x="4201550" y="3266502"/>
                <a:ext cx="31405" cy="26883"/>
                <a:chOff x="4201550" y="3266502"/>
                <a:chExt cx="31405" cy="26883"/>
              </a:xfrm>
            </p:grpSpPr>
            <p:sp>
              <p:nvSpPr>
                <p:cNvPr id="7161" name="Google Shape;7161;p75"/>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75"/>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3" name="Google Shape;7163;p75"/>
              <p:cNvGrpSpPr/>
              <p:nvPr/>
            </p:nvGrpSpPr>
            <p:grpSpPr>
              <a:xfrm>
                <a:off x="4201550" y="3338278"/>
                <a:ext cx="31405" cy="26930"/>
                <a:chOff x="4201550" y="3338278"/>
                <a:chExt cx="31405" cy="26930"/>
              </a:xfrm>
            </p:grpSpPr>
            <p:sp>
              <p:nvSpPr>
                <p:cNvPr id="7164" name="Google Shape;7164;p75"/>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75"/>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6" name="Google Shape;7166;p75"/>
              <p:cNvGrpSpPr/>
              <p:nvPr/>
            </p:nvGrpSpPr>
            <p:grpSpPr>
              <a:xfrm>
                <a:off x="4238272" y="3369132"/>
                <a:ext cx="31405" cy="27001"/>
                <a:chOff x="4238272" y="3369132"/>
                <a:chExt cx="31405" cy="27001"/>
              </a:xfrm>
            </p:grpSpPr>
            <p:sp>
              <p:nvSpPr>
                <p:cNvPr id="7167" name="Google Shape;7167;p75"/>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75"/>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69" name="Google Shape;7169;p75"/>
            <p:cNvGrpSpPr/>
            <p:nvPr/>
          </p:nvGrpSpPr>
          <p:grpSpPr>
            <a:xfrm>
              <a:off x="4068639" y="3200169"/>
              <a:ext cx="77643" cy="37272"/>
              <a:chOff x="4068639" y="3200169"/>
              <a:chExt cx="77643" cy="37272"/>
            </a:xfrm>
          </p:grpSpPr>
          <p:sp>
            <p:nvSpPr>
              <p:cNvPr id="7170" name="Google Shape;7170;p75"/>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71" name="Google Shape;7171;p75"/>
              <p:cNvGrpSpPr/>
              <p:nvPr/>
            </p:nvGrpSpPr>
            <p:grpSpPr>
              <a:xfrm>
                <a:off x="4114878" y="3200169"/>
                <a:ext cx="31405" cy="26993"/>
                <a:chOff x="4114878" y="3200169"/>
                <a:chExt cx="31405" cy="26993"/>
              </a:xfrm>
            </p:grpSpPr>
            <p:sp>
              <p:nvSpPr>
                <p:cNvPr id="7172" name="Google Shape;7172;p75"/>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75"/>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4" name="Google Shape;7174;p75"/>
              <p:cNvGrpSpPr/>
              <p:nvPr/>
            </p:nvGrpSpPr>
            <p:grpSpPr>
              <a:xfrm>
                <a:off x="4068639" y="3210535"/>
                <a:ext cx="31499" cy="26906"/>
                <a:chOff x="4068639" y="3210535"/>
                <a:chExt cx="31499" cy="26906"/>
              </a:xfrm>
            </p:grpSpPr>
            <p:sp>
              <p:nvSpPr>
                <p:cNvPr id="7175" name="Google Shape;7175;p75"/>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75"/>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77" name="Google Shape;7177;p75"/>
            <p:cNvGrpSpPr/>
            <p:nvPr/>
          </p:nvGrpSpPr>
          <p:grpSpPr>
            <a:xfrm>
              <a:off x="3869702" y="3066935"/>
              <a:ext cx="382664" cy="190294"/>
              <a:chOff x="3869702" y="3066935"/>
              <a:chExt cx="382664" cy="190294"/>
            </a:xfrm>
          </p:grpSpPr>
          <p:grpSp>
            <p:nvGrpSpPr>
              <p:cNvPr id="7178" name="Google Shape;7178;p75"/>
              <p:cNvGrpSpPr/>
              <p:nvPr/>
            </p:nvGrpSpPr>
            <p:grpSpPr>
              <a:xfrm>
                <a:off x="3888633" y="3082351"/>
                <a:ext cx="351172" cy="160698"/>
                <a:chOff x="3888633" y="3082351"/>
                <a:chExt cx="351172" cy="160698"/>
              </a:xfrm>
            </p:grpSpPr>
            <p:sp>
              <p:nvSpPr>
                <p:cNvPr id="7179" name="Google Shape;7179;p75"/>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75"/>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75"/>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75"/>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75"/>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75"/>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5" name="Google Shape;7185;p75"/>
              <p:cNvGrpSpPr/>
              <p:nvPr/>
            </p:nvGrpSpPr>
            <p:grpSpPr>
              <a:xfrm>
                <a:off x="4143703" y="3066935"/>
                <a:ext cx="37783" cy="32357"/>
                <a:chOff x="4143703" y="3066935"/>
                <a:chExt cx="37783" cy="32357"/>
              </a:xfrm>
            </p:grpSpPr>
            <p:sp>
              <p:nvSpPr>
                <p:cNvPr id="7186" name="Google Shape;7186;p75"/>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75"/>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8" name="Google Shape;7188;p75"/>
              <p:cNvGrpSpPr/>
              <p:nvPr/>
            </p:nvGrpSpPr>
            <p:grpSpPr>
              <a:xfrm>
                <a:off x="4044565" y="3103563"/>
                <a:ext cx="37783" cy="32451"/>
                <a:chOff x="4044565" y="3103563"/>
                <a:chExt cx="37783" cy="32451"/>
              </a:xfrm>
            </p:grpSpPr>
            <p:sp>
              <p:nvSpPr>
                <p:cNvPr id="7189" name="Google Shape;7189;p75"/>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75"/>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1" name="Google Shape;7191;p75"/>
              <p:cNvGrpSpPr/>
              <p:nvPr/>
            </p:nvGrpSpPr>
            <p:grpSpPr>
              <a:xfrm>
                <a:off x="4017454" y="3188237"/>
                <a:ext cx="37776" cy="32357"/>
                <a:chOff x="4017454" y="3188237"/>
                <a:chExt cx="37776" cy="32357"/>
              </a:xfrm>
            </p:grpSpPr>
            <p:sp>
              <p:nvSpPr>
                <p:cNvPr id="7192" name="Google Shape;7192;p75"/>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75"/>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4" name="Google Shape;7194;p75"/>
              <p:cNvGrpSpPr/>
              <p:nvPr/>
            </p:nvGrpSpPr>
            <p:grpSpPr>
              <a:xfrm>
                <a:off x="3921548" y="3157509"/>
                <a:ext cx="37783" cy="32357"/>
                <a:chOff x="3921548" y="3157509"/>
                <a:chExt cx="37783" cy="32357"/>
              </a:xfrm>
            </p:grpSpPr>
            <p:sp>
              <p:nvSpPr>
                <p:cNvPr id="7195" name="Google Shape;7195;p75"/>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75"/>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7" name="Google Shape;7197;p75"/>
              <p:cNvGrpSpPr/>
              <p:nvPr/>
            </p:nvGrpSpPr>
            <p:grpSpPr>
              <a:xfrm>
                <a:off x="3939056" y="3211620"/>
                <a:ext cx="37783" cy="32380"/>
                <a:chOff x="3939056" y="3211620"/>
                <a:chExt cx="37783" cy="32380"/>
              </a:xfrm>
            </p:grpSpPr>
            <p:sp>
              <p:nvSpPr>
                <p:cNvPr id="7198" name="Google Shape;7198;p75"/>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75"/>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0" name="Google Shape;7200;p75"/>
              <p:cNvGrpSpPr/>
              <p:nvPr/>
            </p:nvGrpSpPr>
            <p:grpSpPr>
              <a:xfrm>
                <a:off x="4176240" y="3136965"/>
                <a:ext cx="31405" cy="26930"/>
                <a:chOff x="4176240" y="3136965"/>
                <a:chExt cx="31405" cy="26930"/>
              </a:xfrm>
            </p:grpSpPr>
            <p:sp>
              <p:nvSpPr>
                <p:cNvPr id="7201" name="Google Shape;7201;p75"/>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75"/>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3" name="Google Shape;7203;p75"/>
              <p:cNvGrpSpPr/>
              <p:nvPr/>
            </p:nvGrpSpPr>
            <p:grpSpPr>
              <a:xfrm>
                <a:off x="4133148" y="3152593"/>
                <a:ext cx="31499" cy="27001"/>
                <a:chOff x="4133148" y="3152593"/>
                <a:chExt cx="31499" cy="27001"/>
              </a:xfrm>
            </p:grpSpPr>
            <p:sp>
              <p:nvSpPr>
                <p:cNvPr id="7204" name="Google Shape;7204;p75"/>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75"/>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6" name="Google Shape;7206;p75"/>
              <p:cNvGrpSpPr/>
              <p:nvPr/>
            </p:nvGrpSpPr>
            <p:grpSpPr>
              <a:xfrm>
                <a:off x="4220866" y="3073534"/>
                <a:ext cx="31499" cy="26898"/>
                <a:chOff x="4220866" y="3073534"/>
                <a:chExt cx="31499" cy="26898"/>
              </a:xfrm>
            </p:grpSpPr>
            <p:sp>
              <p:nvSpPr>
                <p:cNvPr id="7207" name="Google Shape;7207;p75"/>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75"/>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9" name="Google Shape;7209;p75"/>
              <p:cNvGrpSpPr/>
              <p:nvPr/>
            </p:nvGrpSpPr>
            <p:grpSpPr>
              <a:xfrm>
                <a:off x="3869702" y="3230323"/>
                <a:ext cx="31499" cy="26906"/>
                <a:chOff x="3869702" y="3230323"/>
                <a:chExt cx="31499" cy="26906"/>
              </a:xfrm>
            </p:grpSpPr>
            <p:sp>
              <p:nvSpPr>
                <p:cNvPr id="7210" name="Google Shape;7210;p75"/>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75"/>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12" name="Google Shape;7212;p75"/>
            <p:cNvGrpSpPr/>
            <p:nvPr/>
          </p:nvGrpSpPr>
          <p:grpSpPr>
            <a:xfrm>
              <a:off x="4271383" y="3065882"/>
              <a:ext cx="304556" cy="341663"/>
              <a:chOff x="4271383" y="3065882"/>
              <a:chExt cx="304556" cy="341663"/>
            </a:xfrm>
          </p:grpSpPr>
          <p:grpSp>
            <p:nvGrpSpPr>
              <p:cNvPr id="7213" name="Google Shape;7213;p75"/>
              <p:cNvGrpSpPr/>
              <p:nvPr/>
            </p:nvGrpSpPr>
            <p:grpSpPr>
              <a:xfrm>
                <a:off x="4293838" y="3078639"/>
                <a:ext cx="269353" cy="311973"/>
                <a:chOff x="4293838" y="3078639"/>
                <a:chExt cx="269353" cy="311973"/>
              </a:xfrm>
            </p:grpSpPr>
            <p:sp>
              <p:nvSpPr>
                <p:cNvPr id="7214" name="Google Shape;7214;p75"/>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75"/>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75"/>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75"/>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75"/>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75"/>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75"/>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75"/>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75"/>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75"/>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75"/>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75"/>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75"/>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75"/>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75"/>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75"/>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75"/>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1" name="Google Shape;7231;p75"/>
              <p:cNvGrpSpPr/>
              <p:nvPr/>
            </p:nvGrpSpPr>
            <p:grpSpPr>
              <a:xfrm>
                <a:off x="4538164" y="3342061"/>
                <a:ext cx="37776" cy="32380"/>
                <a:chOff x="4538164" y="3342061"/>
                <a:chExt cx="37776" cy="32380"/>
              </a:xfrm>
            </p:grpSpPr>
            <p:sp>
              <p:nvSpPr>
                <p:cNvPr id="7232" name="Google Shape;7232;p75"/>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75"/>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4" name="Google Shape;7234;p75"/>
              <p:cNvGrpSpPr/>
              <p:nvPr/>
            </p:nvGrpSpPr>
            <p:grpSpPr>
              <a:xfrm>
                <a:off x="4271383" y="3194742"/>
                <a:ext cx="37783" cy="32420"/>
                <a:chOff x="4271383" y="3194742"/>
                <a:chExt cx="37783" cy="32420"/>
              </a:xfrm>
            </p:grpSpPr>
            <p:sp>
              <p:nvSpPr>
                <p:cNvPr id="7235" name="Google Shape;7235;p75"/>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75"/>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7" name="Google Shape;7237;p75"/>
              <p:cNvGrpSpPr/>
              <p:nvPr/>
            </p:nvGrpSpPr>
            <p:grpSpPr>
              <a:xfrm>
                <a:off x="4284416" y="3084058"/>
                <a:ext cx="37783" cy="32357"/>
                <a:chOff x="4284416" y="3084058"/>
                <a:chExt cx="37783" cy="32357"/>
              </a:xfrm>
            </p:grpSpPr>
            <p:sp>
              <p:nvSpPr>
                <p:cNvPr id="7238" name="Google Shape;7238;p75"/>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75"/>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0" name="Google Shape;7240;p75"/>
              <p:cNvGrpSpPr/>
              <p:nvPr/>
            </p:nvGrpSpPr>
            <p:grpSpPr>
              <a:xfrm>
                <a:off x="4478697" y="3297561"/>
                <a:ext cx="37776" cy="32451"/>
                <a:chOff x="4478697" y="3297561"/>
                <a:chExt cx="37776" cy="32451"/>
              </a:xfrm>
            </p:grpSpPr>
            <p:sp>
              <p:nvSpPr>
                <p:cNvPr id="7241" name="Google Shape;7241;p75"/>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75"/>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3" name="Google Shape;7243;p75"/>
              <p:cNvGrpSpPr/>
              <p:nvPr/>
            </p:nvGrpSpPr>
            <p:grpSpPr>
              <a:xfrm>
                <a:off x="4411813" y="3331711"/>
                <a:ext cx="37776" cy="32451"/>
                <a:chOff x="4411813" y="3331711"/>
                <a:chExt cx="37776" cy="32451"/>
              </a:xfrm>
            </p:grpSpPr>
            <p:sp>
              <p:nvSpPr>
                <p:cNvPr id="7244" name="Google Shape;7244;p75"/>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75"/>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6" name="Google Shape;7246;p75"/>
              <p:cNvGrpSpPr/>
              <p:nvPr/>
            </p:nvGrpSpPr>
            <p:grpSpPr>
              <a:xfrm>
                <a:off x="4337984" y="3375188"/>
                <a:ext cx="37776" cy="32357"/>
                <a:chOff x="4337984" y="3375188"/>
                <a:chExt cx="37776" cy="32357"/>
              </a:xfrm>
            </p:grpSpPr>
            <p:sp>
              <p:nvSpPr>
                <p:cNvPr id="7247" name="Google Shape;7247;p75"/>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75"/>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9" name="Google Shape;7249;p75"/>
              <p:cNvGrpSpPr/>
              <p:nvPr/>
            </p:nvGrpSpPr>
            <p:grpSpPr>
              <a:xfrm>
                <a:off x="4494867" y="3090530"/>
                <a:ext cx="37878" cy="32451"/>
                <a:chOff x="4494867" y="3090530"/>
                <a:chExt cx="37878" cy="32451"/>
              </a:xfrm>
            </p:grpSpPr>
            <p:sp>
              <p:nvSpPr>
                <p:cNvPr id="7250" name="Google Shape;7250;p75"/>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75"/>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2" name="Google Shape;7252;p75"/>
              <p:cNvGrpSpPr/>
              <p:nvPr/>
            </p:nvGrpSpPr>
            <p:grpSpPr>
              <a:xfrm>
                <a:off x="4525124" y="3207774"/>
                <a:ext cx="37783" cy="32420"/>
                <a:chOff x="4525124" y="3207774"/>
                <a:chExt cx="37783" cy="32420"/>
              </a:xfrm>
            </p:grpSpPr>
            <p:sp>
              <p:nvSpPr>
                <p:cNvPr id="7253" name="Google Shape;7253;p75"/>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75"/>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5" name="Google Shape;7255;p75"/>
              <p:cNvGrpSpPr/>
              <p:nvPr/>
            </p:nvGrpSpPr>
            <p:grpSpPr>
              <a:xfrm>
                <a:off x="4440544" y="3176479"/>
                <a:ext cx="31499" cy="26898"/>
                <a:chOff x="4440544" y="3176479"/>
                <a:chExt cx="31499" cy="26898"/>
              </a:xfrm>
            </p:grpSpPr>
            <p:sp>
              <p:nvSpPr>
                <p:cNvPr id="7256" name="Google Shape;7256;p75"/>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75"/>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8" name="Google Shape;7258;p75"/>
              <p:cNvGrpSpPr/>
              <p:nvPr/>
            </p:nvGrpSpPr>
            <p:grpSpPr>
              <a:xfrm>
                <a:off x="4350545" y="3156400"/>
                <a:ext cx="31405" cy="27001"/>
                <a:chOff x="4350545" y="3156400"/>
                <a:chExt cx="31405" cy="27001"/>
              </a:xfrm>
            </p:grpSpPr>
            <p:sp>
              <p:nvSpPr>
                <p:cNvPr id="7259" name="Google Shape;7259;p75"/>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75"/>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1" name="Google Shape;7261;p75"/>
              <p:cNvGrpSpPr/>
              <p:nvPr/>
            </p:nvGrpSpPr>
            <p:grpSpPr>
              <a:xfrm>
                <a:off x="4376703" y="3255058"/>
                <a:ext cx="31405" cy="27001"/>
                <a:chOff x="4376703" y="3255058"/>
                <a:chExt cx="31405" cy="27001"/>
              </a:xfrm>
            </p:grpSpPr>
            <p:sp>
              <p:nvSpPr>
                <p:cNvPr id="7262" name="Google Shape;7262;p75"/>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75"/>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4" name="Google Shape;7264;p75"/>
              <p:cNvGrpSpPr/>
              <p:nvPr/>
            </p:nvGrpSpPr>
            <p:grpSpPr>
              <a:xfrm>
                <a:off x="4331322" y="3283656"/>
                <a:ext cx="31405" cy="26945"/>
                <a:chOff x="4331322" y="3283656"/>
                <a:chExt cx="31405" cy="26945"/>
              </a:xfrm>
            </p:grpSpPr>
            <p:sp>
              <p:nvSpPr>
                <p:cNvPr id="7265" name="Google Shape;7265;p75"/>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75"/>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7" name="Google Shape;7267;p75"/>
              <p:cNvGrpSpPr/>
              <p:nvPr/>
            </p:nvGrpSpPr>
            <p:grpSpPr>
              <a:xfrm>
                <a:off x="4380510" y="3065882"/>
                <a:ext cx="31405" cy="26938"/>
                <a:chOff x="4380510" y="3065882"/>
                <a:chExt cx="31405" cy="26938"/>
              </a:xfrm>
            </p:grpSpPr>
            <p:sp>
              <p:nvSpPr>
                <p:cNvPr id="7268" name="Google Shape;7268;p75"/>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75"/>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70" name="Google Shape;7270;p75"/>
            <p:cNvGrpSpPr/>
            <p:nvPr/>
          </p:nvGrpSpPr>
          <p:grpSpPr>
            <a:xfrm>
              <a:off x="4558998" y="3188237"/>
              <a:ext cx="1280131" cy="1052746"/>
              <a:chOff x="4558998" y="3188237"/>
              <a:chExt cx="1280131" cy="1052746"/>
            </a:xfrm>
          </p:grpSpPr>
          <p:sp>
            <p:nvSpPr>
              <p:cNvPr id="7271" name="Google Shape;7271;p75"/>
              <p:cNvSpPr/>
              <p:nvPr/>
            </p:nvSpPr>
            <p:spPr>
              <a:xfrm>
                <a:off x="4916156" y="3750813"/>
                <a:ext cx="8" cy="8"/>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72" name="Google Shape;7272;p75"/>
              <p:cNvGrpSpPr/>
              <p:nvPr/>
            </p:nvGrpSpPr>
            <p:grpSpPr>
              <a:xfrm>
                <a:off x="4579164" y="3203653"/>
                <a:ext cx="1244833" cy="1020397"/>
                <a:chOff x="4579164" y="3203653"/>
                <a:chExt cx="1244833" cy="1020397"/>
              </a:xfrm>
            </p:grpSpPr>
            <p:sp>
              <p:nvSpPr>
                <p:cNvPr id="7273" name="Google Shape;7273;p75"/>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75"/>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75" name="Google Shape;7275;p75"/>
                <p:cNvGrpSpPr/>
                <p:nvPr/>
              </p:nvGrpSpPr>
              <p:grpSpPr>
                <a:xfrm>
                  <a:off x="4579164" y="3203653"/>
                  <a:ext cx="1244833" cy="1020397"/>
                  <a:chOff x="4579164" y="3203653"/>
                  <a:chExt cx="1244833" cy="1020397"/>
                </a:xfrm>
              </p:grpSpPr>
              <p:sp>
                <p:nvSpPr>
                  <p:cNvPr id="7276" name="Google Shape;7276;p75"/>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75"/>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78" name="Google Shape;7278;p75"/>
                  <p:cNvGrpSpPr/>
                  <p:nvPr/>
                </p:nvGrpSpPr>
                <p:grpSpPr>
                  <a:xfrm>
                    <a:off x="4579164" y="3203653"/>
                    <a:ext cx="1244833" cy="1020397"/>
                    <a:chOff x="4579164" y="3203653"/>
                    <a:chExt cx="1244833" cy="1020397"/>
                  </a:xfrm>
                </p:grpSpPr>
                <p:sp>
                  <p:nvSpPr>
                    <p:cNvPr id="7279" name="Google Shape;7279;p75"/>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75"/>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75"/>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75"/>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75"/>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75"/>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75"/>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75"/>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87" name="Google Shape;7287;p75"/>
                    <p:cNvGrpSpPr/>
                    <p:nvPr/>
                  </p:nvGrpSpPr>
                  <p:grpSpPr>
                    <a:xfrm>
                      <a:off x="4579164" y="3203653"/>
                      <a:ext cx="1244833" cy="1020397"/>
                      <a:chOff x="4579164" y="3203653"/>
                      <a:chExt cx="1244833" cy="1020397"/>
                    </a:xfrm>
                  </p:grpSpPr>
                  <p:sp>
                    <p:nvSpPr>
                      <p:cNvPr id="7288" name="Google Shape;7288;p75"/>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75"/>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75"/>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75"/>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75"/>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75"/>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75"/>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75"/>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75"/>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75"/>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75"/>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75"/>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75"/>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75"/>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02" name="Google Shape;7302;p75"/>
                      <p:cNvGrpSpPr/>
                      <p:nvPr/>
                    </p:nvGrpSpPr>
                    <p:grpSpPr>
                      <a:xfrm>
                        <a:off x="4579164" y="3203653"/>
                        <a:ext cx="1244833" cy="1020397"/>
                        <a:chOff x="4579164" y="3203653"/>
                        <a:chExt cx="1244833" cy="1020397"/>
                      </a:xfrm>
                    </p:grpSpPr>
                    <p:sp>
                      <p:nvSpPr>
                        <p:cNvPr id="7303" name="Google Shape;7303;p75"/>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75"/>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75"/>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75"/>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75"/>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75"/>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75"/>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75"/>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75"/>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75"/>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75"/>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75"/>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75"/>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75"/>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75"/>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75"/>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75"/>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75"/>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75"/>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75"/>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75"/>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75"/>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75"/>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75"/>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27" name="Google Shape;7327;p75"/>
                        <p:cNvGrpSpPr/>
                        <p:nvPr/>
                      </p:nvGrpSpPr>
                      <p:grpSpPr>
                        <a:xfrm>
                          <a:off x="4579164" y="3203653"/>
                          <a:ext cx="1244833" cy="1020397"/>
                          <a:chOff x="4579164" y="3203653"/>
                          <a:chExt cx="1244833" cy="1020397"/>
                        </a:xfrm>
                      </p:grpSpPr>
                      <p:sp>
                        <p:nvSpPr>
                          <p:cNvPr id="7328" name="Google Shape;7328;p75"/>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29" name="Google Shape;7329;p75"/>
                          <p:cNvGrpSpPr/>
                          <p:nvPr/>
                        </p:nvGrpSpPr>
                        <p:grpSpPr>
                          <a:xfrm>
                            <a:off x="4579164" y="3203653"/>
                            <a:ext cx="1244833" cy="1020397"/>
                            <a:chOff x="4579164" y="3203653"/>
                            <a:chExt cx="1244833" cy="1020397"/>
                          </a:xfrm>
                        </p:grpSpPr>
                        <p:sp>
                          <p:nvSpPr>
                            <p:cNvPr id="7330" name="Google Shape;7330;p75"/>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75"/>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75"/>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75"/>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75"/>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75"/>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75"/>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37" name="Google Shape;7337;p75"/>
                            <p:cNvGrpSpPr/>
                            <p:nvPr/>
                          </p:nvGrpSpPr>
                          <p:grpSpPr>
                            <a:xfrm>
                              <a:off x="4579164" y="3203653"/>
                              <a:ext cx="1244833" cy="1020397"/>
                              <a:chOff x="4579164" y="3203653"/>
                              <a:chExt cx="1244833" cy="1020397"/>
                            </a:xfrm>
                          </p:grpSpPr>
                          <p:sp>
                            <p:nvSpPr>
                              <p:cNvPr id="7338" name="Google Shape;7338;p75"/>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75"/>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75"/>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75"/>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75"/>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75"/>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75"/>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75"/>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75"/>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75"/>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75"/>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75"/>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75"/>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51" name="Google Shape;7351;p75"/>
                              <p:cNvGrpSpPr/>
                              <p:nvPr/>
                            </p:nvGrpSpPr>
                            <p:grpSpPr>
                              <a:xfrm>
                                <a:off x="4579164" y="3203653"/>
                                <a:ext cx="1244833" cy="1020397"/>
                                <a:chOff x="4579164" y="3203653"/>
                                <a:chExt cx="1244833" cy="1020397"/>
                              </a:xfrm>
                            </p:grpSpPr>
                            <p:sp>
                              <p:nvSpPr>
                                <p:cNvPr id="7352" name="Google Shape;7352;p75"/>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75"/>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75"/>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75"/>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75"/>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75"/>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75"/>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59" name="Google Shape;7359;p75"/>
                                <p:cNvGrpSpPr/>
                                <p:nvPr/>
                              </p:nvGrpSpPr>
                              <p:grpSpPr>
                                <a:xfrm>
                                  <a:off x="4579164" y="3203653"/>
                                  <a:ext cx="1244833" cy="1020397"/>
                                  <a:chOff x="4579164" y="3203653"/>
                                  <a:chExt cx="1244833" cy="1020397"/>
                                </a:xfrm>
                              </p:grpSpPr>
                              <p:sp>
                                <p:nvSpPr>
                                  <p:cNvPr id="7360" name="Google Shape;7360;p75"/>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75"/>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75"/>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75"/>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75"/>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65" name="Google Shape;7365;p75"/>
                                  <p:cNvGrpSpPr/>
                                  <p:nvPr/>
                                </p:nvGrpSpPr>
                                <p:grpSpPr>
                                  <a:xfrm>
                                    <a:off x="4579164" y="3203653"/>
                                    <a:ext cx="1244833" cy="1020397"/>
                                    <a:chOff x="4579164" y="3203653"/>
                                    <a:chExt cx="1244833" cy="1020397"/>
                                  </a:xfrm>
                                </p:grpSpPr>
                                <p:sp>
                                  <p:nvSpPr>
                                    <p:cNvPr id="7366" name="Google Shape;7366;p75"/>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75"/>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75"/>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75"/>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7370" name="Google Shape;7370;p75"/>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75"/>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75"/>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373" name="Google Shape;7373;p75"/>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7374" name="Google Shape;7374;p75"/>
              <p:cNvGrpSpPr/>
              <p:nvPr/>
            </p:nvGrpSpPr>
            <p:grpSpPr>
              <a:xfrm>
                <a:off x="4595437" y="3598775"/>
                <a:ext cx="37776" cy="32451"/>
                <a:chOff x="4595437" y="3598775"/>
                <a:chExt cx="37776" cy="32451"/>
              </a:xfrm>
            </p:grpSpPr>
            <p:sp>
              <p:nvSpPr>
                <p:cNvPr id="7375" name="Google Shape;7375;p75"/>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75"/>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7" name="Google Shape;7377;p75"/>
              <p:cNvGrpSpPr/>
              <p:nvPr/>
            </p:nvGrpSpPr>
            <p:grpSpPr>
              <a:xfrm>
                <a:off x="4641864" y="3524443"/>
                <a:ext cx="37776" cy="32380"/>
                <a:chOff x="4641864" y="3524443"/>
                <a:chExt cx="37776" cy="32380"/>
              </a:xfrm>
            </p:grpSpPr>
            <p:sp>
              <p:nvSpPr>
                <p:cNvPr id="7378" name="Google Shape;7378;p75"/>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75"/>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0" name="Google Shape;7380;p75"/>
              <p:cNvGrpSpPr/>
              <p:nvPr/>
            </p:nvGrpSpPr>
            <p:grpSpPr>
              <a:xfrm>
                <a:off x="4648431" y="3893901"/>
                <a:ext cx="37776" cy="32357"/>
                <a:chOff x="4648431" y="3893901"/>
                <a:chExt cx="37776" cy="32357"/>
              </a:xfrm>
            </p:grpSpPr>
            <p:sp>
              <p:nvSpPr>
                <p:cNvPr id="7381" name="Google Shape;7381;p75"/>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75"/>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3" name="Google Shape;7383;p75"/>
              <p:cNvGrpSpPr/>
              <p:nvPr/>
            </p:nvGrpSpPr>
            <p:grpSpPr>
              <a:xfrm>
                <a:off x="4567752" y="3722908"/>
                <a:ext cx="37870" cy="32380"/>
                <a:chOff x="4567752" y="3722908"/>
                <a:chExt cx="37870" cy="32380"/>
              </a:xfrm>
            </p:grpSpPr>
            <p:sp>
              <p:nvSpPr>
                <p:cNvPr id="7384" name="Google Shape;7384;p75"/>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75"/>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6" name="Google Shape;7386;p75"/>
              <p:cNvGrpSpPr/>
              <p:nvPr/>
            </p:nvGrpSpPr>
            <p:grpSpPr>
              <a:xfrm>
                <a:off x="4617506" y="3652052"/>
                <a:ext cx="37783" cy="32357"/>
                <a:chOff x="4617506" y="3652052"/>
                <a:chExt cx="37783" cy="32357"/>
              </a:xfrm>
            </p:grpSpPr>
            <p:sp>
              <p:nvSpPr>
                <p:cNvPr id="7387" name="Google Shape;7387;p75"/>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75"/>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9" name="Google Shape;7389;p75"/>
              <p:cNvGrpSpPr/>
              <p:nvPr/>
            </p:nvGrpSpPr>
            <p:grpSpPr>
              <a:xfrm>
                <a:off x="4739005" y="3554149"/>
                <a:ext cx="37870" cy="32357"/>
                <a:chOff x="4739005" y="3554149"/>
                <a:chExt cx="37870" cy="32357"/>
              </a:xfrm>
            </p:grpSpPr>
            <p:sp>
              <p:nvSpPr>
                <p:cNvPr id="7390" name="Google Shape;7390;p75"/>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75"/>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2" name="Google Shape;7392;p75"/>
              <p:cNvGrpSpPr/>
              <p:nvPr/>
            </p:nvGrpSpPr>
            <p:grpSpPr>
              <a:xfrm>
                <a:off x="4806557" y="3630258"/>
                <a:ext cx="37776" cy="32364"/>
                <a:chOff x="4806557" y="3630258"/>
                <a:chExt cx="37776" cy="32364"/>
              </a:xfrm>
            </p:grpSpPr>
            <p:sp>
              <p:nvSpPr>
                <p:cNvPr id="7393" name="Google Shape;7393;p75"/>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75"/>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5" name="Google Shape;7395;p75"/>
              <p:cNvGrpSpPr/>
              <p:nvPr/>
            </p:nvGrpSpPr>
            <p:grpSpPr>
              <a:xfrm>
                <a:off x="4737007" y="4004357"/>
                <a:ext cx="37870" cy="32357"/>
                <a:chOff x="4737007" y="4004357"/>
                <a:chExt cx="37870" cy="32357"/>
              </a:xfrm>
            </p:grpSpPr>
            <p:sp>
              <p:nvSpPr>
                <p:cNvPr id="7396" name="Google Shape;7396;p75"/>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75"/>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8" name="Google Shape;7398;p75"/>
              <p:cNvGrpSpPr/>
              <p:nvPr/>
            </p:nvGrpSpPr>
            <p:grpSpPr>
              <a:xfrm>
                <a:off x="4773634" y="4208627"/>
                <a:ext cx="37776" cy="32357"/>
                <a:chOff x="4773634" y="4208627"/>
                <a:chExt cx="37776" cy="32357"/>
              </a:xfrm>
            </p:grpSpPr>
            <p:sp>
              <p:nvSpPr>
                <p:cNvPr id="7399" name="Google Shape;7399;p75"/>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75"/>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1" name="Google Shape;7401;p75"/>
              <p:cNvGrpSpPr/>
              <p:nvPr/>
            </p:nvGrpSpPr>
            <p:grpSpPr>
              <a:xfrm>
                <a:off x="4888282" y="4074764"/>
                <a:ext cx="37776" cy="32451"/>
                <a:chOff x="4888282" y="4074764"/>
                <a:chExt cx="37776" cy="32451"/>
              </a:xfrm>
            </p:grpSpPr>
            <p:sp>
              <p:nvSpPr>
                <p:cNvPr id="7402" name="Google Shape;7402;p75"/>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75"/>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4" name="Google Shape;7404;p75"/>
              <p:cNvGrpSpPr/>
              <p:nvPr/>
            </p:nvGrpSpPr>
            <p:grpSpPr>
              <a:xfrm>
                <a:off x="4901315" y="3804271"/>
                <a:ext cx="37776" cy="32364"/>
                <a:chOff x="4901315" y="3804271"/>
                <a:chExt cx="37776" cy="32364"/>
              </a:xfrm>
            </p:grpSpPr>
            <p:sp>
              <p:nvSpPr>
                <p:cNvPr id="7405" name="Google Shape;7405;p75"/>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75"/>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7" name="Google Shape;7407;p75"/>
              <p:cNvGrpSpPr/>
              <p:nvPr/>
            </p:nvGrpSpPr>
            <p:grpSpPr>
              <a:xfrm>
                <a:off x="4866394" y="3715035"/>
                <a:ext cx="37846" cy="32357"/>
                <a:chOff x="4866394" y="3715035"/>
                <a:chExt cx="37846" cy="32357"/>
              </a:xfrm>
            </p:grpSpPr>
            <p:sp>
              <p:nvSpPr>
                <p:cNvPr id="7408" name="Google Shape;7408;p75"/>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75"/>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0" name="Google Shape;7410;p75"/>
              <p:cNvGrpSpPr/>
              <p:nvPr/>
            </p:nvGrpSpPr>
            <p:grpSpPr>
              <a:xfrm>
                <a:off x="4979233" y="3839798"/>
                <a:ext cx="37878" cy="32420"/>
                <a:chOff x="4979233" y="3839798"/>
                <a:chExt cx="37878" cy="32420"/>
              </a:xfrm>
            </p:grpSpPr>
            <p:sp>
              <p:nvSpPr>
                <p:cNvPr id="7411" name="Google Shape;7411;p75"/>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75"/>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3" name="Google Shape;7413;p75"/>
              <p:cNvGrpSpPr/>
              <p:nvPr/>
            </p:nvGrpSpPr>
            <p:grpSpPr>
              <a:xfrm>
                <a:off x="4790662" y="3679147"/>
                <a:ext cx="37783" cy="32380"/>
                <a:chOff x="4790662" y="3679147"/>
                <a:chExt cx="37783" cy="32380"/>
              </a:xfrm>
            </p:grpSpPr>
            <p:sp>
              <p:nvSpPr>
                <p:cNvPr id="7414" name="Google Shape;7414;p75"/>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75"/>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6" name="Google Shape;7416;p75"/>
              <p:cNvGrpSpPr/>
              <p:nvPr/>
            </p:nvGrpSpPr>
            <p:grpSpPr>
              <a:xfrm>
                <a:off x="4857263" y="3557861"/>
                <a:ext cx="37776" cy="32357"/>
                <a:chOff x="4857263" y="3557861"/>
                <a:chExt cx="37776" cy="32357"/>
              </a:xfrm>
            </p:grpSpPr>
            <p:sp>
              <p:nvSpPr>
                <p:cNvPr id="7417" name="Google Shape;7417;p75"/>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75"/>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9" name="Google Shape;7419;p75"/>
              <p:cNvGrpSpPr/>
              <p:nvPr/>
            </p:nvGrpSpPr>
            <p:grpSpPr>
              <a:xfrm>
                <a:off x="4883902" y="3648033"/>
                <a:ext cx="37783" cy="32380"/>
                <a:chOff x="4883902" y="3648033"/>
                <a:chExt cx="37783" cy="32380"/>
              </a:xfrm>
            </p:grpSpPr>
            <p:sp>
              <p:nvSpPr>
                <p:cNvPr id="7420" name="Google Shape;7420;p75"/>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75"/>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2" name="Google Shape;7422;p75"/>
              <p:cNvGrpSpPr/>
              <p:nvPr/>
            </p:nvGrpSpPr>
            <p:grpSpPr>
              <a:xfrm>
                <a:off x="4907780" y="3347220"/>
                <a:ext cx="37878" cy="32357"/>
                <a:chOff x="4907780" y="3347220"/>
                <a:chExt cx="37878" cy="32357"/>
              </a:xfrm>
            </p:grpSpPr>
            <p:sp>
              <p:nvSpPr>
                <p:cNvPr id="7423" name="Google Shape;7423;p75"/>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75"/>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5" name="Google Shape;7425;p75"/>
              <p:cNvGrpSpPr/>
              <p:nvPr/>
            </p:nvGrpSpPr>
            <p:grpSpPr>
              <a:xfrm>
                <a:off x="5065048" y="3738150"/>
                <a:ext cx="37783" cy="32364"/>
                <a:chOff x="5065048" y="3738150"/>
                <a:chExt cx="37783" cy="32364"/>
              </a:xfrm>
            </p:grpSpPr>
            <p:sp>
              <p:nvSpPr>
                <p:cNvPr id="7426" name="Google Shape;7426;p75"/>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75"/>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8" name="Google Shape;7428;p75"/>
              <p:cNvGrpSpPr/>
              <p:nvPr/>
            </p:nvGrpSpPr>
            <p:grpSpPr>
              <a:xfrm>
                <a:off x="5071616" y="3284615"/>
                <a:ext cx="37783" cy="32357"/>
                <a:chOff x="5071616" y="3284615"/>
                <a:chExt cx="37783" cy="32357"/>
              </a:xfrm>
            </p:grpSpPr>
            <p:sp>
              <p:nvSpPr>
                <p:cNvPr id="7429" name="Google Shape;7429;p75"/>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75"/>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1" name="Google Shape;7431;p75"/>
              <p:cNvGrpSpPr/>
              <p:nvPr/>
            </p:nvGrpSpPr>
            <p:grpSpPr>
              <a:xfrm>
                <a:off x="5389291" y="3759921"/>
                <a:ext cx="37783" cy="32380"/>
                <a:chOff x="5389291" y="3759921"/>
                <a:chExt cx="37783" cy="32380"/>
              </a:xfrm>
            </p:grpSpPr>
            <p:sp>
              <p:nvSpPr>
                <p:cNvPr id="7432" name="Google Shape;7432;p75"/>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75"/>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4" name="Google Shape;7434;p75"/>
              <p:cNvGrpSpPr/>
              <p:nvPr/>
            </p:nvGrpSpPr>
            <p:grpSpPr>
              <a:xfrm>
                <a:off x="5431534" y="3632932"/>
                <a:ext cx="37878" cy="32451"/>
                <a:chOff x="5431534" y="3632932"/>
                <a:chExt cx="37878" cy="32451"/>
              </a:xfrm>
            </p:grpSpPr>
            <p:sp>
              <p:nvSpPr>
                <p:cNvPr id="7435" name="Google Shape;7435;p75"/>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75"/>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7" name="Google Shape;7437;p75"/>
              <p:cNvGrpSpPr/>
              <p:nvPr/>
            </p:nvGrpSpPr>
            <p:grpSpPr>
              <a:xfrm>
                <a:off x="5540755" y="3544829"/>
                <a:ext cx="37783" cy="32357"/>
                <a:chOff x="5540755" y="3544829"/>
                <a:chExt cx="37783" cy="32357"/>
              </a:xfrm>
            </p:grpSpPr>
            <p:sp>
              <p:nvSpPr>
                <p:cNvPr id="7438" name="Google Shape;7438;p75"/>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75"/>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0" name="Google Shape;7440;p75"/>
              <p:cNvGrpSpPr/>
              <p:nvPr/>
            </p:nvGrpSpPr>
            <p:grpSpPr>
              <a:xfrm>
                <a:off x="5579293" y="3412107"/>
                <a:ext cx="37776" cy="32357"/>
                <a:chOff x="5579293" y="3412107"/>
                <a:chExt cx="37776" cy="32357"/>
              </a:xfrm>
            </p:grpSpPr>
            <p:sp>
              <p:nvSpPr>
                <p:cNvPr id="7441" name="Google Shape;7441;p75"/>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75"/>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3" name="Google Shape;7443;p75"/>
              <p:cNvGrpSpPr/>
              <p:nvPr/>
            </p:nvGrpSpPr>
            <p:grpSpPr>
              <a:xfrm>
                <a:off x="5801346" y="3284615"/>
                <a:ext cx="37783" cy="32357"/>
                <a:chOff x="5801346" y="3284615"/>
                <a:chExt cx="37783" cy="32357"/>
              </a:xfrm>
            </p:grpSpPr>
            <p:sp>
              <p:nvSpPr>
                <p:cNvPr id="7444" name="Google Shape;7444;p75"/>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75"/>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6" name="Google Shape;7446;p75"/>
              <p:cNvGrpSpPr/>
              <p:nvPr/>
            </p:nvGrpSpPr>
            <p:grpSpPr>
              <a:xfrm>
                <a:off x="5763578" y="3399067"/>
                <a:ext cx="37776" cy="32364"/>
                <a:chOff x="5763578" y="3399067"/>
                <a:chExt cx="37776" cy="32364"/>
              </a:xfrm>
            </p:grpSpPr>
            <p:sp>
              <p:nvSpPr>
                <p:cNvPr id="7447" name="Google Shape;7447;p75"/>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75"/>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9" name="Google Shape;7449;p75"/>
              <p:cNvGrpSpPr/>
              <p:nvPr/>
            </p:nvGrpSpPr>
            <p:grpSpPr>
              <a:xfrm>
                <a:off x="5395858" y="3230952"/>
                <a:ext cx="37776" cy="32364"/>
                <a:chOff x="5395858" y="3230952"/>
                <a:chExt cx="37776" cy="32364"/>
              </a:xfrm>
            </p:grpSpPr>
            <p:sp>
              <p:nvSpPr>
                <p:cNvPr id="7450" name="Google Shape;7450;p75"/>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75"/>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2" name="Google Shape;7452;p75"/>
              <p:cNvGrpSpPr/>
              <p:nvPr/>
            </p:nvGrpSpPr>
            <p:grpSpPr>
              <a:xfrm>
                <a:off x="5264088" y="3188237"/>
                <a:ext cx="37776" cy="32357"/>
                <a:chOff x="5264088" y="3188237"/>
                <a:chExt cx="37776" cy="32357"/>
              </a:xfrm>
            </p:grpSpPr>
            <p:sp>
              <p:nvSpPr>
                <p:cNvPr id="7453" name="Google Shape;7453;p75"/>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75"/>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5" name="Google Shape;7455;p75"/>
              <p:cNvGrpSpPr/>
              <p:nvPr/>
            </p:nvGrpSpPr>
            <p:grpSpPr>
              <a:xfrm>
                <a:off x="5585758" y="3237425"/>
                <a:ext cx="37878" cy="32357"/>
                <a:chOff x="5585758" y="3237425"/>
                <a:chExt cx="37878" cy="32357"/>
              </a:xfrm>
            </p:grpSpPr>
            <p:sp>
              <p:nvSpPr>
                <p:cNvPr id="7456" name="Google Shape;7456;p75"/>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75"/>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8" name="Google Shape;7458;p75"/>
              <p:cNvGrpSpPr/>
              <p:nvPr/>
            </p:nvGrpSpPr>
            <p:grpSpPr>
              <a:xfrm>
                <a:off x="4874196" y="3291088"/>
                <a:ext cx="37878" cy="32451"/>
                <a:chOff x="4874196" y="3291088"/>
                <a:chExt cx="37878" cy="32451"/>
              </a:xfrm>
            </p:grpSpPr>
            <p:sp>
              <p:nvSpPr>
                <p:cNvPr id="7459" name="Google Shape;7459;p75"/>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75"/>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1" name="Google Shape;7461;p75"/>
              <p:cNvGrpSpPr/>
              <p:nvPr/>
            </p:nvGrpSpPr>
            <p:grpSpPr>
              <a:xfrm>
                <a:off x="5197770" y="3785466"/>
                <a:ext cx="37783" cy="32427"/>
                <a:chOff x="5197770" y="3785466"/>
                <a:chExt cx="37783" cy="32427"/>
              </a:xfrm>
            </p:grpSpPr>
            <p:sp>
              <p:nvSpPr>
                <p:cNvPr id="7462" name="Google Shape;7462;p75"/>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75"/>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4" name="Google Shape;7464;p75"/>
              <p:cNvGrpSpPr/>
              <p:nvPr/>
            </p:nvGrpSpPr>
            <p:grpSpPr>
              <a:xfrm>
                <a:off x="5177699" y="3492117"/>
                <a:ext cx="37776" cy="32357"/>
                <a:chOff x="5177699" y="3492117"/>
                <a:chExt cx="37776" cy="32357"/>
              </a:xfrm>
            </p:grpSpPr>
            <p:sp>
              <p:nvSpPr>
                <p:cNvPr id="7465" name="Google Shape;7465;p75"/>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75"/>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7" name="Google Shape;7467;p75"/>
              <p:cNvGrpSpPr/>
              <p:nvPr/>
            </p:nvGrpSpPr>
            <p:grpSpPr>
              <a:xfrm>
                <a:off x="5349431" y="3622346"/>
                <a:ext cx="37870" cy="32380"/>
                <a:chOff x="5349431" y="3622346"/>
                <a:chExt cx="37870" cy="32380"/>
              </a:xfrm>
            </p:grpSpPr>
            <p:sp>
              <p:nvSpPr>
                <p:cNvPr id="7468" name="Google Shape;7468;p75"/>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75"/>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0" name="Google Shape;7470;p75"/>
              <p:cNvGrpSpPr/>
              <p:nvPr/>
            </p:nvGrpSpPr>
            <p:grpSpPr>
              <a:xfrm>
                <a:off x="5068855" y="3563980"/>
                <a:ext cx="53954" cy="46223"/>
                <a:chOff x="5068855" y="3563980"/>
                <a:chExt cx="53954" cy="46223"/>
              </a:xfrm>
            </p:grpSpPr>
            <p:sp>
              <p:nvSpPr>
                <p:cNvPr id="7471" name="Google Shape;7471;p75"/>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75"/>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3" name="Google Shape;7473;p75"/>
              <p:cNvGrpSpPr/>
              <p:nvPr/>
            </p:nvGrpSpPr>
            <p:grpSpPr>
              <a:xfrm>
                <a:off x="5037654" y="3392507"/>
                <a:ext cx="37870" cy="32451"/>
                <a:chOff x="5037654" y="3392507"/>
                <a:chExt cx="37870" cy="32451"/>
              </a:xfrm>
            </p:grpSpPr>
            <p:sp>
              <p:nvSpPr>
                <p:cNvPr id="7474" name="Google Shape;7474;p75"/>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75"/>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6" name="Google Shape;7476;p75"/>
              <p:cNvGrpSpPr/>
              <p:nvPr/>
            </p:nvGrpSpPr>
            <p:grpSpPr>
              <a:xfrm>
                <a:off x="5456560" y="3368629"/>
                <a:ext cx="37870" cy="32451"/>
                <a:chOff x="5456560" y="3368629"/>
                <a:chExt cx="37870" cy="32451"/>
              </a:xfrm>
            </p:grpSpPr>
            <p:sp>
              <p:nvSpPr>
                <p:cNvPr id="7477" name="Google Shape;7477;p75"/>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75"/>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9" name="Google Shape;7479;p75"/>
              <p:cNvGrpSpPr/>
              <p:nvPr/>
            </p:nvGrpSpPr>
            <p:grpSpPr>
              <a:xfrm>
                <a:off x="4755749" y="3501516"/>
                <a:ext cx="46246" cy="39608"/>
                <a:chOff x="4755749" y="3501516"/>
                <a:chExt cx="46246" cy="39608"/>
              </a:xfrm>
            </p:grpSpPr>
            <p:sp>
              <p:nvSpPr>
                <p:cNvPr id="7480" name="Google Shape;7480;p75"/>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75"/>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2" name="Google Shape;7482;p75"/>
              <p:cNvGrpSpPr/>
              <p:nvPr/>
            </p:nvGrpSpPr>
            <p:grpSpPr>
              <a:xfrm>
                <a:off x="4681346" y="3485582"/>
                <a:ext cx="37783" cy="32427"/>
                <a:chOff x="4681346" y="3485582"/>
                <a:chExt cx="37783" cy="32427"/>
              </a:xfrm>
            </p:grpSpPr>
            <p:sp>
              <p:nvSpPr>
                <p:cNvPr id="7483" name="Google Shape;7483;p75"/>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75"/>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5" name="Google Shape;7485;p75"/>
              <p:cNvGrpSpPr/>
              <p:nvPr/>
            </p:nvGrpSpPr>
            <p:grpSpPr>
              <a:xfrm>
                <a:off x="4767067" y="3291088"/>
                <a:ext cx="37878" cy="32451"/>
                <a:chOff x="4767067" y="3291088"/>
                <a:chExt cx="37878" cy="32451"/>
              </a:xfrm>
            </p:grpSpPr>
            <p:sp>
              <p:nvSpPr>
                <p:cNvPr id="7486" name="Google Shape;7486;p75"/>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75"/>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8" name="Google Shape;7488;p75"/>
              <p:cNvGrpSpPr/>
              <p:nvPr/>
            </p:nvGrpSpPr>
            <p:grpSpPr>
              <a:xfrm>
                <a:off x="4687819" y="3405539"/>
                <a:ext cx="37776" cy="32451"/>
                <a:chOff x="4687819" y="3405539"/>
                <a:chExt cx="37776" cy="32451"/>
              </a:xfrm>
            </p:grpSpPr>
            <p:sp>
              <p:nvSpPr>
                <p:cNvPr id="7489" name="Google Shape;7489;p75"/>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75"/>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1" name="Google Shape;7491;p75"/>
              <p:cNvGrpSpPr/>
              <p:nvPr/>
            </p:nvGrpSpPr>
            <p:grpSpPr>
              <a:xfrm>
                <a:off x="4923101" y="3444809"/>
                <a:ext cx="52813" cy="45318"/>
                <a:chOff x="4923101" y="3444809"/>
                <a:chExt cx="52813" cy="45318"/>
              </a:xfrm>
            </p:grpSpPr>
            <p:sp>
              <p:nvSpPr>
                <p:cNvPr id="7492" name="Google Shape;7492;p75"/>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75"/>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4" name="Google Shape;7494;p75"/>
              <p:cNvGrpSpPr/>
              <p:nvPr/>
            </p:nvGrpSpPr>
            <p:grpSpPr>
              <a:xfrm>
                <a:off x="4846040" y="3654750"/>
                <a:ext cx="31405" cy="26993"/>
                <a:chOff x="4846040" y="3654750"/>
                <a:chExt cx="31405" cy="26993"/>
              </a:xfrm>
            </p:grpSpPr>
            <p:sp>
              <p:nvSpPr>
                <p:cNvPr id="7495" name="Google Shape;7495;p75"/>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75"/>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7" name="Google Shape;7497;p75"/>
              <p:cNvGrpSpPr/>
              <p:nvPr/>
            </p:nvGrpSpPr>
            <p:grpSpPr>
              <a:xfrm>
                <a:off x="4925673" y="3691700"/>
                <a:ext cx="40253" cy="34472"/>
                <a:chOff x="4925673" y="3691700"/>
                <a:chExt cx="40253" cy="34472"/>
              </a:xfrm>
            </p:grpSpPr>
            <p:sp>
              <p:nvSpPr>
                <p:cNvPr id="7498" name="Google Shape;7498;p75"/>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75"/>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0" name="Google Shape;7500;p75"/>
              <p:cNvGrpSpPr/>
              <p:nvPr/>
            </p:nvGrpSpPr>
            <p:grpSpPr>
              <a:xfrm>
                <a:off x="4894653" y="3740848"/>
                <a:ext cx="31405" cy="26906"/>
                <a:chOff x="4894653" y="3740848"/>
                <a:chExt cx="31405" cy="26906"/>
              </a:xfrm>
            </p:grpSpPr>
            <p:sp>
              <p:nvSpPr>
                <p:cNvPr id="7501" name="Google Shape;7501;p75"/>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75"/>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3" name="Google Shape;7503;p75"/>
              <p:cNvGrpSpPr/>
              <p:nvPr/>
            </p:nvGrpSpPr>
            <p:grpSpPr>
              <a:xfrm>
                <a:off x="4962300" y="3696348"/>
                <a:ext cx="38255" cy="32773"/>
                <a:chOff x="4962300" y="3696348"/>
                <a:chExt cx="38255" cy="32773"/>
              </a:xfrm>
            </p:grpSpPr>
            <p:sp>
              <p:nvSpPr>
                <p:cNvPr id="7504" name="Google Shape;7504;p75"/>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75"/>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6" name="Google Shape;7506;p75"/>
              <p:cNvGrpSpPr/>
              <p:nvPr/>
            </p:nvGrpSpPr>
            <p:grpSpPr>
              <a:xfrm>
                <a:off x="4980185" y="3743349"/>
                <a:ext cx="31499" cy="26969"/>
                <a:chOff x="4980185" y="3743349"/>
                <a:chExt cx="31499" cy="26969"/>
              </a:xfrm>
            </p:grpSpPr>
            <p:sp>
              <p:nvSpPr>
                <p:cNvPr id="7507" name="Google Shape;7507;p75"/>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75"/>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9" name="Google Shape;7509;p75"/>
              <p:cNvGrpSpPr/>
              <p:nvPr/>
            </p:nvGrpSpPr>
            <p:grpSpPr>
              <a:xfrm>
                <a:off x="5013768" y="3734312"/>
                <a:ext cx="31499" cy="26969"/>
                <a:chOff x="5013768" y="3734312"/>
                <a:chExt cx="31499" cy="26969"/>
              </a:xfrm>
            </p:grpSpPr>
            <p:sp>
              <p:nvSpPr>
                <p:cNvPr id="7510" name="Google Shape;7510;p75"/>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75"/>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2" name="Google Shape;7512;p75"/>
              <p:cNvGrpSpPr/>
              <p:nvPr/>
            </p:nvGrpSpPr>
            <p:grpSpPr>
              <a:xfrm>
                <a:off x="5036703" y="3764545"/>
                <a:ext cx="31499" cy="26898"/>
                <a:chOff x="5036703" y="3764545"/>
                <a:chExt cx="31499" cy="26898"/>
              </a:xfrm>
            </p:grpSpPr>
            <p:sp>
              <p:nvSpPr>
                <p:cNvPr id="7513" name="Google Shape;7513;p75"/>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75"/>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5" name="Google Shape;7515;p75"/>
              <p:cNvGrpSpPr/>
              <p:nvPr/>
            </p:nvGrpSpPr>
            <p:grpSpPr>
              <a:xfrm>
                <a:off x="4953546" y="3768352"/>
                <a:ext cx="31405" cy="26898"/>
                <a:chOff x="4953546" y="3768352"/>
                <a:chExt cx="31405" cy="26898"/>
              </a:xfrm>
            </p:grpSpPr>
            <p:sp>
              <p:nvSpPr>
                <p:cNvPr id="7516" name="Google Shape;7516;p75"/>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75"/>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8" name="Google Shape;7518;p75"/>
              <p:cNvGrpSpPr/>
              <p:nvPr/>
            </p:nvGrpSpPr>
            <p:grpSpPr>
              <a:xfrm>
                <a:off x="4964770" y="3814016"/>
                <a:ext cx="31499" cy="26993"/>
                <a:chOff x="4964770" y="3814016"/>
                <a:chExt cx="31499" cy="26993"/>
              </a:xfrm>
            </p:grpSpPr>
            <p:sp>
              <p:nvSpPr>
                <p:cNvPr id="7519" name="Google Shape;7519;p75"/>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75"/>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1" name="Google Shape;7521;p75"/>
              <p:cNvGrpSpPr/>
              <p:nvPr/>
            </p:nvGrpSpPr>
            <p:grpSpPr>
              <a:xfrm>
                <a:off x="4923290" y="3800504"/>
                <a:ext cx="31468" cy="26898"/>
                <a:chOff x="4923290" y="3800504"/>
                <a:chExt cx="31468" cy="26898"/>
              </a:xfrm>
            </p:grpSpPr>
            <p:sp>
              <p:nvSpPr>
                <p:cNvPr id="7522" name="Google Shape;7522;p75"/>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75"/>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4" name="Google Shape;7524;p75"/>
              <p:cNvGrpSpPr/>
              <p:nvPr/>
            </p:nvGrpSpPr>
            <p:grpSpPr>
              <a:xfrm>
                <a:off x="5108534" y="3650943"/>
                <a:ext cx="31405" cy="26993"/>
                <a:chOff x="5108534" y="3650943"/>
                <a:chExt cx="31405" cy="26993"/>
              </a:xfrm>
            </p:grpSpPr>
            <p:sp>
              <p:nvSpPr>
                <p:cNvPr id="7525" name="Google Shape;7525;p75"/>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75"/>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7" name="Google Shape;7527;p75"/>
              <p:cNvGrpSpPr/>
              <p:nvPr/>
            </p:nvGrpSpPr>
            <p:grpSpPr>
              <a:xfrm>
                <a:off x="5119380" y="3760739"/>
                <a:ext cx="31499" cy="26993"/>
                <a:chOff x="5119380" y="3760739"/>
                <a:chExt cx="31499" cy="26993"/>
              </a:xfrm>
            </p:grpSpPr>
            <p:sp>
              <p:nvSpPr>
                <p:cNvPr id="7528" name="Google Shape;7528;p75"/>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75"/>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0" name="Google Shape;7530;p75"/>
              <p:cNvGrpSpPr/>
              <p:nvPr/>
            </p:nvGrpSpPr>
            <p:grpSpPr>
              <a:xfrm>
                <a:off x="5119380" y="3788235"/>
                <a:ext cx="31499" cy="26993"/>
                <a:chOff x="5119380" y="3788235"/>
                <a:chExt cx="31499" cy="26993"/>
              </a:xfrm>
            </p:grpSpPr>
            <p:sp>
              <p:nvSpPr>
                <p:cNvPr id="7531" name="Google Shape;7531;p75"/>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75"/>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3" name="Google Shape;7533;p75"/>
              <p:cNvGrpSpPr/>
              <p:nvPr/>
            </p:nvGrpSpPr>
            <p:grpSpPr>
              <a:xfrm>
                <a:off x="5158005" y="3875284"/>
                <a:ext cx="31405" cy="27001"/>
                <a:chOff x="5158005" y="3875284"/>
                <a:chExt cx="31405" cy="27001"/>
              </a:xfrm>
            </p:grpSpPr>
            <p:sp>
              <p:nvSpPr>
                <p:cNvPr id="7534" name="Google Shape;7534;p75"/>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75"/>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6" name="Google Shape;7536;p75"/>
              <p:cNvGrpSpPr/>
              <p:nvPr/>
            </p:nvGrpSpPr>
            <p:grpSpPr>
              <a:xfrm>
                <a:off x="5233163" y="3764545"/>
                <a:ext cx="31499" cy="26898"/>
                <a:chOff x="5233163" y="3764545"/>
                <a:chExt cx="31499" cy="26898"/>
              </a:xfrm>
            </p:grpSpPr>
            <p:sp>
              <p:nvSpPr>
                <p:cNvPr id="7537" name="Google Shape;7537;p75"/>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75"/>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9" name="Google Shape;7539;p75"/>
              <p:cNvGrpSpPr/>
              <p:nvPr/>
            </p:nvGrpSpPr>
            <p:grpSpPr>
              <a:xfrm>
                <a:off x="5276168" y="3805545"/>
                <a:ext cx="31499" cy="26906"/>
                <a:chOff x="5276168" y="3805545"/>
                <a:chExt cx="31499" cy="26906"/>
              </a:xfrm>
            </p:grpSpPr>
            <p:sp>
              <p:nvSpPr>
                <p:cNvPr id="7540" name="Google Shape;7540;p75"/>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75"/>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2" name="Google Shape;7542;p75"/>
              <p:cNvGrpSpPr/>
              <p:nvPr/>
            </p:nvGrpSpPr>
            <p:grpSpPr>
              <a:xfrm>
                <a:off x="5294053" y="3851933"/>
                <a:ext cx="31405" cy="26945"/>
                <a:chOff x="5294053" y="3851933"/>
                <a:chExt cx="31405" cy="26945"/>
              </a:xfrm>
            </p:grpSpPr>
            <p:sp>
              <p:nvSpPr>
                <p:cNvPr id="7543" name="Google Shape;7543;p75"/>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75"/>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5" name="Google Shape;7545;p75"/>
              <p:cNvGrpSpPr/>
              <p:nvPr/>
            </p:nvGrpSpPr>
            <p:grpSpPr>
              <a:xfrm>
                <a:off x="5341723" y="3851902"/>
                <a:ext cx="31405" cy="26977"/>
                <a:chOff x="5341723" y="3851902"/>
                <a:chExt cx="31405" cy="26977"/>
              </a:xfrm>
            </p:grpSpPr>
            <p:sp>
              <p:nvSpPr>
                <p:cNvPr id="7546" name="Google Shape;7546;p75"/>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75"/>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8" name="Google Shape;7548;p75"/>
              <p:cNvGrpSpPr/>
              <p:nvPr/>
            </p:nvGrpSpPr>
            <p:grpSpPr>
              <a:xfrm>
                <a:off x="5054871" y="3507855"/>
                <a:ext cx="31405" cy="26993"/>
                <a:chOff x="5054871" y="3507855"/>
                <a:chExt cx="31405" cy="26993"/>
              </a:xfrm>
            </p:grpSpPr>
            <p:sp>
              <p:nvSpPr>
                <p:cNvPr id="7549" name="Google Shape;7549;p75"/>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75"/>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1" name="Google Shape;7551;p75"/>
              <p:cNvGrpSpPr/>
              <p:nvPr/>
            </p:nvGrpSpPr>
            <p:grpSpPr>
              <a:xfrm>
                <a:off x="4876579" y="3675325"/>
                <a:ext cx="31405" cy="26969"/>
                <a:chOff x="4876579" y="3675325"/>
                <a:chExt cx="31405" cy="26969"/>
              </a:xfrm>
            </p:grpSpPr>
            <p:sp>
              <p:nvSpPr>
                <p:cNvPr id="7552" name="Google Shape;7552;p75"/>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75"/>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4" name="Google Shape;7554;p75"/>
              <p:cNvGrpSpPr/>
              <p:nvPr/>
            </p:nvGrpSpPr>
            <p:grpSpPr>
              <a:xfrm>
                <a:off x="4842233" y="3688333"/>
                <a:ext cx="31405" cy="26993"/>
                <a:chOff x="4842233" y="3688333"/>
                <a:chExt cx="31405" cy="26993"/>
              </a:xfrm>
            </p:grpSpPr>
            <p:sp>
              <p:nvSpPr>
                <p:cNvPr id="7555" name="Google Shape;7555;p75"/>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75"/>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7" name="Google Shape;7557;p75"/>
              <p:cNvGrpSpPr/>
              <p:nvPr/>
            </p:nvGrpSpPr>
            <p:grpSpPr>
              <a:xfrm>
                <a:off x="5187876" y="3608032"/>
                <a:ext cx="31405" cy="27001"/>
                <a:chOff x="5187876" y="3608032"/>
                <a:chExt cx="31405" cy="27001"/>
              </a:xfrm>
            </p:grpSpPr>
            <p:sp>
              <p:nvSpPr>
                <p:cNvPr id="7558" name="Google Shape;7558;p75"/>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75"/>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60" name="Google Shape;7560;p75"/>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75"/>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62" name="Google Shape;7562;p75"/>
              <p:cNvGrpSpPr/>
              <p:nvPr/>
            </p:nvGrpSpPr>
            <p:grpSpPr>
              <a:xfrm>
                <a:off x="5269224" y="3304167"/>
                <a:ext cx="40253" cy="34402"/>
                <a:chOff x="5269224" y="3304167"/>
                <a:chExt cx="40253" cy="34402"/>
              </a:xfrm>
            </p:grpSpPr>
            <p:sp>
              <p:nvSpPr>
                <p:cNvPr id="7563" name="Google Shape;7563;p75"/>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75"/>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5" name="Google Shape;7565;p75"/>
              <p:cNvGrpSpPr/>
              <p:nvPr/>
            </p:nvGrpSpPr>
            <p:grpSpPr>
              <a:xfrm>
                <a:off x="5327354" y="3476615"/>
                <a:ext cx="49864" cy="42723"/>
                <a:chOff x="5327354" y="3476615"/>
                <a:chExt cx="49864" cy="42723"/>
              </a:xfrm>
            </p:grpSpPr>
            <p:sp>
              <p:nvSpPr>
                <p:cNvPr id="7566" name="Google Shape;7566;p75"/>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75"/>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68" name="Google Shape;7568;p75"/>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75"/>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70" name="Google Shape;7570;p75"/>
              <p:cNvGrpSpPr/>
              <p:nvPr/>
            </p:nvGrpSpPr>
            <p:grpSpPr>
              <a:xfrm>
                <a:off x="5341723" y="3775957"/>
                <a:ext cx="31405" cy="26898"/>
                <a:chOff x="5341723" y="3775957"/>
                <a:chExt cx="31405" cy="26898"/>
              </a:xfrm>
            </p:grpSpPr>
            <p:sp>
              <p:nvSpPr>
                <p:cNvPr id="7571" name="Google Shape;7571;p75"/>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75"/>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3" name="Google Shape;7573;p75"/>
              <p:cNvGrpSpPr/>
              <p:nvPr/>
            </p:nvGrpSpPr>
            <p:grpSpPr>
              <a:xfrm>
                <a:off x="5439053" y="3699274"/>
                <a:ext cx="31405" cy="26898"/>
                <a:chOff x="5439053" y="3699274"/>
                <a:chExt cx="31405" cy="26898"/>
              </a:xfrm>
            </p:grpSpPr>
            <p:sp>
              <p:nvSpPr>
                <p:cNvPr id="7574" name="Google Shape;7574;p75"/>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75"/>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6" name="Google Shape;7576;p75"/>
              <p:cNvGrpSpPr/>
              <p:nvPr/>
            </p:nvGrpSpPr>
            <p:grpSpPr>
              <a:xfrm>
                <a:off x="5412414" y="3622307"/>
                <a:ext cx="31499" cy="26993"/>
                <a:chOff x="5412414" y="3622307"/>
                <a:chExt cx="31499" cy="26993"/>
              </a:xfrm>
            </p:grpSpPr>
            <p:sp>
              <p:nvSpPr>
                <p:cNvPr id="7577" name="Google Shape;7577;p75"/>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75"/>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9" name="Google Shape;7579;p75"/>
              <p:cNvGrpSpPr/>
              <p:nvPr/>
            </p:nvGrpSpPr>
            <p:grpSpPr>
              <a:xfrm>
                <a:off x="5476254" y="3473949"/>
                <a:ext cx="26835" cy="26930"/>
                <a:chOff x="5476254" y="3473949"/>
                <a:chExt cx="26835" cy="26930"/>
              </a:xfrm>
            </p:grpSpPr>
            <p:sp>
              <p:nvSpPr>
                <p:cNvPr id="7580" name="Google Shape;7580;p75"/>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75"/>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2" name="Google Shape;7582;p75"/>
              <p:cNvGrpSpPr/>
              <p:nvPr/>
            </p:nvGrpSpPr>
            <p:grpSpPr>
              <a:xfrm>
                <a:off x="5564547" y="3481594"/>
                <a:ext cx="31397" cy="26898"/>
                <a:chOff x="5564547" y="3481594"/>
                <a:chExt cx="31397" cy="26898"/>
              </a:xfrm>
            </p:grpSpPr>
            <p:sp>
              <p:nvSpPr>
                <p:cNvPr id="7583" name="Google Shape;7583;p75"/>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75"/>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5" name="Google Shape;7585;p75"/>
              <p:cNvGrpSpPr/>
              <p:nvPr/>
            </p:nvGrpSpPr>
            <p:grpSpPr>
              <a:xfrm>
                <a:off x="5534101" y="3470174"/>
                <a:ext cx="31397" cy="26906"/>
                <a:chOff x="5534101" y="3470174"/>
                <a:chExt cx="31397" cy="26906"/>
              </a:xfrm>
            </p:grpSpPr>
            <p:sp>
              <p:nvSpPr>
                <p:cNvPr id="7586" name="Google Shape;7586;p75"/>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75"/>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8" name="Google Shape;7588;p75"/>
              <p:cNvGrpSpPr/>
              <p:nvPr/>
            </p:nvGrpSpPr>
            <p:grpSpPr>
              <a:xfrm>
                <a:off x="5610879" y="3314486"/>
                <a:ext cx="31499" cy="26938"/>
                <a:chOff x="5610879" y="3314486"/>
                <a:chExt cx="31499" cy="26938"/>
              </a:xfrm>
            </p:grpSpPr>
            <p:sp>
              <p:nvSpPr>
                <p:cNvPr id="7589" name="Google Shape;7589;p75"/>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75"/>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1" name="Google Shape;7591;p75"/>
              <p:cNvGrpSpPr/>
              <p:nvPr/>
            </p:nvGrpSpPr>
            <p:grpSpPr>
              <a:xfrm>
                <a:off x="4834525" y="3501382"/>
                <a:ext cx="31499" cy="26898"/>
                <a:chOff x="4834525" y="3501382"/>
                <a:chExt cx="31499" cy="26898"/>
              </a:xfrm>
            </p:grpSpPr>
            <p:sp>
              <p:nvSpPr>
                <p:cNvPr id="7592" name="Google Shape;7592;p75"/>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75"/>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4" name="Google Shape;7594;p75"/>
              <p:cNvGrpSpPr/>
              <p:nvPr/>
            </p:nvGrpSpPr>
            <p:grpSpPr>
              <a:xfrm>
                <a:off x="4898460" y="3580158"/>
                <a:ext cx="31405" cy="26898"/>
                <a:chOff x="4898460" y="3580158"/>
                <a:chExt cx="31405" cy="26898"/>
              </a:xfrm>
            </p:grpSpPr>
            <p:sp>
              <p:nvSpPr>
                <p:cNvPr id="7595" name="Google Shape;7595;p75"/>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75"/>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7" name="Google Shape;7597;p75"/>
              <p:cNvGrpSpPr/>
              <p:nvPr/>
            </p:nvGrpSpPr>
            <p:grpSpPr>
              <a:xfrm>
                <a:off x="4882667" y="3608032"/>
                <a:ext cx="31499" cy="27001"/>
                <a:chOff x="4882667" y="3608032"/>
                <a:chExt cx="31499" cy="27001"/>
              </a:xfrm>
            </p:grpSpPr>
            <p:sp>
              <p:nvSpPr>
                <p:cNvPr id="7598" name="Google Shape;7598;p75"/>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75"/>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0" name="Google Shape;7600;p75"/>
              <p:cNvGrpSpPr/>
              <p:nvPr/>
            </p:nvGrpSpPr>
            <p:grpSpPr>
              <a:xfrm>
                <a:off x="4843373" y="3631407"/>
                <a:ext cx="16273" cy="16186"/>
                <a:chOff x="4843373" y="3631407"/>
                <a:chExt cx="16273" cy="16186"/>
              </a:xfrm>
            </p:grpSpPr>
            <p:sp>
              <p:nvSpPr>
                <p:cNvPr id="7601" name="Google Shape;7601;p75"/>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75"/>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3" name="Google Shape;7603;p75"/>
              <p:cNvGrpSpPr/>
              <p:nvPr/>
            </p:nvGrpSpPr>
            <p:grpSpPr>
              <a:xfrm>
                <a:off x="4727773" y="3591578"/>
                <a:ext cx="31499" cy="26898"/>
                <a:chOff x="4727773" y="3591578"/>
                <a:chExt cx="31499" cy="26898"/>
              </a:xfrm>
            </p:grpSpPr>
            <p:sp>
              <p:nvSpPr>
                <p:cNvPr id="7604" name="Google Shape;7604;p75"/>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75"/>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06" name="Google Shape;7606;p75"/>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75"/>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08" name="Google Shape;7608;p75"/>
              <p:cNvGrpSpPr/>
              <p:nvPr/>
            </p:nvGrpSpPr>
            <p:grpSpPr>
              <a:xfrm>
                <a:off x="4609421" y="3577398"/>
                <a:ext cx="31499" cy="27001"/>
                <a:chOff x="4609421" y="3577398"/>
                <a:chExt cx="31499" cy="27001"/>
              </a:xfrm>
            </p:grpSpPr>
            <p:sp>
              <p:nvSpPr>
                <p:cNvPr id="7609" name="Google Shape;7609;p75"/>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75"/>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1" name="Google Shape;7611;p75"/>
              <p:cNvGrpSpPr/>
              <p:nvPr/>
            </p:nvGrpSpPr>
            <p:grpSpPr>
              <a:xfrm>
                <a:off x="4649289" y="3577398"/>
                <a:ext cx="31499" cy="27001"/>
                <a:chOff x="4649289" y="3577398"/>
                <a:chExt cx="31499" cy="27001"/>
              </a:xfrm>
            </p:grpSpPr>
            <p:sp>
              <p:nvSpPr>
                <p:cNvPr id="7612" name="Google Shape;7612;p75"/>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75"/>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4" name="Google Shape;7614;p75"/>
              <p:cNvGrpSpPr/>
              <p:nvPr/>
            </p:nvGrpSpPr>
            <p:grpSpPr>
              <a:xfrm>
                <a:off x="4605614" y="3639523"/>
                <a:ext cx="31499" cy="26906"/>
                <a:chOff x="4605614" y="3639523"/>
                <a:chExt cx="31499" cy="26906"/>
              </a:xfrm>
            </p:grpSpPr>
            <p:sp>
              <p:nvSpPr>
                <p:cNvPr id="7615" name="Google Shape;7615;p75"/>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75"/>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7" name="Google Shape;7617;p75"/>
              <p:cNvGrpSpPr/>
              <p:nvPr/>
            </p:nvGrpSpPr>
            <p:grpSpPr>
              <a:xfrm>
                <a:off x="4785149" y="3618846"/>
                <a:ext cx="26930" cy="26843"/>
                <a:chOff x="4785149" y="3618846"/>
                <a:chExt cx="26930" cy="26843"/>
              </a:xfrm>
            </p:grpSpPr>
            <p:sp>
              <p:nvSpPr>
                <p:cNvPr id="7618" name="Google Shape;7618;p75"/>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75"/>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0" name="Google Shape;7620;p75"/>
              <p:cNvGrpSpPr/>
              <p:nvPr/>
            </p:nvGrpSpPr>
            <p:grpSpPr>
              <a:xfrm>
                <a:off x="4810167" y="3601567"/>
                <a:ext cx="31405" cy="26898"/>
                <a:chOff x="4810167" y="3601567"/>
                <a:chExt cx="31405" cy="26898"/>
              </a:xfrm>
            </p:grpSpPr>
            <p:sp>
              <p:nvSpPr>
                <p:cNvPr id="7621" name="Google Shape;7621;p75"/>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75"/>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3" name="Google Shape;7623;p75"/>
              <p:cNvGrpSpPr/>
              <p:nvPr/>
            </p:nvGrpSpPr>
            <p:grpSpPr>
              <a:xfrm>
                <a:off x="4831002" y="3373230"/>
                <a:ext cx="31405" cy="26898"/>
                <a:chOff x="4831002" y="3373230"/>
                <a:chExt cx="31405" cy="26898"/>
              </a:xfrm>
            </p:grpSpPr>
            <p:sp>
              <p:nvSpPr>
                <p:cNvPr id="7624" name="Google Shape;7624;p75"/>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75"/>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6" name="Google Shape;7626;p75"/>
              <p:cNvGrpSpPr/>
              <p:nvPr/>
            </p:nvGrpSpPr>
            <p:grpSpPr>
              <a:xfrm>
                <a:off x="4719311" y="3355054"/>
                <a:ext cx="31499" cy="27001"/>
                <a:chOff x="4719311" y="3355054"/>
                <a:chExt cx="31499" cy="27001"/>
              </a:xfrm>
            </p:grpSpPr>
            <p:sp>
              <p:nvSpPr>
                <p:cNvPr id="7627" name="Google Shape;7627;p75"/>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75"/>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9" name="Google Shape;7629;p75"/>
              <p:cNvGrpSpPr/>
              <p:nvPr/>
            </p:nvGrpSpPr>
            <p:grpSpPr>
              <a:xfrm>
                <a:off x="4798755" y="3450260"/>
                <a:ext cx="26930" cy="26930"/>
                <a:chOff x="4798755" y="3450260"/>
                <a:chExt cx="26930" cy="26930"/>
              </a:xfrm>
            </p:grpSpPr>
            <p:sp>
              <p:nvSpPr>
                <p:cNvPr id="7630" name="Google Shape;7630;p75"/>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75"/>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2" name="Google Shape;7632;p75"/>
              <p:cNvGrpSpPr/>
              <p:nvPr/>
            </p:nvGrpSpPr>
            <p:grpSpPr>
              <a:xfrm>
                <a:off x="4645576" y="3467555"/>
                <a:ext cx="31405" cy="26953"/>
                <a:chOff x="4645576" y="3467555"/>
                <a:chExt cx="31405" cy="26953"/>
              </a:xfrm>
            </p:grpSpPr>
            <p:sp>
              <p:nvSpPr>
                <p:cNvPr id="7633" name="Google Shape;7633;p75"/>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75"/>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5" name="Google Shape;7635;p75"/>
              <p:cNvGrpSpPr/>
              <p:nvPr/>
            </p:nvGrpSpPr>
            <p:grpSpPr>
              <a:xfrm>
                <a:off x="4687631" y="3583965"/>
                <a:ext cx="31499" cy="26898"/>
                <a:chOff x="4687631" y="3583965"/>
                <a:chExt cx="31499" cy="26898"/>
              </a:xfrm>
            </p:grpSpPr>
            <p:sp>
              <p:nvSpPr>
                <p:cNvPr id="7636" name="Google Shape;7636;p75"/>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75"/>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8" name="Google Shape;7638;p75"/>
              <p:cNvGrpSpPr/>
              <p:nvPr/>
            </p:nvGrpSpPr>
            <p:grpSpPr>
              <a:xfrm>
                <a:off x="4719311" y="3471314"/>
                <a:ext cx="31499" cy="27001"/>
                <a:chOff x="4719311" y="3471314"/>
                <a:chExt cx="31499" cy="27001"/>
              </a:xfrm>
            </p:grpSpPr>
            <p:sp>
              <p:nvSpPr>
                <p:cNvPr id="7639" name="Google Shape;7639;p75"/>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75"/>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1" name="Google Shape;7641;p75"/>
              <p:cNvGrpSpPr/>
              <p:nvPr/>
            </p:nvGrpSpPr>
            <p:grpSpPr>
              <a:xfrm>
                <a:off x="4719311" y="3434404"/>
                <a:ext cx="31499" cy="26898"/>
                <a:chOff x="4719311" y="3434404"/>
                <a:chExt cx="31499" cy="26898"/>
              </a:xfrm>
            </p:grpSpPr>
            <p:sp>
              <p:nvSpPr>
                <p:cNvPr id="7642" name="Google Shape;7642;p75"/>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75"/>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4" name="Google Shape;7644;p75"/>
              <p:cNvGrpSpPr/>
              <p:nvPr/>
            </p:nvGrpSpPr>
            <p:grpSpPr>
              <a:xfrm>
                <a:off x="4768876" y="3401772"/>
                <a:ext cx="31499" cy="26898"/>
                <a:chOff x="4768876" y="3401772"/>
                <a:chExt cx="31499" cy="26898"/>
              </a:xfrm>
            </p:grpSpPr>
            <p:sp>
              <p:nvSpPr>
                <p:cNvPr id="7645" name="Google Shape;7645;p75"/>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75"/>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7" name="Google Shape;7647;p75"/>
              <p:cNvGrpSpPr/>
              <p:nvPr/>
            </p:nvGrpSpPr>
            <p:grpSpPr>
              <a:xfrm>
                <a:off x="4762214" y="3471377"/>
                <a:ext cx="26938" cy="26938"/>
                <a:chOff x="4762214" y="3471377"/>
                <a:chExt cx="26938" cy="26938"/>
              </a:xfrm>
            </p:grpSpPr>
            <p:sp>
              <p:nvSpPr>
                <p:cNvPr id="7648" name="Google Shape;7648;p75"/>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75"/>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0" name="Google Shape;7650;p75"/>
              <p:cNvGrpSpPr/>
              <p:nvPr/>
            </p:nvGrpSpPr>
            <p:grpSpPr>
              <a:xfrm>
                <a:off x="4790473" y="3344782"/>
                <a:ext cx="31405" cy="26898"/>
                <a:chOff x="4790473" y="3344782"/>
                <a:chExt cx="31405" cy="26898"/>
              </a:xfrm>
            </p:grpSpPr>
            <p:sp>
              <p:nvSpPr>
                <p:cNvPr id="7651" name="Google Shape;7651;p75"/>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75"/>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3" name="Google Shape;7653;p75"/>
              <p:cNvGrpSpPr/>
              <p:nvPr/>
            </p:nvGrpSpPr>
            <p:grpSpPr>
              <a:xfrm>
                <a:off x="4823774" y="3950733"/>
                <a:ext cx="37398" cy="32034"/>
                <a:chOff x="4823774" y="3950733"/>
                <a:chExt cx="37398" cy="32034"/>
              </a:xfrm>
            </p:grpSpPr>
            <p:sp>
              <p:nvSpPr>
                <p:cNvPr id="7654" name="Google Shape;7654;p75"/>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75"/>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6" name="Google Shape;7656;p75"/>
              <p:cNvGrpSpPr/>
              <p:nvPr/>
            </p:nvGrpSpPr>
            <p:grpSpPr>
              <a:xfrm>
                <a:off x="4823396" y="4110566"/>
                <a:ext cx="31405" cy="26906"/>
                <a:chOff x="4823396" y="4110566"/>
                <a:chExt cx="31405" cy="26906"/>
              </a:xfrm>
            </p:grpSpPr>
            <p:sp>
              <p:nvSpPr>
                <p:cNvPr id="7657" name="Google Shape;7657;p75"/>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75"/>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9" name="Google Shape;7659;p75"/>
              <p:cNvGrpSpPr/>
              <p:nvPr/>
            </p:nvGrpSpPr>
            <p:grpSpPr>
              <a:xfrm>
                <a:off x="4838332" y="3821150"/>
                <a:ext cx="31499" cy="26898"/>
                <a:chOff x="4838332" y="3821150"/>
                <a:chExt cx="31499" cy="26898"/>
              </a:xfrm>
            </p:grpSpPr>
            <p:sp>
              <p:nvSpPr>
                <p:cNvPr id="7660" name="Google Shape;7660;p75"/>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75"/>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2" name="Google Shape;7662;p75"/>
              <p:cNvGrpSpPr/>
              <p:nvPr/>
            </p:nvGrpSpPr>
            <p:grpSpPr>
              <a:xfrm>
                <a:off x="4661275" y="3815007"/>
                <a:ext cx="36824" cy="31523"/>
                <a:chOff x="4661275" y="3815007"/>
                <a:chExt cx="36824" cy="31523"/>
              </a:xfrm>
            </p:grpSpPr>
            <p:sp>
              <p:nvSpPr>
                <p:cNvPr id="7663" name="Google Shape;7663;p75"/>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75"/>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5" name="Google Shape;7665;p75"/>
              <p:cNvGrpSpPr/>
              <p:nvPr/>
            </p:nvGrpSpPr>
            <p:grpSpPr>
              <a:xfrm>
                <a:off x="4558998" y="3851037"/>
                <a:ext cx="33591" cy="28699"/>
                <a:chOff x="4558998" y="3851037"/>
                <a:chExt cx="33591" cy="28699"/>
              </a:xfrm>
            </p:grpSpPr>
            <p:sp>
              <p:nvSpPr>
                <p:cNvPr id="7666" name="Google Shape;7666;p75"/>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75"/>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8" name="Google Shape;7668;p75"/>
              <p:cNvGrpSpPr/>
              <p:nvPr/>
            </p:nvGrpSpPr>
            <p:grpSpPr>
              <a:xfrm>
                <a:off x="4696762" y="3638587"/>
                <a:ext cx="33591" cy="28794"/>
                <a:chOff x="4696762" y="3638587"/>
                <a:chExt cx="33591" cy="28794"/>
              </a:xfrm>
            </p:grpSpPr>
            <p:sp>
              <p:nvSpPr>
                <p:cNvPr id="7669" name="Google Shape;7669;p75"/>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75"/>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1" name="Google Shape;7671;p75"/>
              <p:cNvGrpSpPr/>
              <p:nvPr/>
            </p:nvGrpSpPr>
            <p:grpSpPr>
              <a:xfrm>
                <a:off x="4929479" y="3939140"/>
                <a:ext cx="33497" cy="28692"/>
                <a:chOff x="4929479" y="3939140"/>
                <a:chExt cx="33497" cy="28692"/>
              </a:xfrm>
            </p:grpSpPr>
            <p:sp>
              <p:nvSpPr>
                <p:cNvPr id="7672" name="Google Shape;7672;p75"/>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75"/>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4" name="Google Shape;7674;p75"/>
              <p:cNvGrpSpPr/>
              <p:nvPr/>
            </p:nvGrpSpPr>
            <p:grpSpPr>
              <a:xfrm>
                <a:off x="4907119" y="3986039"/>
                <a:ext cx="33497" cy="28699"/>
                <a:chOff x="4907119" y="3986039"/>
                <a:chExt cx="33497" cy="28699"/>
              </a:xfrm>
            </p:grpSpPr>
            <p:sp>
              <p:nvSpPr>
                <p:cNvPr id="7675" name="Google Shape;7675;p75"/>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75"/>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7" name="Google Shape;7677;p75"/>
              <p:cNvGrpSpPr/>
              <p:nvPr/>
            </p:nvGrpSpPr>
            <p:grpSpPr>
              <a:xfrm>
                <a:off x="4911783" y="4048102"/>
                <a:ext cx="33591" cy="28762"/>
                <a:chOff x="4911783" y="4048102"/>
                <a:chExt cx="33591" cy="28762"/>
              </a:xfrm>
            </p:grpSpPr>
            <p:sp>
              <p:nvSpPr>
                <p:cNvPr id="7678" name="Google Shape;7678;p75"/>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75"/>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80" name="Google Shape;7680;p75"/>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75"/>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82" name="Google Shape;7682;p75"/>
              <p:cNvGrpSpPr/>
              <p:nvPr/>
            </p:nvGrpSpPr>
            <p:grpSpPr>
              <a:xfrm>
                <a:off x="4762623" y="3837847"/>
                <a:ext cx="42416" cy="36273"/>
                <a:chOff x="4762623" y="3837847"/>
                <a:chExt cx="42416" cy="36273"/>
              </a:xfrm>
            </p:grpSpPr>
            <p:sp>
              <p:nvSpPr>
                <p:cNvPr id="7683" name="Google Shape;7683;p75"/>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75"/>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5" name="Google Shape;7685;p75"/>
              <p:cNvGrpSpPr/>
              <p:nvPr/>
            </p:nvGrpSpPr>
            <p:grpSpPr>
              <a:xfrm>
                <a:off x="4746044" y="4104966"/>
                <a:ext cx="33497" cy="28699"/>
                <a:chOff x="4746044" y="4104966"/>
                <a:chExt cx="33497" cy="28699"/>
              </a:xfrm>
            </p:grpSpPr>
            <p:sp>
              <p:nvSpPr>
                <p:cNvPr id="7686" name="Google Shape;7686;p75"/>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75"/>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8" name="Google Shape;7688;p75"/>
              <p:cNvGrpSpPr/>
              <p:nvPr/>
            </p:nvGrpSpPr>
            <p:grpSpPr>
              <a:xfrm>
                <a:off x="4859646" y="4162554"/>
                <a:ext cx="33591" cy="28762"/>
                <a:chOff x="4859646" y="4162554"/>
                <a:chExt cx="33591" cy="28762"/>
              </a:xfrm>
            </p:grpSpPr>
            <p:sp>
              <p:nvSpPr>
                <p:cNvPr id="7689" name="Google Shape;7689;p75"/>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75"/>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91" name="Google Shape;7691;p75"/>
            <p:cNvGrpSpPr/>
            <p:nvPr/>
          </p:nvGrpSpPr>
          <p:grpSpPr>
            <a:xfrm>
              <a:off x="3597785" y="3274438"/>
              <a:ext cx="855610" cy="1122100"/>
              <a:chOff x="3597785" y="3274438"/>
              <a:chExt cx="855610" cy="1122100"/>
            </a:xfrm>
          </p:grpSpPr>
          <p:grpSp>
            <p:nvGrpSpPr>
              <p:cNvPr id="7692" name="Google Shape;7692;p75"/>
              <p:cNvGrpSpPr/>
              <p:nvPr/>
            </p:nvGrpSpPr>
            <p:grpSpPr>
              <a:xfrm>
                <a:off x="3617857" y="3284717"/>
                <a:ext cx="826785" cy="1099165"/>
                <a:chOff x="3617857" y="3284717"/>
                <a:chExt cx="826785" cy="1099165"/>
              </a:xfrm>
            </p:grpSpPr>
            <p:sp>
              <p:nvSpPr>
                <p:cNvPr id="7693" name="Google Shape;7693;p75"/>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75"/>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75"/>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75"/>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75"/>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75"/>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75"/>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75"/>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75"/>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75"/>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75"/>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75"/>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75"/>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75"/>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75"/>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75"/>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75"/>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75"/>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75"/>
                <p:cNvSpPr/>
                <p:nvPr/>
              </p:nvSpPr>
              <p:spPr>
                <a:xfrm>
                  <a:off x="4248071" y="4019772"/>
                  <a:ext cx="76597" cy="8"/>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75"/>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75"/>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75"/>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75"/>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75"/>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75"/>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75"/>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75"/>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75"/>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75"/>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75"/>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75"/>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75"/>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75"/>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75"/>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75"/>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75"/>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75"/>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75"/>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75"/>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75"/>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75"/>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75"/>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75"/>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75"/>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75"/>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75"/>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75"/>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75"/>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75"/>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75"/>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75"/>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75"/>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75"/>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75"/>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75"/>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75"/>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9" name="Google Shape;7749;p75"/>
              <p:cNvGrpSpPr/>
              <p:nvPr/>
            </p:nvGrpSpPr>
            <p:grpSpPr>
              <a:xfrm>
                <a:off x="4180904" y="4251758"/>
                <a:ext cx="37783" cy="32420"/>
                <a:chOff x="4180904" y="4251758"/>
                <a:chExt cx="37783" cy="32420"/>
              </a:xfrm>
            </p:grpSpPr>
            <p:sp>
              <p:nvSpPr>
                <p:cNvPr id="7750" name="Google Shape;7750;p75"/>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75"/>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2" name="Google Shape;7752;p75"/>
              <p:cNvGrpSpPr/>
              <p:nvPr/>
            </p:nvGrpSpPr>
            <p:grpSpPr>
              <a:xfrm>
                <a:off x="4201644" y="4081324"/>
                <a:ext cx="37783" cy="32364"/>
                <a:chOff x="4201644" y="4081324"/>
                <a:chExt cx="37783" cy="32364"/>
              </a:xfrm>
            </p:grpSpPr>
            <p:sp>
              <p:nvSpPr>
                <p:cNvPr id="7753" name="Google Shape;7753;p75"/>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75"/>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5" name="Google Shape;7755;p75"/>
              <p:cNvGrpSpPr/>
              <p:nvPr/>
            </p:nvGrpSpPr>
            <p:grpSpPr>
              <a:xfrm>
                <a:off x="4284416" y="3887428"/>
                <a:ext cx="37783" cy="32451"/>
                <a:chOff x="4284416" y="3887428"/>
                <a:chExt cx="37783" cy="32451"/>
              </a:xfrm>
            </p:grpSpPr>
            <p:sp>
              <p:nvSpPr>
                <p:cNvPr id="7756" name="Google Shape;7756;p75"/>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75"/>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8" name="Google Shape;7758;p75"/>
              <p:cNvGrpSpPr/>
              <p:nvPr/>
            </p:nvGrpSpPr>
            <p:grpSpPr>
              <a:xfrm>
                <a:off x="4223721" y="3860404"/>
                <a:ext cx="37870" cy="32364"/>
                <a:chOff x="4223721" y="3860404"/>
                <a:chExt cx="37870" cy="32364"/>
              </a:xfrm>
            </p:grpSpPr>
            <p:sp>
              <p:nvSpPr>
                <p:cNvPr id="7759" name="Google Shape;7759;p75"/>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75"/>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1" name="Google Shape;7761;p75"/>
              <p:cNvGrpSpPr/>
              <p:nvPr/>
            </p:nvGrpSpPr>
            <p:grpSpPr>
              <a:xfrm>
                <a:off x="4104889" y="3699242"/>
                <a:ext cx="37776" cy="32357"/>
                <a:chOff x="4104889" y="3699242"/>
                <a:chExt cx="37776" cy="32357"/>
              </a:xfrm>
            </p:grpSpPr>
            <p:sp>
              <p:nvSpPr>
                <p:cNvPr id="7762" name="Google Shape;7762;p75"/>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75"/>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4" name="Google Shape;7764;p75"/>
              <p:cNvGrpSpPr/>
              <p:nvPr/>
            </p:nvGrpSpPr>
            <p:grpSpPr>
              <a:xfrm>
                <a:off x="4143608" y="3475121"/>
                <a:ext cx="37878" cy="32420"/>
                <a:chOff x="4143608" y="3475121"/>
                <a:chExt cx="37878" cy="32420"/>
              </a:xfrm>
            </p:grpSpPr>
            <p:sp>
              <p:nvSpPr>
                <p:cNvPr id="7765" name="Google Shape;7765;p75"/>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75"/>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7" name="Google Shape;7767;p75"/>
              <p:cNvGrpSpPr/>
              <p:nvPr/>
            </p:nvGrpSpPr>
            <p:grpSpPr>
              <a:xfrm>
                <a:off x="4217248" y="3570893"/>
                <a:ext cx="37776" cy="32364"/>
                <a:chOff x="4217248" y="3570893"/>
                <a:chExt cx="37776" cy="32364"/>
              </a:xfrm>
            </p:grpSpPr>
            <p:sp>
              <p:nvSpPr>
                <p:cNvPr id="7768" name="Google Shape;7768;p75"/>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75"/>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0" name="Google Shape;7770;p75"/>
              <p:cNvGrpSpPr/>
              <p:nvPr/>
            </p:nvGrpSpPr>
            <p:grpSpPr>
              <a:xfrm>
                <a:off x="4255307" y="3431612"/>
                <a:ext cx="37776" cy="32451"/>
                <a:chOff x="4255307" y="3431612"/>
                <a:chExt cx="37776" cy="32451"/>
              </a:xfrm>
            </p:grpSpPr>
            <p:sp>
              <p:nvSpPr>
                <p:cNvPr id="7771" name="Google Shape;7771;p75"/>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75"/>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3" name="Google Shape;7773;p75"/>
              <p:cNvGrpSpPr/>
              <p:nvPr/>
            </p:nvGrpSpPr>
            <p:grpSpPr>
              <a:xfrm>
                <a:off x="3853052" y="3577398"/>
                <a:ext cx="37776" cy="32420"/>
                <a:chOff x="3853052" y="3577398"/>
                <a:chExt cx="37776" cy="32420"/>
              </a:xfrm>
            </p:grpSpPr>
            <p:sp>
              <p:nvSpPr>
                <p:cNvPr id="7774" name="Google Shape;7774;p75"/>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75"/>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6" name="Google Shape;7776;p75"/>
              <p:cNvGrpSpPr/>
              <p:nvPr/>
            </p:nvGrpSpPr>
            <p:grpSpPr>
              <a:xfrm>
                <a:off x="4039908" y="3412107"/>
                <a:ext cx="37776" cy="32357"/>
                <a:chOff x="4039908" y="3412107"/>
                <a:chExt cx="37776" cy="32357"/>
              </a:xfrm>
            </p:grpSpPr>
            <p:sp>
              <p:nvSpPr>
                <p:cNvPr id="7777" name="Google Shape;7777;p75"/>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75"/>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9" name="Google Shape;7779;p75"/>
              <p:cNvGrpSpPr/>
              <p:nvPr/>
            </p:nvGrpSpPr>
            <p:grpSpPr>
              <a:xfrm>
                <a:off x="4017360" y="3342061"/>
                <a:ext cx="37870" cy="32380"/>
                <a:chOff x="4017360" y="3342061"/>
                <a:chExt cx="37870" cy="32380"/>
              </a:xfrm>
            </p:grpSpPr>
            <p:sp>
              <p:nvSpPr>
                <p:cNvPr id="7780" name="Google Shape;7780;p75"/>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75"/>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82" name="Google Shape;7782;p75"/>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75"/>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84" name="Google Shape;7784;p75"/>
              <p:cNvGrpSpPr/>
              <p:nvPr/>
            </p:nvGrpSpPr>
            <p:grpSpPr>
              <a:xfrm>
                <a:off x="3750870" y="3418650"/>
                <a:ext cx="37776" cy="32380"/>
                <a:chOff x="3750870" y="3418650"/>
                <a:chExt cx="37776" cy="32380"/>
              </a:xfrm>
            </p:grpSpPr>
            <p:sp>
              <p:nvSpPr>
                <p:cNvPr id="7785" name="Google Shape;7785;p75"/>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75"/>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7" name="Google Shape;7787;p75"/>
              <p:cNvGrpSpPr/>
              <p:nvPr/>
            </p:nvGrpSpPr>
            <p:grpSpPr>
              <a:xfrm>
                <a:off x="3632509" y="3274438"/>
                <a:ext cx="37783" cy="32357"/>
                <a:chOff x="3632509" y="3274438"/>
                <a:chExt cx="37783" cy="32357"/>
              </a:xfrm>
            </p:grpSpPr>
            <p:sp>
              <p:nvSpPr>
                <p:cNvPr id="7788" name="Google Shape;7788;p75"/>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75"/>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0" name="Google Shape;7790;p75"/>
              <p:cNvGrpSpPr/>
              <p:nvPr/>
            </p:nvGrpSpPr>
            <p:grpSpPr>
              <a:xfrm>
                <a:off x="3906424" y="3297561"/>
                <a:ext cx="37776" cy="32451"/>
                <a:chOff x="3906424" y="3297561"/>
                <a:chExt cx="37776" cy="32451"/>
              </a:xfrm>
            </p:grpSpPr>
            <p:sp>
              <p:nvSpPr>
                <p:cNvPr id="7791" name="Google Shape;7791;p75"/>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75"/>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3" name="Google Shape;7793;p75"/>
              <p:cNvGrpSpPr/>
              <p:nvPr/>
            </p:nvGrpSpPr>
            <p:grpSpPr>
              <a:xfrm>
                <a:off x="3866084" y="3412107"/>
                <a:ext cx="37776" cy="32357"/>
                <a:chOff x="3866084" y="3412107"/>
                <a:chExt cx="37776" cy="32357"/>
              </a:xfrm>
            </p:grpSpPr>
            <p:sp>
              <p:nvSpPr>
                <p:cNvPr id="7794" name="Google Shape;7794;p75"/>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75"/>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6" name="Google Shape;7796;p75"/>
              <p:cNvGrpSpPr/>
              <p:nvPr/>
            </p:nvGrpSpPr>
            <p:grpSpPr>
              <a:xfrm>
                <a:off x="4023919" y="3766409"/>
                <a:ext cx="37783" cy="32357"/>
                <a:chOff x="4023919" y="3766409"/>
                <a:chExt cx="37783" cy="32357"/>
              </a:xfrm>
            </p:grpSpPr>
            <p:sp>
              <p:nvSpPr>
                <p:cNvPr id="7797" name="Google Shape;7797;p75"/>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75"/>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9" name="Google Shape;7799;p75"/>
              <p:cNvGrpSpPr/>
              <p:nvPr/>
            </p:nvGrpSpPr>
            <p:grpSpPr>
              <a:xfrm>
                <a:off x="3973882" y="3779449"/>
                <a:ext cx="37776" cy="32357"/>
                <a:chOff x="3973882" y="3779449"/>
                <a:chExt cx="37776" cy="32357"/>
              </a:xfrm>
            </p:grpSpPr>
            <p:sp>
              <p:nvSpPr>
                <p:cNvPr id="7800" name="Google Shape;7800;p75"/>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75"/>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2" name="Google Shape;7802;p75"/>
              <p:cNvGrpSpPr/>
              <p:nvPr/>
            </p:nvGrpSpPr>
            <p:grpSpPr>
              <a:xfrm>
                <a:off x="4073398" y="3838028"/>
                <a:ext cx="37776" cy="32380"/>
                <a:chOff x="4073398" y="3838028"/>
                <a:chExt cx="37776" cy="32380"/>
              </a:xfrm>
            </p:grpSpPr>
            <p:sp>
              <p:nvSpPr>
                <p:cNvPr id="7803" name="Google Shape;7803;p75"/>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75"/>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5" name="Google Shape;7805;p75"/>
              <p:cNvGrpSpPr/>
              <p:nvPr/>
            </p:nvGrpSpPr>
            <p:grpSpPr>
              <a:xfrm>
                <a:off x="4342672" y="4144496"/>
                <a:ext cx="37752" cy="32364"/>
                <a:chOff x="4342672" y="4144496"/>
                <a:chExt cx="37752" cy="32364"/>
              </a:xfrm>
            </p:grpSpPr>
            <p:sp>
              <p:nvSpPr>
                <p:cNvPr id="7806" name="Google Shape;7806;p75"/>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75"/>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8" name="Google Shape;7808;p75"/>
              <p:cNvGrpSpPr/>
              <p:nvPr/>
            </p:nvGrpSpPr>
            <p:grpSpPr>
              <a:xfrm>
                <a:off x="4406386" y="4056872"/>
                <a:ext cx="37783" cy="32364"/>
                <a:chOff x="4406386" y="4056872"/>
                <a:chExt cx="37783" cy="32364"/>
              </a:xfrm>
            </p:grpSpPr>
            <p:sp>
              <p:nvSpPr>
                <p:cNvPr id="7809" name="Google Shape;7809;p75"/>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75"/>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1" name="Google Shape;7811;p75"/>
              <p:cNvGrpSpPr/>
              <p:nvPr/>
            </p:nvGrpSpPr>
            <p:grpSpPr>
              <a:xfrm>
                <a:off x="4284416" y="4245254"/>
                <a:ext cx="37783" cy="32357"/>
                <a:chOff x="4284416" y="4245254"/>
                <a:chExt cx="37783" cy="32357"/>
              </a:xfrm>
            </p:grpSpPr>
            <p:sp>
              <p:nvSpPr>
                <p:cNvPr id="7812" name="Google Shape;7812;p75"/>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75"/>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4" name="Google Shape;7814;p75"/>
              <p:cNvGrpSpPr/>
              <p:nvPr/>
            </p:nvGrpSpPr>
            <p:grpSpPr>
              <a:xfrm>
                <a:off x="4219057" y="4331258"/>
                <a:ext cx="37776" cy="32364"/>
                <a:chOff x="4219057" y="4331258"/>
                <a:chExt cx="37776" cy="32364"/>
              </a:xfrm>
            </p:grpSpPr>
            <p:sp>
              <p:nvSpPr>
                <p:cNvPr id="7815" name="Google Shape;7815;p75"/>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75"/>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7" name="Google Shape;7817;p75"/>
              <p:cNvGrpSpPr/>
              <p:nvPr/>
            </p:nvGrpSpPr>
            <p:grpSpPr>
              <a:xfrm>
                <a:off x="4204122" y="4141688"/>
                <a:ext cx="33497" cy="28699"/>
                <a:chOff x="4204122" y="4141688"/>
                <a:chExt cx="33497" cy="28699"/>
              </a:xfrm>
            </p:grpSpPr>
            <p:sp>
              <p:nvSpPr>
                <p:cNvPr id="7818" name="Google Shape;7818;p75"/>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75"/>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0" name="Google Shape;7820;p75"/>
              <p:cNvGrpSpPr/>
              <p:nvPr/>
            </p:nvGrpSpPr>
            <p:grpSpPr>
              <a:xfrm>
                <a:off x="4301546" y="4003869"/>
                <a:ext cx="38916" cy="33324"/>
                <a:chOff x="4301546" y="4003869"/>
                <a:chExt cx="38916" cy="33324"/>
              </a:xfrm>
            </p:grpSpPr>
            <p:sp>
              <p:nvSpPr>
                <p:cNvPr id="7821" name="Google Shape;7821;p75"/>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75"/>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3" name="Google Shape;7823;p75"/>
              <p:cNvGrpSpPr/>
              <p:nvPr/>
            </p:nvGrpSpPr>
            <p:grpSpPr>
              <a:xfrm>
                <a:off x="4210681" y="3924669"/>
                <a:ext cx="36549" cy="31366"/>
                <a:chOff x="4210681" y="3924669"/>
                <a:chExt cx="36549" cy="31366"/>
              </a:xfrm>
            </p:grpSpPr>
            <p:sp>
              <p:nvSpPr>
                <p:cNvPr id="7824" name="Google Shape;7824;p75"/>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75"/>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6" name="Google Shape;7826;p75"/>
              <p:cNvGrpSpPr/>
              <p:nvPr/>
            </p:nvGrpSpPr>
            <p:grpSpPr>
              <a:xfrm>
                <a:off x="3987771" y="3628874"/>
                <a:ext cx="31499" cy="26993"/>
                <a:chOff x="3987771" y="3628874"/>
                <a:chExt cx="31499" cy="26993"/>
              </a:xfrm>
            </p:grpSpPr>
            <p:sp>
              <p:nvSpPr>
                <p:cNvPr id="7827" name="Google Shape;7827;p75"/>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75"/>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9" name="Google Shape;7829;p75"/>
              <p:cNvGrpSpPr/>
              <p:nvPr/>
            </p:nvGrpSpPr>
            <p:grpSpPr>
              <a:xfrm>
                <a:off x="4087382" y="3775674"/>
                <a:ext cx="31405" cy="26898"/>
                <a:chOff x="4087382" y="3775674"/>
                <a:chExt cx="31405" cy="26898"/>
              </a:xfrm>
            </p:grpSpPr>
            <p:sp>
              <p:nvSpPr>
                <p:cNvPr id="7830" name="Google Shape;7830;p75"/>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75"/>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2" name="Google Shape;7832;p75"/>
              <p:cNvGrpSpPr/>
              <p:nvPr/>
            </p:nvGrpSpPr>
            <p:grpSpPr>
              <a:xfrm>
                <a:off x="4118873" y="3856637"/>
                <a:ext cx="31405" cy="26906"/>
                <a:chOff x="4118873" y="3856637"/>
                <a:chExt cx="31405" cy="26906"/>
              </a:xfrm>
            </p:grpSpPr>
            <p:sp>
              <p:nvSpPr>
                <p:cNvPr id="7833" name="Google Shape;7833;p75"/>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75"/>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5" name="Google Shape;7835;p75"/>
              <p:cNvGrpSpPr/>
              <p:nvPr/>
            </p:nvGrpSpPr>
            <p:grpSpPr>
              <a:xfrm>
                <a:off x="4168541" y="3639523"/>
                <a:ext cx="31499" cy="26906"/>
                <a:chOff x="4168541" y="3639523"/>
                <a:chExt cx="31499" cy="26906"/>
              </a:xfrm>
            </p:grpSpPr>
            <p:sp>
              <p:nvSpPr>
                <p:cNvPr id="7836" name="Google Shape;7836;p75"/>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75"/>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8" name="Google Shape;7838;p75"/>
              <p:cNvGrpSpPr/>
              <p:nvPr/>
            </p:nvGrpSpPr>
            <p:grpSpPr>
              <a:xfrm>
                <a:off x="3965789" y="3393545"/>
                <a:ext cx="31405" cy="26945"/>
                <a:chOff x="3965789" y="3393545"/>
                <a:chExt cx="31405" cy="26945"/>
              </a:xfrm>
            </p:grpSpPr>
            <p:sp>
              <p:nvSpPr>
                <p:cNvPr id="7839" name="Google Shape;7839;p75"/>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75"/>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1" name="Google Shape;7841;p75"/>
              <p:cNvGrpSpPr/>
              <p:nvPr/>
            </p:nvGrpSpPr>
            <p:grpSpPr>
              <a:xfrm>
                <a:off x="3925166" y="3491008"/>
                <a:ext cx="31405" cy="27001"/>
                <a:chOff x="3925166" y="3491008"/>
                <a:chExt cx="31405" cy="27001"/>
              </a:xfrm>
            </p:grpSpPr>
            <p:sp>
              <p:nvSpPr>
                <p:cNvPr id="7842" name="Google Shape;7842;p75"/>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75"/>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4" name="Google Shape;7844;p75"/>
              <p:cNvGrpSpPr/>
              <p:nvPr/>
            </p:nvGrpSpPr>
            <p:grpSpPr>
              <a:xfrm>
                <a:off x="3682845" y="3340976"/>
                <a:ext cx="31397" cy="26898"/>
                <a:chOff x="3682845" y="3340976"/>
                <a:chExt cx="31397" cy="26898"/>
              </a:xfrm>
            </p:grpSpPr>
            <p:sp>
              <p:nvSpPr>
                <p:cNvPr id="7845" name="Google Shape;7845;p75"/>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75"/>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7" name="Google Shape;7847;p75"/>
              <p:cNvGrpSpPr/>
              <p:nvPr/>
            </p:nvGrpSpPr>
            <p:grpSpPr>
              <a:xfrm>
                <a:off x="3795393" y="3353725"/>
                <a:ext cx="31499" cy="26993"/>
                <a:chOff x="3795393" y="3353725"/>
                <a:chExt cx="31499" cy="26993"/>
              </a:xfrm>
            </p:grpSpPr>
            <p:sp>
              <p:nvSpPr>
                <p:cNvPr id="7848" name="Google Shape;7848;p75"/>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75"/>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0" name="Google Shape;7850;p75"/>
              <p:cNvGrpSpPr/>
              <p:nvPr/>
            </p:nvGrpSpPr>
            <p:grpSpPr>
              <a:xfrm>
                <a:off x="4176909" y="4363221"/>
                <a:ext cx="38924" cy="33316"/>
                <a:chOff x="4176909" y="4363221"/>
                <a:chExt cx="38924" cy="33316"/>
              </a:xfrm>
            </p:grpSpPr>
            <p:sp>
              <p:nvSpPr>
                <p:cNvPr id="7851" name="Google Shape;7851;p75"/>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75"/>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3" name="Google Shape;7853;p75"/>
              <p:cNvGrpSpPr/>
              <p:nvPr/>
            </p:nvGrpSpPr>
            <p:grpSpPr>
              <a:xfrm>
                <a:off x="4226191" y="4007660"/>
                <a:ext cx="33560" cy="28770"/>
                <a:chOff x="4226191" y="4007660"/>
                <a:chExt cx="33560" cy="28770"/>
              </a:xfrm>
            </p:grpSpPr>
            <p:sp>
              <p:nvSpPr>
                <p:cNvPr id="7854" name="Google Shape;7854;p75"/>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75"/>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6" name="Google Shape;7856;p75"/>
              <p:cNvGrpSpPr/>
              <p:nvPr/>
            </p:nvGrpSpPr>
            <p:grpSpPr>
              <a:xfrm>
                <a:off x="3597785" y="3377045"/>
                <a:ext cx="33591" cy="28699"/>
                <a:chOff x="3597785" y="3377045"/>
                <a:chExt cx="33591" cy="28699"/>
              </a:xfrm>
            </p:grpSpPr>
            <p:sp>
              <p:nvSpPr>
                <p:cNvPr id="7857" name="Google Shape;7857;p75"/>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75"/>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9" name="Google Shape;7859;p75"/>
              <p:cNvGrpSpPr/>
              <p:nvPr/>
            </p:nvGrpSpPr>
            <p:grpSpPr>
              <a:xfrm>
                <a:off x="3887870" y="3669796"/>
                <a:ext cx="33591" cy="28692"/>
                <a:chOff x="3887870" y="3669796"/>
                <a:chExt cx="33591" cy="28692"/>
              </a:xfrm>
            </p:grpSpPr>
            <p:sp>
              <p:nvSpPr>
                <p:cNvPr id="7860" name="Google Shape;7860;p75"/>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75"/>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2" name="Google Shape;7862;p75"/>
              <p:cNvGrpSpPr/>
              <p:nvPr/>
            </p:nvGrpSpPr>
            <p:grpSpPr>
              <a:xfrm>
                <a:off x="3818320" y="3481625"/>
                <a:ext cx="33497" cy="28770"/>
                <a:chOff x="3818320" y="3481625"/>
                <a:chExt cx="33497" cy="28770"/>
              </a:xfrm>
            </p:grpSpPr>
            <p:sp>
              <p:nvSpPr>
                <p:cNvPr id="7863" name="Google Shape;7863;p75"/>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75"/>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5" name="Google Shape;7865;p75"/>
              <p:cNvGrpSpPr/>
              <p:nvPr/>
            </p:nvGrpSpPr>
            <p:grpSpPr>
              <a:xfrm>
                <a:off x="4278139" y="4120948"/>
                <a:ext cx="37492" cy="32129"/>
                <a:chOff x="4278139" y="4120948"/>
                <a:chExt cx="37492" cy="32129"/>
              </a:xfrm>
            </p:grpSpPr>
            <p:sp>
              <p:nvSpPr>
                <p:cNvPr id="7866" name="Google Shape;7866;p75"/>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75"/>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8" name="Google Shape;7868;p75"/>
              <p:cNvGrpSpPr/>
              <p:nvPr/>
            </p:nvGrpSpPr>
            <p:grpSpPr>
              <a:xfrm>
                <a:off x="4419898" y="3977388"/>
                <a:ext cx="33497" cy="28692"/>
                <a:chOff x="4419898" y="3977388"/>
                <a:chExt cx="33497" cy="28692"/>
              </a:xfrm>
            </p:grpSpPr>
            <p:sp>
              <p:nvSpPr>
                <p:cNvPr id="7869" name="Google Shape;7869;p75"/>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75"/>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1" name="Google Shape;7871;p75"/>
              <p:cNvGrpSpPr/>
              <p:nvPr/>
            </p:nvGrpSpPr>
            <p:grpSpPr>
              <a:xfrm>
                <a:off x="4158930" y="4034684"/>
                <a:ext cx="33497" cy="28762"/>
                <a:chOff x="4158930" y="4034684"/>
                <a:chExt cx="33497" cy="28762"/>
              </a:xfrm>
            </p:grpSpPr>
            <p:sp>
              <p:nvSpPr>
                <p:cNvPr id="7872" name="Google Shape;7872;p75"/>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75"/>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4" name="Google Shape;7874;p75"/>
              <p:cNvGrpSpPr/>
              <p:nvPr/>
            </p:nvGrpSpPr>
            <p:grpSpPr>
              <a:xfrm>
                <a:off x="4134949" y="3957049"/>
                <a:ext cx="33497" cy="28770"/>
                <a:chOff x="4134949" y="3957049"/>
                <a:chExt cx="33497" cy="28770"/>
              </a:xfrm>
            </p:grpSpPr>
            <p:sp>
              <p:nvSpPr>
                <p:cNvPr id="7875" name="Google Shape;7875;p75"/>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75"/>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7" name="Google Shape;7877;p75"/>
              <p:cNvGrpSpPr/>
              <p:nvPr/>
            </p:nvGrpSpPr>
            <p:grpSpPr>
              <a:xfrm>
                <a:off x="4193653" y="4184403"/>
                <a:ext cx="43580" cy="37264"/>
                <a:chOff x="4193653" y="4184403"/>
                <a:chExt cx="43580" cy="37264"/>
              </a:xfrm>
            </p:grpSpPr>
            <p:sp>
              <p:nvSpPr>
                <p:cNvPr id="7878" name="Google Shape;7878;p75"/>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75"/>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0" name="Google Shape;7880;p75"/>
              <p:cNvGrpSpPr/>
              <p:nvPr/>
            </p:nvGrpSpPr>
            <p:grpSpPr>
              <a:xfrm>
                <a:off x="4343600" y="3943844"/>
                <a:ext cx="43580" cy="37312"/>
                <a:chOff x="4343600" y="3943844"/>
                <a:chExt cx="43580" cy="37312"/>
              </a:xfrm>
            </p:grpSpPr>
            <p:sp>
              <p:nvSpPr>
                <p:cNvPr id="7881" name="Google Shape;7881;p75"/>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75"/>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3" name="Google Shape;7883;p75"/>
              <p:cNvGrpSpPr/>
              <p:nvPr/>
            </p:nvGrpSpPr>
            <p:grpSpPr>
              <a:xfrm>
                <a:off x="4172339" y="3381693"/>
                <a:ext cx="31499" cy="27001"/>
                <a:chOff x="4172339" y="3381693"/>
                <a:chExt cx="31499" cy="27001"/>
              </a:xfrm>
            </p:grpSpPr>
            <p:sp>
              <p:nvSpPr>
                <p:cNvPr id="7884" name="Google Shape;7884;p75"/>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75"/>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Shape 7889"/>
        <p:cNvGrpSpPr/>
        <p:nvPr/>
      </p:nvGrpSpPr>
      <p:grpSpPr>
        <a:xfrm>
          <a:off x="0" y="0"/>
          <a:ext cx="0" cy="0"/>
          <a:chOff x="0" y="0"/>
          <a:chExt cx="0" cy="0"/>
        </a:xfrm>
      </p:grpSpPr>
      <p:grpSp>
        <p:nvGrpSpPr>
          <p:cNvPr id="7890" name="Google Shape;7890;p76"/>
          <p:cNvGrpSpPr/>
          <p:nvPr/>
        </p:nvGrpSpPr>
        <p:grpSpPr>
          <a:xfrm>
            <a:off x="2126623" y="3607908"/>
            <a:ext cx="1102891" cy="760337"/>
            <a:chOff x="4967783" y="2151471"/>
            <a:chExt cx="3920692" cy="2702940"/>
          </a:xfrm>
        </p:grpSpPr>
        <p:grpSp>
          <p:nvGrpSpPr>
            <p:cNvPr id="7891" name="Google Shape;7891;p76"/>
            <p:cNvGrpSpPr/>
            <p:nvPr/>
          </p:nvGrpSpPr>
          <p:grpSpPr>
            <a:xfrm>
              <a:off x="5045709" y="2252109"/>
              <a:ext cx="3761071" cy="2501708"/>
              <a:chOff x="2691784" y="1805334"/>
              <a:chExt cx="3761071" cy="2501708"/>
            </a:xfrm>
          </p:grpSpPr>
          <p:sp>
            <p:nvSpPr>
              <p:cNvPr id="7892" name="Google Shape;7892;p76"/>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76"/>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76"/>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76"/>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76"/>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76"/>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76"/>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9" name="Google Shape;7899;p76"/>
            <p:cNvGrpSpPr/>
            <p:nvPr/>
          </p:nvGrpSpPr>
          <p:grpSpPr>
            <a:xfrm>
              <a:off x="4967783" y="2151471"/>
              <a:ext cx="3920692" cy="2702940"/>
              <a:chOff x="2613858" y="1704696"/>
              <a:chExt cx="3920692" cy="2702940"/>
            </a:xfrm>
          </p:grpSpPr>
          <p:sp>
            <p:nvSpPr>
              <p:cNvPr id="7900" name="Google Shape;7900;p76"/>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76"/>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76"/>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76"/>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76"/>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05" name="Google Shape;7905;p76"/>
          <p:cNvGrpSpPr/>
          <p:nvPr/>
        </p:nvGrpSpPr>
        <p:grpSpPr>
          <a:xfrm>
            <a:off x="3530532" y="1496185"/>
            <a:ext cx="1561911" cy="708580"/>
            <a:chOff x="3530532" y="1496185"/>
            <a:chExt cx="1561911" cy="708580"/>
          </a:xfrm>
        </p:grpSpPr>
        <p:grpSp>
          <p:nvGrpSpPr>
            <p:cNvPr id="7906" name="Google Shape;7906;p76"/>
            <p:cNvGrpSpPr/>
            <p:nvPr/>
          </p:nvGrpSpPr>
          <p:grpSpPr>
            <a:xfrm>
              <a:off x="3720318" y="1857562"/>
              <a:ext cx="1372125" cy="54"/>
              <a:chOff x="3720318" y="1857562"/>
              <a:chExt cx="1372125" cy="54"/>
            </a:xfrm>
          </p:grpSpPr>
          <p:cxnSp>
            <p:nvCxnSpPr>
              <p:cNvPr id="7907" name="Google Shape;7907;p76"/>
              <p:cNvCxnSpPr>
                <a:endCxn id="7908"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909" name="Google Shape;7909;p76"/>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910" name="Google Shape;7910;p76"/>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911" name="Google Shape;7911;p76"/>
              <p:cNvCxnSpPr>
                <a:stCxn id="7908"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912" name="Google Shape;7912;p76"/>
            <p:cNvGrpSpPr/>
            <p:nvPr/>
          </p:nvGrpSpPr>
          <p:grpSpPr>
            <a:xfrm>
              <a:off x="3567462" y="1496185"/>
              <a:ext cx="286500" cy="272914"/>
              <a:chOff x="3567462" y="1496185"/>
              <a:chExt cx="286500" cy="272914"/>
            </a:xfrm>
          </p:grpSpPr>
          <p:cxnSp>
            <p:nvCxnSpPr>
              <p:cNvPr id="7913" name="Google Shape;7913;p76"/>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914" name="Google Shape;7914;p76"/>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15" name="Google Shape;7915;p76"/>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76"/>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17" name="Google Shape;7917;p76"/>
            <p:cNvGrpSpPr/>
            <p:nvPr/>
          </p:nvGrpSpPr>
          <p:grpSpPr>
            <a:xfrm>
              <a:off x="3929014" y="1960574"/>
              <a:ext cx="286500" cy="242342"/>
              <a:chOff x="3929014" y="1960574"/>
              <a:chExt cx="286500" cy="242342"/>
            </a:xfrm>
          </p:grpSpPr>
          <p:cxnSp>
            <p:nvCxnSpPr>
              <p:cNvPr id="7918" name="Google Shape;7918;p76"/>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919" name="Google Shape;7919;p76"/>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0" name="Google Shape;7920;p76"/>
            <p:cNvGrpSpPr/>
            <p:nvPr/>
          </p:nvGrpSpPr>
          <p:grpSpPr>
            <a:xfrm>
              <a:off x="4290828" y="1496185"/>
              <a:ext cx="286500" cy="272914"/>
              <a:chOff x="4290828" y="1496185"/>
              <a:chExt cx="286500" cy="272914"/>
            </a:xfrm>
          </p:grpSpPr>
          <p:cxnSp>
            <p:nvCxnSpPr>
              <p:cNvPr id="7921" name="Google Shape;7921;p76"/>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922" name="Google Shape;7922;p76"/>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23" name="Google Shape;7923;p76"/>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76"/>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24" name="Google Shape;7924;p76"/>
            <p:cNvGrpSpPr/>
            <p:nvPr/>
          </p:nvGrpSpPr>
          <p:grpSpPr>
            <a:xfrm>
              <a:off x="4657726" y="1959674"/>
              <a:ext cx="286500" cy="245092"/>
              <a:chOff x="4657726" y="1959674"/>
              <a:chExt cx="286500" cy="245092"/>
            </a:xfrm>
          </p:grpSpPr>
          <p:cxnSp>
            <p:nvCxnSpPr>
              <p:cNvPr id="7925" name="Google Shape;7925;p76"/>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926" name="Google Shape;7926;p76"/>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27" name="Google Shape;7927;p76"/>
          <p:cNvGrpSpPr/>
          <p:nvPr/>
        </p:nvGrpSpPr>
        <p:grpSpPr>
          <a:xfrm>
            <a:off x="3512551" y="2358282"/>
            <a:ext cx="1597032" cy="378649"/>
            <a:chOff x="3512551" y="2358282"/>
            <a:chExt cx="1597032" cy="378649"/>
          </a:xfrm>
        </p:grpSpPr>
        <p:grpSp>
          <p:nvGrpSpPr>
            <p:cNvPr id="7928" name="Google Shape;7928;p76"/>
            <p:cNvGrpSpPr/>
            <p:nvPr/>
          </p:nvGrpSpPr>
          <p:grpSpPr>
            <a:xfrm>
              <a:off x="3738198" y="2553002"/>
              <a:ext cx="1145834" cy="117"/>
              <a:chOff x="3738198" y="2553002"/>
              <a:chExt cx="1145834" cy="117"/>
            </a:xfrm>
          </p:grpSpPr>
          <p:cxnSp>
            <p:nvCxnSpPr>
              <p:cNvPr id="7929" name="Google Shape;7929;p76"/>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930" name="Google Shape;7930;p76"/>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931" name="Google Shape;7931;p76"/>
              <p:cNvCxnSpPr>
                <a:stCxn id="7932" idx="6"/>
                <a:endCxn id="7933"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934" name="Google Shape;7934;p76"/>
            <p:cNvGrpSpPr/>
            <p:nvPr/>
          </p:nvGrpSpPr>
          <p:grpSpPr>
            <a:xfrm>
              <a:off x="3969644" y="2440153"/>
              <a:ext cx="225900" cy="296779"/>
              <a:chOff x="3969644" y="2440153"/>
              <a:chExt cx="225900" cy="296779"/>
            </a:xfrm>
          </p:grpSpPr>
          <p:cxnSp>
            <p:nvCxnSpPr>
              <p:cNvPr id="7935" name="Google Shape;7935;p76"/>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7933" name="Google Shape;7933;p76"/>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76"/>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7" name="Google Shape;7937;p76"/>
            <p:cNvGrpSpPr/>
            <p:nvPr/>
          </p:nvGrpSpPr>
          <p:grpSpPr>
            <a:xfrm>
              <a:off x="4426818" y="2358282"/>
              <a:ext cx="225600" cy="307471"/>
              <a:chOff x="4426818" y="2358282"/>
              <a:chExt cx="225600" cy="307471"/>
            </a:xfrm>
          </p:grpSpPr>
          <p:cxnSp>
            <p:nvCxnSpPr>
              <p:cNvPr id="7938" name="Google Shape;7938;p76"/>
              <p:cNvCxnSpPr>
                <a:stCxn id="7939"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940" name="Google Shape;7940;p76"/>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76"/>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1" name="Google Shape;7941;p76"/>
            <p:cNvGrpSpPr/>
            <p:nvPr/>
          </p:nvGrpSpPr>
          <p:grpSpPr>
            <a:xfrm>
              <a:off x="4883984" y="2440153"/>
              <a:ext cx="225600" cy="296479"/>
              <a:chOff x="4883984" y="2440153"/>
              <a:chExt cx="225600" cy="296479"/>
            </a:xfrm>
          </p:grpSpPr>
          <p:cxnSp>
            <p:nvCxnSpPr>
              <p:cNvPr id="7942" name="Google Shape;7942;p76"/>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7943" name="Google Shape;7943;p76"/>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76"/>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5" name="Google Shape;7945;p76"/>
            <p:cNvGrpSpPr/>
            <p:nvPr/>
          </p:nvGrpSpPr>
          <p:grpSpPr>
            <a:xfrm>
              <a:off x="3512551" y="2358356"/>
              <a:ext cx="225647" cy="307629"/>
              <a:chOff x="2182679" y="2005014"/>
              <a:chExt cx="792300" cy="1080158"/>
            </a:xfrm>
          </p:grpSpPr>
          <p:cxnSp>
            <p:nvCxnSpPr>
              <p:cNvPr id="7946" name="Google Shape;7946;p76"/>
              <p:cNvCxnSpPr>
                <a:stCxn id="7947"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932" name="Google Shape;7932;p76"/>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76"/>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48" name="Google Shape;7948;p76"/>
          <p:cNvGrpSpPr/>
          <p:nvPr/>
        </p:nvGrpSpPr>
        <p:grpSpPr>
          <a:xfrm>
            <a:off x="6872633" y="1182079"/>
            <a:ext cx="1559809" cy="722610"/>
            <a:chOff x="634175" y="2986275"/>
            <a:chExt cx="3147949" cy="1458344"/>
          </a:xfrm>
        </p:grpSpPr>
        <p:cxnSp>
          <p:nvCxnSpPr>
            <p:cNvPr id="7949" name="Google Shape;7949;p76"/>
            <p:cNvCxnSpPr>
              <a:stCxn id="7950" idx="4"/>
              <a:endCxn id="7951"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952" name="Google Shape;7952;p76"/>
            <p:cNvCxnSpPr>
              <a:stCxn id="7951" idx="0"/>
              <a:endCxn id="7953"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954" name="Google Shape;7954;p76"/>
            <p:cNvCxnSpPr>
              <a:stCxn id="7953" idx="4"/>
              <a:endCxn id="7955"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956" name="Google Shape;7956;p76"/>
            <p:cNvCxnSpPr>
              <a:stCxn id="7955" idx="0"/>
              <a:endCxn id="7957"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957" name="Google Shape;7957;p76"/>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953" name="Google Shape;7953;p76"/>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950" name="Google Shape;7950;p76"/>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955" name="Google Shape;7955;p76"/>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951" name="Google Shape;7951;p76"/>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958" name="Google Shape;7958;p76"/>
          <p:cNvGrpSpPr/>
          <p:nvPr/>
        </p:nvGrpSpPr>
        <p:grpSpPr>
          <a:xfrm>
            <a:off x="3526424" y="2891987"/>
            <a:ext cx="1570719" cy="294123"/>
            <a:chOff x="998425" y="1182125"/>
            <a:chExt cx="1065400" cy="199500"/>
          </a:xfrm>
        </p:grpSpPr>
        <p:sp>
          <p:nvSpPr>
            <p:cNvPr id="7959" name="Google Shape;7959;p76"/>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76"/>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76"/>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76"/>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76"/>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4" name="Google Shape;7964;p76"/>
          <p:cNvGrpSpPr/>
          <p:nvPr/>
        </p:nvGrpSpPr>
        <p:grpSpPr>
          <a:xfrm>
            <a:off x="6869680" y="2009474"/>
            <a:ext cx="1565716" cy="366729"/>
            <a:chOff x="1247650" y="2075423"/>
            <a:chExt cx="6648477" cy="1557238"/>
          </a:xfrm>
        </p:grpSpPr>
        <p:sp>
          <p:nvSpPr>
            <p:cNvPr id="7965" name="Google Shape;7965;p76"/>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76"/>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76"/>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76"/>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76"/>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76"/>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1" name="Google Shape;7971;p76"/>
          <p:cNvGrpSpPr/>
          <p:nvPr/>
        </p:nvGrpSpPr>
        <p:grpSpPr>
          <a:xfrm>
            <a:off x="6853992" y="3158289"/>
            <a:ext cx="1597061" cy="663440"/>
            <a:chOff x="6796238" y="3158297"/>
            <a:chExt cx="1630319" cy="677257"/>
          </a:xfrm>
        </p:grpSpPr>
        <p:cxnSp>
          <p:nvCxnSpPr>
            <p:cNvPr id="7972" name="Google Shape;7972;p76"/>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973" name="Google Shape;7973;p76"/>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7974" name="Google Shape;7974;p76"/>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7975" name="Google Shape;7975;p76"/>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7976" name="Google Shape;7976;p76"/>
            <p:cNvGrpSpPr/>
            <p:nvPr/>
          </p:nvGrpSpPr>
          <p:grpSpPr>
            <a:xfrm>
              <a:off x="6796238" y="3311904"/>
              <a:ext cx="1630319" cy="377697"/>
              <a:chOff x="6796238" y="3311904"/>
              <a:chExt cx="1630319" cy="377697"/>
            </a:xfrm>
          </p:grpSpPr>
          <p:sp>
            <p:nvSpPr>
              <p:cNvPr id="7977" name="Google Shape;7977;p76"/>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76"/>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76"/>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80" name="Google Shape;7980;p76"/>
          <p:cNvGrpSpPr/>
          <p:nvPr/>
        </p:nvGrpSpPr>
        <p:grpSpPr>
          <a:xfrm>
            <a:off x="5375130" y="1179681"/>
            <a:ext cx="1368606" cy="1593805"/>
            <a:chOff x="1839112" y="2209163"/>
            <a:chExt cx="1918159" cy="2233784"/>
          </a:xfrm>
        </p:grpSpPr>
        <p:sp>
          <p:nvSpPr>
            <p:cNvPr id="7981" name="Google Shape;7981;p76"/>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76"/>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76"/>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84" name="Google Shape;7984;p76"/>
            <p:cNvCxnSpPr>
              <a:stCxn id="7981" idx="6"/>
              <a:endCxn id="7982"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985" name="Google Shape;7985;p76"/>
            <p:cNvCxnSpPr>
              <a:stCxn id="7982" idx="4"/>
              <a:endCxn id="7986"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987" name="Google Shape;7987;p76"/>
            <p:cNvCxnSpPr>
              <a:stCxn id="7986" idx="6"/>
              <a:endCxn id="7983"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988" name="Google Shape;7988;p76"/>
            <p:cNvCxnSpPr>
              <a:stCxn id="7983" idx="4"/>
              <a:endCxn id="7989"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986" name="Google Shape;7986;p76"/>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76"/>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76"/>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91" name="Google Shape;7991;p76"/>
            <p:cNvCxnSpPr>
              <a:endCxn id="7990"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992" name="Google Shape;7992;p76"/>
          <p:cNvGrpSpPr/>
          <p:nvPr/>
        </p:nvGrpSpPr>
        <p:grpSpPr>
          <a:xfrm>
            <a:off x="3507503" y="1185917"/>
            <a:ext cx="1637968" cy="154942"/>
            <a:chOff x="238125" y="2506075"/>
            <a:chExt cx="7115411" cy="673075"/>
          </a:xfrm>
        </p:grpSpPr>
        <p:sp>
          <p:nvSpPr>
            <p:cNvPr id="7993" name="Google Shape;7993;p76"/>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76"/>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76"/>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76"/>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76"/>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8" name="Google Shape;7998;p76"/>
          <p:cNvGrpSpPr/>
          <p:nvPr/>
        </p:nvGrpSpPr>
        <p:grpSpPr>
          <a:xfrm>
            <a:off x="746187" y="1507514"/>
            <a:ext cx="2476762" cy="91743"/>
            <a:chOff x="1464850" y="436376"/>
            <a:chExt cx="6001362" cy="222300"/>
          </a:xfrm>
        </p:grpSpPr>
        <p:sp>
          <p:nvSpPr>
            <p:cNvPr id="7999" name="Google Shape;7999;p76"/>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76"/>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76"/>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76"/>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76"/>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004" name="Google Shape;8004;p76"/>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005" name="Google Shape;8005;p76"/>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006" name="Google Shape;8006;p76"/>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007" name="Google Shape;8007;p76"/>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8008" name="Google Shape;8008;p76"/>
          <p:cNvGrpSpPr/>
          <p:nvPr/>
        </p:nvGrpSpPr>
        <p:grpSpPr>
          <a:xfrm>
            <a:off x="732455" y="2742980"/>
            <a:ext cx="1452710" cy="651923"/>
            <a:chOff x="803162" y="2667727"/>
            <a:chExt cx="1411906" cy="633611"/>
          </a:xfrm>
        </p:grpSpPr>
        <p:cxnSp>
          <p:nvCxnSpPr>
            <p:cNvPr id="8009" name="Google Shape;8009;p76"/>
            <p:cNvCxnSpPr>
              <a:stCxn id="8010" idx="2"/>
              <a:endCxn id="8011"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012" name="Google Shape;8012;p76"/>
            <p:cNvCxnSpPr>
              <a:stCxn id="8013" idx="0"/>
              <a:endCxn id="8010"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014" name="Google Shape;8014;p76"/>
            <p:cNvCxnSpPr>
              <a:stCxn id="8013" idx="2"/>
              <a:endCxn id="8015"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016" name="Google Shape;8016;p76"/>
            <p:cNvCxnSpPr>
              <a:stCxn id="8017" idx="0"/>
              <a:endCxn id="8013"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018" name="Google Shape;8018;p76"/>
            <p:cNvCxnSpPr>
              <a:stCxn id="8011" idx="2"/>
              <a:endCxn id="8019"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020" name="Google Shape;8020;p76"/>
            <p:cNvCxnSpPr>
              <a:stCxn id="8021" idx="0"/>
              <a:endCxn id="8011"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8017" name="Google Shape;8017;p76"/>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015" name="Google Shape;8015;p76"/>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021" name="Google Shape;8021;p76"/>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019" name="Google Shape;8019;p76"/>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011" name="Google Shape;8011;p76"/>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013" name="Google Shape;8013;p76"/>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010" name="Google Shape;8010;p76"/>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8022" name="Google Shape;8022;p76"/>
          <p:cNvGrpSpPr/>
          <p:nvPr/>
        </p:nvGrpSpPr>
        <p:grpSpPr>
          <a:xfrm>
            <a:off x="732456" y="1178518"/>
            <a:ext cx="2518541" cy="209309"/>
            <a:chOff x="803163" y="1111966"/>
            <a:chExt cx="2447800" cy="203430"/>
          </a:xfrm>
        </p:grpSpPr>
        <p:grpSp>
          <p:nvGrpSpPr>
            <p:cNvPr id="8023" name="Google Shape;8023;p76"/>
            <p:cNvGrpSpPr/>
            <p:nvPr/>
          </p:nvGrpSpPr>
          <p:grpSpPr>
            <a:xfrm>
              <a:off x="1958180" y="1111966"/>
              <a:ext cx="588019" cy="121396"/>
              <a:chOff x="4808316" y="2800065"/>
              <a:chExt cx="1999386" cy="412910"/>
            </a:xfrm>
          </p:grpSpPr>
          <p:sp>
            <p:nvSpPr>
              <p:cNvPr id="8024" name="Google Shape;8024;p76"/>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25" name="Google Shape;8025;p76"/>
              <p:cNvGrpSpPr/>
              <p:nvPr/>
            </p:nvGrpSpPr>
            <p:grpSpPr>
              <a:xfrm>
                <a:off x="4808316" y="2800065"/>
                <a:ext cx="92400" cy="411825"/>
                <a:chOff x="845575" y="2563700"/>
                <a:chExt cx="92400" cy="411825"/>
              </a:xfrm>
            </p:grpSpPr>
            <p:cxnSp>
              <p:nvCxnSpPr>
                <p:cNvPr id="8026" name="Google Shape;8026;p7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027" name="Google Shape;8027;p76"/>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8028" name="Google Shape;8028;p76"/>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8029" name="Google Shape;8029;p76"/>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30" name="Google Shape;8030;p76"/>
            <p:cNvGrpSpPr/>
            <p:nvPr/>
          </p:nvGrpSpPr>
          <p:grpSpPr>
            <a:xfrm>
              <a:off x="803163" y="1111974"/>
              <a:ext cx="591158" cy="121545"/>
              <a:chOff x="803163" y="1111974"/>
              <a:chExt cx="591158" cy="121545"/>
            </a:xfrm>
          </p:grpSpPr>
          <p:grpSp>
            <p:nvGrpSpPr>
              <p:cNvPr id="8031" name="Google Shape;8031;p76"/>
              <p:cNvGrpSpPr/>
              <p:nvPr/>
            </p:nvGrpSpPr>
            <p:grpSpPr>
              <a:xfrm>
                <a:off x="803163" y="1111974"/>
                <a:ext cx="27175" cy="121077"/>
                <a:chOff x="845575" y="2563700"/>
                <a:chExt cx="92400" cy="411825"/>
              </a:xfrm>
            </p:grpSpPr>
            <p:cxnSp>
              <p:nvCxnSpPr>
                <p:cNvPr id="8032" name="Google Shape;8032;p7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033" name="Google Shape;8033;p76"/>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34" name="Google Shape;8034;p76"/>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5" name="Google Shape;8035;p76"/>
            <p:cNvGrpSpPr/>
            <p:nvPr/>
          </p:nvGrpSpPr>
          <p:grpSpPr>
            <a:xfrm>
              <a:off x="1381910" y="1194219"/>
              <a:ext cx="588341" cy="121177"/>
              <a:chOff x="1381910" y="1194219"/>
              <a:chExt cx="588341" cy="121177"/>
            </a:xfrm>
          </p:grpSpPr>
          <p:grpSp>
            <p:nvGrpSpPr>
              <p:cNvPr id="8036" name="Google Shape;8036;p76"/>
              <p:cNvGrpSpPr/>
              <p:nvPr/>
            </p:nvGrpSpPr>
            <p:grpSpPr>
              <a:xfrm rot="10800000">
                <a:off x="1381910" y="1194319"/>
                <a:ext cx="27175" cy="121077"/>
                <a:chOff x="2070100" y="2563700"/>
                <a:chExt cx="92400" cy="411825"/>
              </a:xfrm>
            </p:grpSpPr>
            <p:cxnSp>
              <p:nvCxnSpPr>
                <p:cNvPr id="8037" name="Google Shape;8037;p7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038" name="Google Shape;8038;p76"/>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39" name="Google Shape;8039;p76"/>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0" name="Google Shape;8040;p76"/>
            <p:cNvGrpSpPr/>
            <p:nvPr/>
          </p:nvGrpSpPr>
          <p:grpSpPr>
            <a:xfrm>
              <a:off x="2532079" y="1194219"/>
              <a:ext cx="704927" cy="121177"/>
              <a:chOff x="2532079" y="1194219"/>
              <a:chExt cx="704927" cy="121177"/>
            </a:xfrm>
          </p:grpSpPr>
          <p:grpSp>
            <p:nvGrpSpPr>
              <p:cNvPr id="8041" name="Google Shape;8041;p76"/>
              <p:cNvGrpSpPr/>
              <p:nvPr/>
            </p:nvGrpSpPr>
            <p:grpSpPr>
              <a:xfrm rot="10800000">
                <a:off x="2532079" y="1194319"/>
                <a:ext cx="27175" cy="121077"/>
                <a:chOff x="2070100" y="2563700"/>
                <a:chExt cx="92400" cy="411825"/>
              </a:xfrm>
            </p:grpSpPr>
            <p:cxnSp>
              <p:nvCxnSpPr>
                <p:cNvPr id="8042" name="Google Shape;8042;p7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043" name="Google Shape;8043;p76"/>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44" name="Google Shape;8044;p76"/>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45" name="Google Shape;8045;p76"/>
          <p:cNvGrpSpPr/>
          <p:nvPr/>
        </p:nvGrpSpPr>
        <p:grpSpPr>
          <a:xfrm>
            <a:off x="3525467" y="3875150"/>
            <a:ext cx="1567778" cy="491677"/>
            <a:chOff x="5194708" y="3484366"/>
            <a:chExt cx="3148148" cy="987304"/>
          </a:xfrm>
        </p:grpSpPr>
        <p:grpSp>
          <p:nvGrpSpPr>
            <p:cNvPr id="8046" name="Google Shape;8046;p76"/>
            <p:cNvGrpSpPr/>
            <p:nvPr/>
          </p:nvGrpSpPr>
          <p:grpSpPr>
            <a:xfrm>
              <a:off x="7531521" y="3484366"/>
              <a:ext cx="811335" cy="987304"/>
              <a:chOff x="3379425" y="1617275"/>
              <a:chExt cx="1090650" cy="1327200"/>
            </a:xfrm>
          </p:grpSpPr>
          <p:sp>
            <p:nvSpPr>
              <p:cNvPr id="8047" name="Google Shape;8047;p76"/>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76"/>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76"/>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0" name="Google Shape;8050;p76"/>
            <p:cNvGrpSpPr/>
            <p:nvPr/>
          </p:nvGrpSpPr>
          <p:grpSpPr>
            <a:xfrm>
              <a:off x="6752546" y="3484366"/>
              <a:ext cx="811428" cy="987304"/>
              <a:chOff x="2332275" y="1617275"/>
              <a:chExt cx="1090775" cy="1327200"/>
            </a:xfrm>
          </p:grpSpPr>
          <p:sp>
            <p:nvSpPr>
              <p:cNvPr id="8051" name="Google Shape;8051;p76"/>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76"/>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76"/>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4" name="Google Shape;8054;p76"/>
            <p:cNvGrpSpPr/>
            <p:nvPr/>
          </p:nvGrpSpPr>
          <p:grpSpPr>
            <a:xfrm>
              <a:off x="5973664" y="3484366"/>
              <a:ext cx="811335" cy="987304"/>
              <a:chOff x="1285250" y="1617275"/>
              <a:chExt cx="1090650" cy="1327200"/>
            </a:xfrm>
          </p:grpSpPr>
          <p:sp>
            <p:nvSpPr>
              <p:cNvPr id="8055" name="Google Shape;8055;p76"/>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76"/>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76"/>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8" name="Google Shape;8058;p76"/>
            <p:cNvGrpSpPr/>
            <p:nvPr/>
          </p:nvGrpSpPr>
          <p:grpSpPr>
            <a:xfrm>
              <a:off x="5194708" y="3484366"/>
              <a:ext cx="811409" cy="987304"/>
              <a:chOff x="238125" y="1617275"/>
              <a:chExt cx="1090750" cy="1327200"/>
            </a:xfrm>
          </p:grpSpPr>
          <p:sp>
            <p:nvSpPr>
              <p:cNvPr id="8059" name="Google Shape;8059;p76"/>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76"/>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76"/>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62" name="Google Shape;8062;p76"/>
          <p:cNvGrpSpPr/>
          <p:nvPr/>
        </p:nvGrpSpPr>
        <p:grpSpPr>
          <a:xfrm>
            <a:off x="3486076" y="3355561"/>
            <a:ext cx="1616964" cy="346256"/>
            <a:chOff x="1808063" y="4294338"/>
            <a:chExt cx="3370782" cy="721817"/>
          </a:xfrm>
        </p:grpSpPr>
        <p:sp>
          <p:nvSpPr>
            <p:cNvPr id="8063" name="Google Shape;8063;p76"/>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76"/>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76"/>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76"/>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76"/>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76"/>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76"/>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76"/>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76"/>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76"/>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3" name="Google Shape;8073;p76"/>
          <p:cNvGrpSpPr/>
          <p:nvPr/>
        </p:nvGrpSpPr>
        <p:grpSpPr>
          <a:xfrm>
            <a:off x="764288" y="3641590"/>
            <a:ext cx="1295882" cy="646587"/>
            <a:chOff x="834100" y="3642869"/>
            <a:chExt cx="1259483" cy="628426"/>
          </a:xfrm>
        </p:grpSpPr>
        <p:sp>
          <p:nvSpPr>
            <p:cNvPr id="8074" name="Google Shape;8074;p76"/>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76"/>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76"/>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76"/>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76"/>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76"/>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76"/>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76"/>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76"/>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76"/>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76"/>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76"/>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76"/>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76"/>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76"/>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76"/>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76"/>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76"/>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76"/>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76"/>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76"/>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76"/>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76"/>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76"/>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76"/>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99" name="Google Shape;8099;p76"/>
            <p:cNvGrpSpPr/>
            <p:nvPr/>
          </p:nvGrpSpPr>
          <p:grpSpPr>
            <a:xfrm>
              <a:off x="1360364" y="3847835"/>
              <a:ext cx="208119" cy="224359"/>
              <a:chOff x="1360769" y="3847100"/>
              <a:chExt cx="208119" cy="224359"/>
            </a:xfrm>
          </p:grpSpPr>
          <p:sp>
            <p:nvSpPr>
              <p:cNvPr id="8100" name="Google Shape;8100;p76"/>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76"/>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76"/>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76"/>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76"/>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76"/>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76"/>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76"/>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76"/>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76"/>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76"/>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76"/>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76"/>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76"/>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76"/>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76"/>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76"/>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76"/>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76"/>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76"/>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20" name="Google Shape;8120;p76"/>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76"/>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76"/>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76"/>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76"/>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76"/>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76"/>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76"/>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76"/>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76"/>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76"/>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76"/>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76"/>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76"/>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4" name="Google Shape;8134;p76"/>
          <p:cNvGrpSpPr/>
          <p:nvPr/>
        </p:nvGrpSpPr>
        <p:grpSpPr>
          <a:xfrm rot="5400000">
            <a:off x="5977401" y="3438087"/>
            <a:ext cx="164064" cy="1414916"/>
            <a:chOff x="4428249" y="1369375"/>
            <a:chExt cx="36905" cy="429569"/>
          </a:xfrm>
        </p:grpSpPr>
        <p:sp>
          <p:nvSpPr>
            <p:cNvPr id="8135" name="Google Shape;8135;p76"/>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76"/>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76"/>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76"/>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76"/>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76"/>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76"/>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76"/>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76"/>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76"/>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76"/>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76"/>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76"/>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76"/>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76"/>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76"/>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76"/>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76"/>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76"/>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76"/>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76"/>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76"/>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76"/>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76"/>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76"/>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76"/>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76"/>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76"/>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76"/>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76"/>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76"/>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76"/>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7" name="Google Shape;8167;p76"/>
          <p:cNvGrpSpPr/>
          <p:nvPr/>
        </p:nvGrpSpPr>
        <p:grpSpPr>
          <a:xfrm rot="10800000" flipH="1">
            <a:off x="5349830" y="3026630"/>
            <a:ext cx="1419207" cy="24808"/>
            <a:chOff x="219558" y="4738465"/>
            <a:chExt cx="5852400" cy="102300"/>
          </a:xfrm>
        </p:grpSpPr>
        <p:cxnSp>
          <p:nvCxnSpPr>
            <p:cNvPr id="8168" name="Google Shape;8168;p76"/>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8169" name="Google Shape;8169;p76"/>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76"/>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76"/>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76"/>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76"/>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4" name="Google Shape;8174;p76"/>
          <p:cNvGrpSpPr/>
          <p:nvPr/>
        </p:nvGrpSpPr>
        <p:grpSpPr>
          <a:xfrm>
            <a:off x="5361148" y="3399694"/>
            <a:ext cx="1396570" cy="385016"/>
            <a:chOff x="5286284" y="2966544"/>
            <a:chExt cx="1396570" cy="385016"/>
          </a:xfrm>
        </p:grpSpPr>
        <p:cxnSp>
          <p:nvCxnSpPr>
            <p:cNvPr id="8175" name="Google Shape;8175;p76"/>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8176" name="Google Shape;8176;p76"/>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8177" name="Google Shape;8177;p76"/>
            <p:cNvGrpSpPr/>
            <p:nvPr/>
          </p:nvGrpSpPr>
          <p:grpSpPr>
            <a:xfrm>
              <a:off x="5287688" y="3173364"/>
              <a:ext cx="1395166" cy="74100"/>
              <a:chOff x="5287688" y="3173364"/>
              <a:chExt cx="1395166" cy="74100"/>
            </a:xfrm>
          </p:grpSpPr>
          <p:cxnSp>
            <p:nvCxnSpPr>
              <p:cNvPr id="8178" name="Google Shape;8178;p76"/>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8179" name="Google Shape;8179;p76"/>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8180" name="Google Shape;8180;p76"/>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181" name="Google Shape;8181;p76"/>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182" name="Google Shape;8182;p76"/>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183" name="Google Shape;8183;p76"/>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184" name="Google Shape;8184;p76"/>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8185" name="Google Shape;8185;p76"/>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8186" name="Google Shape;8186;p76"/>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8187" name="Google Shape;8187;p76"/>
          <p:cNvGrpSpPr/>
          <p:nvPr/>
        </p:nvGrpSpPr>
        <p:grpSpPr>
          <a:xfrm>
            <a:off x="2047214" y="1818470"/>
            <a:ext cx="1182276" cy="662027"/>
            <a:chOff x="2029517" y="1732295"/>
            <a:chExt cx="1149068" cy="643432"/>
          </a:xfrm>
        </p:grpSpPr>
        <p:grpSp>
          <p:nvGrpSpPr>
            <p:cNvPr id="8188" name="Google Shape;8188;p76"/>
            <p:cNvGrpSpPr/>
            <p:nvPr/>
          </p:nvGrpSpPr>
          <p:grpSpPr>
            <a:xfrm>
              <a:off x="2708660" y="1746937"/>
              <a:ext cx="455427" cy="244429"/>
              <a:chOff x="2700693" y="1746937"/>
              <a:chExt cx="455427" cy="244429"/>
            </a:xfrm>
          </p:grpSpPr>
          <p:grpSp>
            <p:nvGrpSpPr>
              <p:cNvPr id="8189" name="Google Shape;8189;p76"/>
              <p:cNvGrpSpPr/>
              <p:nvPr/>
            </p:nvGrpSpPr>
            <p:grpSpPr>
              <a:xfrm>
                <a:off x="2905682" y="1782817"/>
                <a:ext cx="250438" cy="208549"/>
                <a:chOff x="2905682" y="1782817"/>
                <a:chExt cx="250438" cy="208549"/>
              </a:xfrm>
            </p:grpSpPr>
            <p:cxnSp>
              <p:nvCxnSpPr>
                <p:cNvPr id="8190" name="Google Shape;8190;p76"/>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191" name="Google Shape;8191;p76"/>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2" name="Google Shape;8192;p76"/>
              <p:cNvGrpSpPr/>
              <p:nvPr/>
            </p:nvGrpSpPr>
            <p:grpSpPr>
              <a:xfrm>
                <a:off x="2700693" y="1746937"/>
                <a:ext cx="449967" cy="72374"/>
                <a:chOff x="2700693" y="1746937"/>
                <a:chExt cx="449967" cy="72374"/>
              </a:xfrm>
            </p:grpSpPr>
            <p:cxnSp>
              <p:nvCxnSpPr>
                <p:cNvPr id="8193" name="Google Shape;8193;p76"/>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194" name="Google Shape;8194;p76"/>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95" name="Google Shape;8195;p76"/>
            <p:cNvGrpSpPr/>
            <p:nvPr/>
          </p:nvGrpSpPr>
          <p:grpSpPr>
            <a:xfrm>
              <a:off x="2029517" y="1732295"/>
              <a:ext cx="1149068" cy="643432"/>
              <a:chOff x="2029517" y="1732295"/>
              <a:chExt cx="1149068" cy="643432"/>
            </a:xfrm>
          </p:grpSpPr>
          <p:grpSp>
            <p:nvGrpSpPr>
              <p:cNvPr id="8196" name="Google Shape;8196;p76"/>
              <p:cNvGrpSpPr/>
              <p:nvPr/>
            </p:nvGrpSpPr>
            <p:grpSpPr>
              <a:xfrm>
                <a:off x="2703618" y="2103152"/>
                <a:ext cx="474966" cy="260017"/>
                <a:chOff x="2703618" y="2103152"/>
                <a:chExt cx="474966" cy="260017"/>
              </a:xfrm>
            </p:grpSpPr>
            <p:grpSp>
              <p:nvGrpSpPr>
                <p:cNvPr id="8197" name="Google Shape;8197;p76"/>
                <p:cNvGrpSpPr/>
                <p:nvPr/>
              </p:nvGrpSpPr>
              <p:grpSpPr>
                <a:xfrm>
                  <a:off x="2703618" y="2290640"/>
                  <a:ext cx="450291" cy="72529"/>
                  <a:chOff x="2703618" y="2290640"/>
                  <a:chExt cx="450291" cy="72529"/>
                </a:xfrm>
              </p:grpSpPr>
              <p:cxnSp>
                <p:nvCxnSpPr>
                  <p:cNvPr id="8198" name="Google Shape;8198;p76"/>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199" name="Google Shape;8199;p76"/>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0" name="Google Shape;8200;p76"/>
                <p:cNvGrpSpPr/>
                <p:nvPr/>
              </p:nvGrpSpPr>
              <p:grpSpPr>
                <a:xfrm>
                  <a:off x="2908607" y="2103152"/>
                  <a:ext cx="269977" cy="223538"/>
                  <a:chOff x="2908607" y="2103152"/>
                  <a:chExt cx="269977" cy="223538"/>
                </a:xfrm>
              </p:grpSpPr>
              <p:cxnSp>
                <p:nvCxnSpPr>
                  <p:cNvPr id="8201" name="Google Shape;8201;p76"/>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8202" name="Google Shape;8202;p76"/>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03" name="Google Shape;8203;p76"/>
              <p:cNvGrpSpPr/>
              <p:nvPr/>
            </p:nvGrpSpPr>
            <p:grpSpPr>
              <a:xfrm>
                <a:off x="2029517" y="1732295"/>
                <a:ext cx="685827" cy="643432"/>
                <a:chOff x="2029517" y="1732295"/>
                <a:chExt cx="685827" cy="643432"/>
              </a:xfrm>
            </p:grpSpPr>
            <p:sp>
              <p:nvSpPr>
                <p:cNvPr id="8204" name="Google Shape;8204;p76"/>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05" name="Google Shape;8205;p76"/>
                <p:cNvGrpSpPr/>
                <p:nvPr/>
              </p:nvGrpSpPr>
              <p:grpSpPr>
                <a:xfrm>
                  <a:off x="2158948" y="1732295"/>
                  <a:ext cx="556396" cy="333108"/>
                  <a:chOff x="2158948" y="1732295"/>
                  <a:chExt cx="556396" cy="333108"/>
                </a:xfrm>
              </p:grpSpPr>
              <p:cxnSp>
                <p:nvCxnSpPr>
                  <p:cNvPr id="8206" name="Google Shape;8206;p76"/>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207" name="Google Shape;8207;p76"/>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8" name="Google Shape;8208;p76"/>
                <p:cNvGrpSpPr/>
                <p:nvPr/>
              </p:nvGrpSpPr>
              <p:grpSpPr>
                <a:xfrm>
                  <a:off x="2159908" y="2065057"/>
                  <a:ext cx="550884" cy="310670"/>
                  <a:chOff x="2159908" y="2065057"/>
                  <a:chExt cx="550884" cy="310670"/>
                </a:xfrm>
              </p:grpSpPr>
              <p:cxnSp>
                <p:nvCxnSpPr>
                  <p:cNvPr id="8209" name="Google Shape;8209;p76"/>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8210" name="Google Shape;8210;p76"/>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8211" name="Google Shape;8211;p76"/>
          <p:cNvGrpSpPr/>
          <p:nvPr/>
        </p:nvGrpSpPr>
        <p:grpSpPr>
          <a:xfrm>
            <a:off x="732462" y="1766083"/>
            <a:ext cx="962651" cy="810058"/>
            <a:chOff x="732462" y="1766083"/>
            <a:chExt cx="962651" cy="810058"/>
          </a:xfrm>
        </p:grpSpPr>
        <p:grpSp>
          <p:nvGrpSpPr>
            <p:cNvPr id="8212" name="Google Shape;8212;p76"/>
            <p:cNvGrpSpPr/>
            <p:nvPr/>
          </p:nvGrpSpPr>
          <p:grpSpPr>
            <a:xfrm>
              <a:off x="732462" y="1908333"/>
              <a:ext cx="339369" cy="524756"/>
              <a:chOff x="844912" y="1819635"/>
              <a:chExt cx="329836" cy="510016"/>
            </a:xfrm>
          </p:grpSpPr>
          <p:sp>
            <p:nvSpPr>
              <p:cNvPr id="8213" name="Google Shape;8213;p76"/>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76"/>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76"/>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76"/>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76"/>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76"/>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9" name="Google Shape;8219;p76"/>
            <p:cNvGrpSpPr/>
            <p:nvPr/>
          </p:nvGrpSpPr>
          <p:grpSpPr>
            <a:xfrm>
              <a:off x="1184858" y="2256650"/>
              <a:ext cx="510255" cy="319491"/>
              <a:chOff x="1284601" y="2158168"/>
              <a:chExt cx="495923" cy="310517"/>
            </a:xfrm>
          </p:grpSpPr>
          <p:sp>
            <p:nvSpPr>
              <p:cNvPr id="8220" name="Google Shape;8220;p76"/>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21" name="Google Shape;8221;p76"/>
              <p:cNvGrpSpPr/>
              <p:nvPr/>
            </p:nvGrpSpPr>
            <p:grpSpPr>
              <a:xfrm>
                <a:off x="1507666" y="2158168"/>
                <a:ext cx="272858" cy="310517"/>
                <a:chOff x="1507666" y="2158168"/>
                <a:chExt cx="272858" cy="310517"/>
              </a:xfrm>
            </p:grpSpPr>
            <p:grpSp>
              <p:nvGrpSpPr>
                <p:cNvPr id="8222" name="Google Shape;8222;p76"/>
                <p:cNvGrpSpPr/>
                <p:nvPr/>
              </p:nvGrpSpPr>
              <p:grpSpPr>
                <a:xfrm>
                  <a:off x="1507666" y="2176104"/>
                  <a:ext cx="166395" cy="273149"/>
                  <a:chOff x="1507666" y="2176104"/>
                  <a:chExt cx="166395" cy="273149"/>
                </a:xfrm>
              </p:grpSpPr>
              <p:sp>
                <p:nvSpPr>
                  <p:cNvPr id="8223" name="Google Shape;8223;p76"/>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76"/>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76"/>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76"/>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76"/>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76"/>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76"/>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30" name="Google Shape;8230;p76"/>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76"/>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32" name="Google Shape;8232;p76"/>
            <p:cNvGrpSpPr/>
            <p:nvPr/>
          </p:nvGrpSpPr>
          <p:grpSpPr>
            <a:xfrm>
              <a:off x="1184858" y="1766083"/>
              <a:ext cx="510255" cy="319491"/>
              <a:chOff x="1284601" y="1681380"/>
              <a:chExt cx="495923" cy="310517"/>
            </a:xfrm>
          </p:grpSpPr>
          <p:sp>
            <p:nvSpPr>
              <p:cNvPr id="8233" name="Google Shape;8233;p76"/>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34" name="Google Shape;8234;p76"/>
              <p:cNvGrpSpPr/>
              <p:nvPr/>
            </p:nvGrpSpPr>
            <p:grpSpPr>
              <a:xfrm>
                <a:off x="1507666" y="1681380"/>
                <a:ext cx="272858" cy="310517"/>
                <a:chOff x="1507666" y="1681380"/>
                <a:chExt cx="272858" cy="310517"/>
              </a:xfrm>
            </p:grpSpPr>
            <p:grpSp>
              <p:nvGrpSpPr>
                <p:cNvPr id="8235" name="Google Shape;8235;p76"/>
                <p:cNvGrpSpPr/>
                <p:nvPr/>
              </p:nvGrpSpPr>
              <p:grpSpPr>
                <a:xfrm>
                  <a:off x="1507666" y="1700120"/>
                  <a:ext cx="166395" cy="272984"/>
                  <a:chOff x="1507666" y="1700120"/>
                  <a:chExt cx="166395" cy="272984"/>
                </a:xfrm>
              </p:grpSpPr>
              <p:sp>
                <p:nvSpPr>
                  <p:cNvPr id="8236" name="Google Shape;8236;p76"/>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76"/>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76"/>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76"/>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76"/>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76"/>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76"/>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43" name="Google Shape;8243;p76"/>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76"/>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245" name="Google Shape;8245;p76"/>
          <p:cNvGrpSpPr/>
          <p:nvPr/>
        </p:nvGrpSpPr>
        <p:grpSpPr>
          <a:xfrm>
            <a:off x="6841403" y="2533512"/>
            <a:ext cx="1622269" cy="552443"/>
            <a:chOff x="6894650" y="2574740"/>
            <a:chExt cx="1445100" cy="492111"/>
          </a:xfrm>
        </p:grpSpPr>
        <p:sp>
          <p:nvSpPr>
            <p:cNvPr id="8246" name="Google Shape;8246;p76"/>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76"/>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76"/>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76"/>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76"/>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51" name="Google Shape;8251;p76"/>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8252" name="Google Shape;8252;p76"/>
          <p:cNvGrpSpPr/>
          <p:nvPr/>
        </p:nvGrpSpPr>
        <p:grpSpPr>
          <a:xfrm>
            <a:off x="6860946" y="3907768"/>
            <a:ext cx="1583206" cy="475705"/>
            <a:chOff x="6953919" y="3907920"/>
            <a:chExt cx="1377300" cy="475705"/>
          </a:xfrm>
        </p:grpSpPr>
        <p:cxnSp>
          <p:nvCxnSpPr>
            <p:cNvPr id="8253" name="Google Shape;8253;p76"/>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254" name="Google Shape;8254;p76"/>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8255" name="Google Shape;8255;p76"/>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8256" name="Google Shape;8256;p76"/>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8257" name="Google Shape;8257;p76"/>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8258" name="Google Shape;8258;p76"/>
          <p:cNvGrpSpPr/>
          <p:nvPr/>
        </p:nvGrpSpPr>
        <p:grpSpPr>
          <a:xfrm>
            <a:off x="2364534" y="2668913"/>
            <a:ext cx="836286" cy="824529"/>
            <a:chOff x="2389399" y="2595741"/>
            <a:chExt cx="812796" cy="801369"/>
          </a:xfrm>
        </p:grpSpPr>
        <p:grpSp>
          <p:nvGrpSpPr>
            <p:cNvPr id="8259" name="Google Shape;8259;p76"/>
            <p:cNvGrpSpPr/>
            <p:nvPr/>
          </p:nvGrpSpPr>
          <p:grpSpPr>
            <a:xfrm>
              <a:off x="2492145" y="2881565"/>
              <a:ext cx="607300" cy="229751"/>
              <a:chOff x="2492145" y="2881565"/>
              <a:chExt cx="607300" cy="229751"/>
            </a:xfrm>
          </p:grpSpPr>
          <p:sp>
            <p:nvSpPr>
              <p:cNvPr id="8260" name="Google Shape;8260;p76"/>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76"/>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76"/>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3" name="Google Shape;8263;p76"/>
            <p:cNvGrpSpPr/>
            <p:nvPr/>
          </p:nvGrpSpPr>
          <p:grpSpPr>
            <a:xfrm>
              <a:off x="2389399" y="2595741"/>
              <a:ext cx="812796" cy="296825"/>
              <a:chOff x="2389399" y="2595741"/>
              <a:chExt cx="812796" cy="296825"/>
            </a:xfrm>
          </p:grpSpPr>
          <p:grpSp>
            <p:nvGrpSpPr>
              <p:cNvPr id="8264" name="Google Shape;8264;p76"/>
              <p:cNvGrpSpPr/>
              <p:nvPr/>
            </p:nvGrpSpPr>
            <p:grpSpPr>
              <a:xfrm>
                <a:off x="2389399" y="2595741"/>
                <a:ext cx="363638" cy="296825"/>
                <a:chOff x="2389399" y="2595741"/>
                <a:chExt cx="363638" cy="296825"/>
              </a:xfrm>
            </p:grpSpPr>
            <p:grpSp>
              <p:nvGrpSpPr>
                <p:cNvPr id="8265" name="Google Shape;8265;p76"/>
                <p:cNvGrpSpPr/>
                <p:nvPr/>
              </p:nvGrpSpPr>
              <p:grpSpPr>
                <a:xfrm>
                  <a:off x="2493852" y="2794333"/>
                  <a:ext cx="259185" cy="98232"/>
                  <a:chOff x="2493852" y="2794333"/>
                  <a:chExt cx="259185" cy="98232"/>
                </a:xfrm>
              </p:grpSpPr>
              <p:sp>
                <p:nvSpPr>
                  <p:cNvPr id="8266" name="Google Shape;8266;p76"/>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76"/>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76"/>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9" name="Google Shape;8269;p76"/>
                <p:cNvGrpSpPr/>
                <p:nvPr/>
              </p:nvGrpSpPr>
              <p:grpSpPr>
                <a:xfrm>
                  <a:off x="2389399" y="2595741"/>
                  <a:ext cx="224343" cy="182054"/>
                  <a:chOff x="2389399" y="2595741"/>
                  <a:chExt cx="224343" cy="182054"/>
                </a:xfrm>
              </p:grpSpPr>
              <p:sp>
                <p:nvSpPr>
                  <p:cNvPr id="8270" name="Google Shape;8270;p76"/>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76"/>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72" name="Google Shape;8272;p76"/>
              <p:cNvGrpSpPr/>
              <p:nvPr/>
            </p:nvGrpSpPr>
            <p:grpSpPr>
              <a:xfrm>
                <a:off x="2683630" y="2595741"/>
                <a:ext cx="224334" cy="296825"/>
                <a:chOff x="2683630" y="2595741"/>
                <a:chExt cx="224334" cy="296825"/>
              </a:xfrm>
            </p:grpSpPr>
            <p:grpSp>
              <p:nvGrpSpPr>
                <p:cNvPr id="8273" name="Google Shape;8273;p76"/>
                <p:cNvGrpSpPr/>
                <p:nvPr/>
              </p:nvGrpSpPr>
              <p:grpSpPr>
                <a:xfrm>
                  <a:off x="2788083" y="2794333"/>
                  <a:ext cx="15356" cy="98232"/>
                  <a:chOff x="2788083" y="2794333"/>
                  <a:chExt cx="15356" cy="98232"/>
                </a:xfrm>
              </p:grpSpPr>
              <p:sp>
                <p:nvSpPr>
                  <p:cNvPr id="8274" name="Google Shape;8274;p76"/>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76"/>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76"/>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7" name="Google Shape;8277;p76"/>
                <p:cNvGrpSpPr/>
                <p:nvPr/>
              </p:nvGrpSpPr>
              <p:grpSpPr>
                <a:xfrm>
                  <a:off x="2683630" y="2595741"/>
                  <a:ext cx="224334" cy="182054"/>
                  <a:chOff x="2683630" y="2595741"/>
                  <a:chExt cx="224334" cy="182054"/>
                </a:xfrm>
              </p:grpSpPr>
              <p:sp>
                <p:nvSpPr>
                  <p:cNvPr id="8278" name="Google Shape;8278;p76"/>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76"/>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80" name="Google Shape;8280;p76"/>
              <p:cNvGrpSpPr/>
              <p:nvPr/>
            </p:nvGrpSpPr>
            <p:grpSpPr>
              <a:xfrm>
                <a:off x="2838475" y="2595741"/>
                <a:ext cx="363719" cy="296825"/>
                <a:chOff x="2838475" y="2595741"/>
                <a:chExt cx="363719" cy="296825"/>
              </a:xfrm>
            </p:grpSpPr>
            <p:grpSp>
              <p:nvGrpSpPr>
                <p:cNvPr id="8281" name="Google Shape;8281;p76"/>
                <p:cNvGrpSpPr/>
                <p:nvPr/>
              </p:nvGrpSpPr>
              <p:grpSpPr>
                <a:xfrm>
                  <a:off x="2838475" y="2794333"/>
                  <a:ext cx="259185" cy="98232"/>
                  <a:chOff x="2838475" y="2794333"/>
                  <a:chExt cx="259185" cy="98232"/>
                </a:xfrm>
              </p:grpSpPr>
              <p:sp>
                <p:nvSpPr>
                  <p:cNvPr id="8282" name="Google Shape;8282;p76"/>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76"/>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76"/>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5" name="Google Shape;8285;p76"/>
                <p:cNvGrpSpPr/>
                <p:nvPr/>
              </p:nvGrpSpPr>
              <p:grpSpPr>
                <a:xfrm>
                  <a:off x="2977852" y="2595741"/>
                  <a:ext cx="224343" cy="182054"/>
                  <a:chOff x="2977852" y="2595741"/>
                  <a:chExt cx="224343" cy="182054"/>
                </a:xfrm>
              </p:grpSpPr>
              <p:sp>
                <p:nvSpPr>
                  <p:cNvPr id="8286" name="Google Shape;8286;p76"/>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76"/>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288" name="Google Shape;8288;p76"/>
            <p:cNvGrpSpPr/>
            <p:nvPr/>
          </p:nvGrpSpPr>
          <p:grpSpPr>
            <a:xfrm>
              <a:off x="2389399" y="3100241"/>
              <a:ext cx="812796" cy="296869"/>
              <a:chOff x="2389399" y="3100241"/>
              <a:chExt cx="812796" cy="296869"/>
            </a:xfrm>
          </p:grpSpPr>
          <p:grpSp>
            <p:nvGrpSpPr>
              <p:cNvPr id="8289" name="Google Shape;8289;p76"/>
              <p:cNvGrpSpPr/>
              <p:nvPr/>
            </p:nvGrpSpPr>
            <p:grpSpPr>
              <a:xfrm>
                <a:off x="2683630" y="3100241"/>
                <a:ext cx="224334" cy="296869"/>
                <a:chOff x="2683630" y="3100241"/>
                <a:chExt cx="224334" cy="296869"/>
              </a:xfrm>
            </p:grpSpPr>
            <p:grpSp>
              <p:nvGrpSpPr>
                <p:cNvPr id="8290" name="Google Shape;8290;p76"/>
                <p:cNvGrpSpPr/>
                <p:nvPr/>
              </p:nvGrpSpPr>
              <p:grpSpPr>
                <a:xfrm>
                  <a:off x="2788083" y="3100241"/>
                  <a:ext cx="15356" cy="98237"/>
                  <a:chOff x="2788083" y="3100241"/>
                  <a:chExt cx="15356" cy="98237"/>
                </a:xfrm>
              </p:grpSpPr>
              <p:sp>
                <p:nvSpPr>
                  <p:cNvPr id="8291" name="Google Shape;8291;p76"/>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76"/>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76"/>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4" name="Google Shape;8294;p76"/>
                <p:cNvGrpSpPr/>
                <p:nvPr/>
              </p:nvGrpSpPr>
              <p:grpSpPr>
                <a:xfrm>
                  <a:off x="2683630" y="3215065"/>
                  <a:ext cx="224334" cy="182045"/>
                  <a:chOff x="2683630" y="3215065"/>
                  <a:chExt cx="224334" cy="182045"/>
                </a:xfrm>
              </p:grpSpPr>
              <p:sp>
                <p:nvSpPr>
                  <p:cNvPr id="8295" name="Google Shape;8295;p76"/>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76"/>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97" name="Google Shape;8297;p76"/>
              <p:cNvGrpSpPr/>
              <p:nvPr/>
            </p:nvGrpSpPr>
            <p:grpSpPr>
              <a:xfrm>
                <a:off x="2389399" y="3100241"/>
                <a:ext cx="363638" cy="296869"/>
                <a:chOff x="2389399" y="3100241"/>
                <a:chExt cx="363638" cy="296869"/>
              </a:xfrm>
            </p:grpSpPr>
            <p:grpSp>
              <p:nvGrpSpPr>
                <p:cNvPr id="8298" name="Google Shape;8298;p76"/>
                <p:cNvGrpSpPr/>
                <p:nvPr/>
              </p:nvGrpSpPr>
              <p:grpSpPr>
                <a:xfrm>
                  <a:off x="2493852" y="3100241"/>
                  <a:ext cx="259185" cy="98237"/>
                  <a:chOff x="2493852" y="3100241"/>
                  <a:chExt cx="259185" cy="98237"/>
                </a:xfrm>
              </p:grpSpPr>
              <p:sp>
                <p:nvSpPr>
                  <p:cNvPr id="8299" name="Google Shape;8299;p76"/>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76"/>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76"/>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2" name="Google Shape;8302;p76"/>
                <p:cNvGrpSpPr/>
                <p:nvPr/>
              </p:nvGrpSpPr>
              <p:grpSpPr>
                <a:xfrm>
                  <a:off x="2389399" y="3215065"/>
                  <a:ext cx="224343" cy="182045"/>
                  <a:chOff x="2389399" y="3215065"/>
                  <a:chExt cx="224343" cy="182045"/>
                </a:xfrm>
              </p:grpSpPr>
              <p:sp>
                <p:nvSpPr>
                  <p:cNvPr id="8303" name="Google Shape;8303;p76"/>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76"/>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05" name="Google Shape;8305;p76"/>
              <p:cNvGrpSpPr/>
              <p:nvPr/>
            </p:nvGrpSpPr>
            <p:grpSpPr>
              <a:xfrm>
                <a:off x="2838475" y="3100241"/>
                <a:ext cx="363719" cy="296869"/>
                <a:chOff x="2838475" y="3100241"/>
                <a:chExt cx="363719" cy="296869"/>
              </a:xfrm>
            </p:grpSpPr>
            <p:grpSp>
              <p:nvGrpSpPr>
                <p:cNvPr id="8306" name="Google Shape;8306;p76"/>
                <p:cNvGrpSpPr/>
                <p:nvPr/>
              </p:nvGrpSpPr>
              <p:grpSpPr>
                <a:xfrm>
                  <a:off x="2838475" y="3100241"/>
                  <a:ext cx="259185" cy="98237"/>
                  <a:chOff x="2838475" y="3100241"/>
                  <a:chExt cx="259185" cy="98237"/>
                </a:xfrm>
              </p:grpSpPr>
              <p:sp>
                <p:nvSpPr>
                  <p:cNvPr id="8307" name="Google Shape;8307;p76"/>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76"/>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76"/>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0" name="Google Shape;8310;p76"/>
                <p:cNvGrpSpPr/>
                <p:nvPr/>
              </p:nvGrpSpPr>
              <p:grpSpPr>
                <a:xfrm>
                  <a:off x="2977852" y="3215065"/>
                  <a:ext cx="224343" cy="182045"/>
                  <a:chOff x="2977852" y="3215065"/>
                  <a:chExt cx="224343" cy="182045"/>
                </a:xfrm>
              </p:grpSpPr>
              <p:sp>
                <p:nvSpPr>
                  <p:cNvPr id="8311" name="Google Shape;8311;p76"/>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76"/>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Shape 8316"/>
        <p:cNvGrpSpPr/>
        <p:nvPr/>
      </p:nvGrpSpPr>
      <p:grpSpPr>
        <a:xfrm>
          <a:off x="0" y="0"/>
          <a:ext cx="0" cy="0"/>
          <a:chOff x="0" y="0"/>
          <a:chExt cx="0" cy="0"/>
        </a:xfrm>
      </p:grpSpPr>
      <p:grpSp>
        <p:nvGrpSpPr>
          <p:cNvPr id="8317" name="Google Shape;8317;p77"/>
          <p:cNvGrpSpPr/>
          <p:nvPr/>
        </p:nvGrpSpPr>
        <p:grpSpPr>
          <a:xfrm>
            <a:off x="718875" y="3363288"/>
            <a:ext cx="2390414" cy="1024800"/>
            <a:chOff x="728925" y="3296613"/>
            <a:chExt cx="2390414" cy="1024800"/>
          </a:xfrm>
        </p:grpSpPr>
        <p:grpSp>
          <p:nvGrpSpPr>
            <p:cNvPr id="8318" name="Google Shape;8318;p77"/>
            <p:cNvGrpSpPr/>
            <p:nvPr/>
          </p:nvGrpSpPr>
          <p:grpSpPr>
            <a:xfrm>
              <a:off x="728925" y="3619800"/>
              <a:ext cx="2390414" cy="500893"/>
              <a:chOff x="728925" y="3619800"/>
              <a:chExt cx="2390414" cy="500893"/>
            </a:xfrm>
          </p:grpSpPr>
          <p:sp>
            <p:nvSpPr>
              <p:cNvPr id="8319" name="Google Shape;8319;p77"/>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320" name="Google Shape;8320;p77"/>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321" name="Google Shape;8321;p77"/>
            <p:cNvGrpSpPr/>
            <p:nvPr/>
          </p:nvGrpSpPr>
          <p:grpSpPr>
            <a:xfrm>
              <a:off x="1348050" y="3296613"/>
              <a:ext cx="1706152" cy="1024800"/>
              <a:chOff x="1348050" y="3296613"/>
              <a:chExt cx="1706152" cy="1024800"/>
            </a:xfrm>
          </p:grpSpPr>
          <p:sp>
            <p:nvSpPr>
              <p:cNvPr id="8322" name="Google Shape;8322;p77"/>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323" name="Google Shape;8323;p77"/>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324" name="Google Shape;8324;p77"/>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325" name="Google Shape;8325;p77"/>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8326" name="Google Shape;8326;p77"/>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8327" name="Google Shape;8327;p77"/>
            <p:cNvGrpSpPr/>
            <p:nvPr/>
          </p:nvGrpSpPr>
          <p:grpSpPr>
            <a:xfrm>
              <a:off x="1455707" y="3654858"/>
              <a:ext cx="1491150" cy="417657"/>
              <a:chOff x="1455707" y="3654858"/>
              <a:chExt cx="1491150" cy="417657"/>
            </a:xfrm>
          </p:grpSpPr>
          <p:sp>
            <p:nvSpPr>
              <p:cNvPr id="8328" name="Google Shape;8328;p77"/>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77"/>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77"/>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77"/>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77"/>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77"/>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77"/>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77"/>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77"/>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77"/>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77"/>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77"/>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77"/>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77"/>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77"/>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77"/>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77"/>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77"/>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77"/>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77"/>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348" name="Google Shape;8348;p77"/>
          <p:cNvGraphicFramePr/>
          <p:nvPr/>
        </p:nvGraphicFramePr>
        <p:xfrm>
          <a:off x="5954575" y="2361200"/>
          <a:ext cx="3000000" cy="3000000"/>
        </p:xfrm>
        <a:graphic>
          <a:graphicData uri="http://schemas.openxmlformats.org/drawingml/2006/table">
            <a:tbl>
              <a:tblPr>
                <a:noFill/>
                <a:tableStyleId>{575E65F9-16EC-4938-8D53-27692283173B}</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8349" name="Google Shape;8349;p77"/>
          <p:cNvGrpSpPr/>
          <p:nvPr/>
        </p:nvGrpSpPr>
        <p:grpSpPr>
          <a:xfrm>
            <a:off x="727251" y="1188964"/>
            <a:ext cx="2396505" cy="976502"/>
            <a:chOff x="749309" y="1112739"/>
            <a:chExt cx="2371603" cy="976502"/>
          </a:xfrm>
        </p:grpSpPr>
        <p:grpSp>
          <p:nvGrpSpPr>
            <p:cNvPr id="8350" name="Google Shape;8350;p77"/>
            <p:cNvGrpSpPr/>
            <p:nvPr/>
          </p:nvGrpSpPr>
          <p:grpSpPr>
            <a:xfrm>
              <a:off x="1092126" y="1112739"/>
              <a:ext cx="2028786" cy="975464"/>
              <a:chOff x="1092126" y="1112739"/>
              <a:chExt cx="2028786" cy="975464"/>
            </a:xfrm>
          </p:grpSpPr>
          <p:sp>
            <p:nvSpPr>
              <p:cNvPr id="8351" name="Google Shape;8351;p77"/>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77"/>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77"/>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77"/>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77"/>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77"/>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77"/>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77"/>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77"/>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77"/>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77"/>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77"/>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77"/>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77"/>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77"/>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77"/>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77"/>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77"/>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77"/>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77"/>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77"/>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77"/>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77"/>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77"/>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5" name="Google Shape;8375;p77"/>
            <p:cNvGrpSpPr/>
            <p:nvPr/>
          </p:nvGrpSpPr>
          <p:grpSpPr>
            <a:xfrm>
              <a:off x="749309" y="1112739"/>
              <a:ext cx="314700" cy="975464"/>
              <a:chOff x="749309" y="1112739"/>
              <a:chExt cx="314700" cy="975464"/>
            </a:xfrm>
          </p:grpSpPr>
          <p:sp>
            <p:nvSpPr>
              <p:cNvPr id="8376" name="Google Shape;8376;p77"/>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77"/>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77"/>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77"/>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80" name="Google Shape;8380;p77"/>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77"/>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77"/>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77"/>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8384" name="Google Shape;8384;p77"/>
          <p:cNvGraphicFramePr/>
          <p:nvPr/>
        </p:nvGraphicFramePr>
        <p:xfrm>
          <a:off x="5954600" y="1188950"/>
          <a:ext cx="3000000" cy="3000000"/>
        </p:xfrm>
        <a:graphic>
          <a:graphicData uri="http://schemas.openxmlformats.org/drawingml/2006/table">
            <a:tbl>
              <a:tblPr>
                <a:noFill/>
                <a:tableStyleId>{575E65F9-16EC-4938-8D53-27692283173B}</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8385" name="Google Shape;8385;p77"/>
          <p:cNvGraphicFramePr/>
          <p:nvPr/>
        </p:nvGraphicFramePr>
        <p:xfrm>
          <a:off x="3375463" y="2361200"/>
          <a:ext cx="3000000" cy="3000000"/>
        </p:xfrm>
        <a:graphic>
          <a:graphicData uri="http://schemas.openxmlformats.org/drawingml/2006/table">
            <a:tbl>
              <a:tblPr>
                <a:noFill/>
                <a:tableStyleId>{575E65F9-16EC-4938-8D53-27692283173B}</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386" name="Google Shape;8386;p77"/>
          <p:cNvGrpSpPr/>
          <p:nvPr/>
        </p:nvGrpSpPr>
        <p:grpSpPr>
          <a:xfrm>
            <a:off x="3377449" y="3352160"/>
            <a:ext cx="2363377" cy="1047062"/>
            <a:chOff x="3358399" y="3285485"/>
            <a:chExt cx="2363377" cy="1047062"/>
          </a:xfrm>
        </p:grpSpPr>
        <p:grpSp>
          <p:nvGrpSpPr>
            <p:cNvPr id="8387" name="Google Shape;8387;p77"/>
            <p:cNvGrpSpPr/>
            <p:nvPr/>
          </p:nvGrpSpPr>
          <p:grpSpPr>
            <a:xfrm>
              <a:off x="3358412" y="3285485"/>
              <a:ext cx="2363244" cy="139500"/>
              <a:chOff x="3358412" y="3285485"/>
              <a:chExt cx="2363244" cy="139500"/>
            </a:xfrm>
          </p:grpSpPr>
          <p:sp>
            <p:nvSpPr>
              <p:cNvPr id="8388" name="Google Shape;8388;p77"/>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77"/>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77"/>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77"/>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77"/>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3" name="Google Shape;8393;p77"/>
            <p:cNvGrpSpPr/>
            <p:nvPr/>
          </p:nvGrpSpPr>
          <p:grpSpPr>
            <a:xfrm>
              <a:off x="3358412" y="3466996"/>
              <a:ext cx="2363244" cy="139500"/>
              <a:chOff x="3358412" y="3466996"/>
              <a:chExt cx="2363244" cy="139500"/>
            </a:xfrm>
          </p:grpSpPr>
          <p:sp>
            <p:nvSpPr>
              <p:cNvPr id="8394" name="Google Shape;8394;p77"/>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77"/>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77"/>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77"/>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77"/>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9" name="Google Shape;8399;p77"/>
            <p:cNvGrpSpPr/>
            <p:nvPr/>
          </p:nvGrpSpPr>
          <p:grpSpPr>
            <a:xfrm>
              <a:off x="3358412" y="3648507"/>
              <a:ext cx="2363244" cy="139500"/>
              <a:chOff x="3358412" y="3648507"/>
              <a:chExt cx="2363244" cy="139500"/>
            </a:xfrm>
          </p:grpSpPr>
          <p:sp>
            <p:nvSpPr>
              <p:cNvPr id="8400" name="Google Shape;8400;p77"/>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77"/>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77"/>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77"/>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77"/>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5" name="Google Shape;8405;p77"/>
            <p:cNvGrpSpPr/>
            <p:nvPr/>
          </p:nvGrpSpPr>
          <p:grpSpPr>
            <a:xfrm>
              <a:off x="3358412" y="3830018"/>
              <a:ext cx="2363244" cy="139500"/>
              <a:chOff x="3358412" y="3830018"/>
              <a:chExt cx="2363244" cy="139500"/>
            </a:xfrm>
          </p:grpSpPr>
          <p:sp>
            <p:nvSpPr>
              <p:cNvPr id="8406" name="Google Shape;8406;p77"/>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77"/>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77"/>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77"/>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77"/>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1" name="Google Shape;8411;p77"/>
            <p:cNvGrpSpPr/>
            <p:nvPr/>
          </p:nvGrpSpPr>
          <p:grpSpPr>
            <a:xfrm>
              <a:off x="3358399" y="4011514"/>
              <a:ext cx="2363377" cy="139537"/>
              <a:chOff x="3294800" y="4134603"/>
              <a:chExt cx="2638876" cy="152400"/>
            </a:xfrm>
          </p:grpSpPr>
          <p:sp>
            <p:nvSpPr>
              <p:cNvPr id="8412" name="Google Shape;8412;p77"/>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77"/>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77"/>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77"/>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77"/>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7" name="Google Shape;8417;p77"/>
            <p:cNvGrpSpPr/>
            <p:nvPr/>
          </p:nvGrpSpPr>
          <p:grpSpPr>
            <a:xfrm>
              <a:off x="3358399" y="4193010"/>
              <a:ext cx="2363377" cy="139537"/>
              <a:chOff x="3294800" y="4134603"/>
              <a:chExt cx="2638876" cy="152400"/>
            </a:xfrm>
          </p:grpSpPr>
          <p:sp>
            <p:nvSpPr>
              <p:cNvPr id="8418" name="Google Shape;8418;p77"/>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77"/>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77"/>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77"/>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77"/>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423" name="Google Shape;8423;p77"/>
          <p:cNvGraphicFramePr/>
          <p:nvPr/>
        </p:nvGraphicFramePr>
        <p:xfrm>
          <a:off x="728250" y="2361200"/>
          <a:ext cx="3000000" cy="3000000"/>
        </p:xfrm>
        <a:graphic>
          <a:graphicData uri="http://schemas.openxmlformats.org/drawingml/2006/table">
            <a:tbl>
              <a:tblPr>
                <a:noFill/>
                <a:tableStyleId>{575E65F9-16EC-4938-8D53-27692283173B}</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424" name="Google Shape;8424;p77"/>
          <p:cNvGrpSpPr/>
          <p:nvPr/>
        </p:nvGrpSpPr>
        <p:grpSpPr>
          <a:xfrm>
            <a:off x="4177919" y="2765014"/>
            <a:ext cx="1302095" cy="60959"/>
            <a:chOff x="3558802" y="4011427"/>
            <a:chExt cx="1866000" cy="111300"/>
          </a:xfrm>
        </p:grpSpPr>
        <p:sp>
          <p:nvSpPr>
            <p:cNvPr id="8425" name="Google Shape;8425;p77"/>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77"/>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7" name="Google Shape;8427;p77"/>
          <p:cNvGrpSpPr/>
          <p:nvPr/>
        </p:nvGrpSpPr>
        <p:grpSpPr>
          <a:xfrm>
            <a:off x="4723407" y="3047174"/>
            <a:ext cx="914340" cy="60959"/>
            <a:chOff x="3558802" y="4011427"/>
            <a:chExt cx="1866000" cy="111300"/>
          </a:xfrm>
        </p:grpSpPr>
        <p:sp>
          <p:nvSpPr>
            <p:cNvPr id="8428" name="Google Shape;8428;p77"/>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77"/>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0" name="Google Shape;8430;p77"/>
          <p:cNvGrpSpPr/>
          <p:nvPr/>
        </p:nvGrpSpPr>
        <p:grpSpPr>
          <a:xfrm>
            <a:off x="5926924" y="3381697"/>
            <a:ext cx="2519825" cy="1001454"/>
            <a:chOff x="1906114" y="789980"/>
            <a:chExt cx="1487676" cy="606868"/>
          </a:xfrm>
        </p:grpSpPr>
        <p:cxnSp>
          <p:nvCxnSpPr>
            <p:cNvPr id="8431" name="Google Shape;8431;p77"/>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432" name="Google Shape;8432;p77"/>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433" name="Google Shape;8433;p77"/>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8434" name="Google Shape;8434;p77"/>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8435" name="Google Shape;8435;p77"/>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8436" name="Google Shape;8436;p77"/>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8437" name="Google Shape;8437;p77"/>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8438" name="Google Shape;8438;p77"/>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77"/>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77"/>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77"/>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77"/>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77"/>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77"/>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8445" name="Google Shape;8445;p77"/>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8446" name="Google Shape;8446;p77"/>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8447" name="Google Shape;8447;p77"/>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8" name="Google Shape;8448;p77"/>
          <p:cNvGrpSpPr/>
          <p:nvPr/>
        </p:nvGrpSpPr>
        <p:grpSpPr>
          <a:xfrm>
            <a:off x="3372612" y="1159008"/>
            <a:ext cx="2363393" cy="1005865"/>
            <a:chOff x="3292400" y="1193188"/>
            <a:chExt cx="2615240" cy="1131075"/>
          </a:xfrm>
        </p:grpSpPr>
        <p:sp>
          <p:nvSpPr>
            <p:cNvPr id="8449" name="Google Shape;8449;p77"/>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450" name="Google Shape;8450;p77"/>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451" name="Google Shape;8451;p77"/>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8452" name="Google Shape;8452;p77"/>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8453" name="Google Shape;8453;p77"/>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8454" name="Google Shape;8454;p77"/>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8455" name="Google Shape;8455;p77"/>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8456" name="Google Shape;8456;p77"/>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8457" name="Google Shape;8457;p77"/>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8458" name="Google Shape;8458;p77"/>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8459" name="Google Shape;8459;p77"/>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460" name="Google Shape;8460;p77"/>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8461" name="Google Shape;8461;p77"/>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462" name="Google Shape;8462;p77"/>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8463" name="Google Shape;8463;p77"/>
            <p:cNvGrpSpPr/>
            <p:nvPr/>
          </p:nvGrpSpPr>
          <p:grpSpPr>
            <a:xfrm>
              <a:off x="3748438" y="1378608"/>
              <a:ext cx="2159202" cy="903971"/>
              <a:chOff x="1683525" y="2179850"/>
              <a:chExt cx="4519050" cy="2134525"/>
            </a:xfrm>
          </p:grpSpPr>
          <p:sp>
            <p:nvSpPr>
              <p:cNvPr id="8464" name="Google Shape;8464;p77"/>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465" name="Google Shape;8465;p77"/>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466" name="Google Shape;8466;p77"/>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467" name="Google Shape;8467;p77"/>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468" name="Google Shape;8468;p77"/>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469" name="Google Shape;8469;p77"/>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470" name="Google Shape;8470;p77"/>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471" name="Google Shape;8471;p77"/>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472" name="Google Shape;8472;p77"/>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473" name="Google Shape;8473;p77"/>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474" name="Google Shape;8474;p77"/>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8475" name="Google Shape;8475;p77"/>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Shape 8479"/>
        <p:cNvGrpSpPr/>
        <p:nvPr/>
      </p:nvGrpSpPr>
      <p:grpSpPr>
        <a:xfrm>
          <a:off x="0" y="0"/>
          <a:ext cx="0" cy="0"/>
          <a:chOff x="0" y="0"/>
          <a:chExt cx="0" cy="0"/>
        </a:xfrm>
      </p:grpSpPr>
      <p:grpSp>
        <p:nvGrpSpPr>
          <p:cNvPr id="8480" name="Google Shape;8480;p78"/>
          <p:cNvGrpSpPr/>
          <p:nvPr/>
        </p:nvGrpSpPr>
        <p:grpSpPr>
          <a:xfrm>
            <a:off x="4814684" y="1191441"/>
            <a:ext cx="745431" cy="718863"/>
            <a:chOff x="4249973" y="1201875"/>
            <a:chExt cx="1958568" cy="1888762"/>
          </a:xfrm>
        </p:grpSpPr>
        <p:sp>
          <p:nvSpPr>
            <p:cNvPr id="8481" name="Google Shape;8481;p78"/>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82" name="Google Shape;8482;p78"/>
            <p:cNvGrpSpPr/>
            <p:nvPr/>
          </p:nvGrpSpPr>
          <p:grpSpPr>
            <a:xfrm>
              <a:off x="5853086" y="1789142"/>
              <a:ext cx="355454" cy="1048099"/>
              <a:chOff x="5576108" y="2016725"/>
              <a:chExt cx="565200" cy="1666560"/>
            </a:xfrm>
          </p:grpSpPr>
          <p:sp>
            <p:nvSpPr>
              <p:cNvPr id="8483" name="Google Shape;8483;p78"/>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484" name="Google Shape;8484;p78"/>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5" name="Google Shape;8485;p78"/>
            <p:cNvGrpSpPr/>
            <p:nvPr/>
          </p:nvGrpSpPr>
          <p:grpSpPr>
            <a:xfrm>
              <a:off x="4869455" y="2691676"/>
              <a:ext cx="1013897" cy="398961"/>
              <a:chOff x="4012057" y="3451825"/>
              <a:chExt cx="1612175" cy="634379"/>
            </a:xfrm>
          </p:grpSpPr>
          <p:sp>
            <p:nvSpPr>
              <p:cNvPr id="8486" name="Google Shape;8486;p78"/>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487" name="Google Shape;8487;p78"/>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8" name="Google Shape;8488;p78"/>
            <p:cNvGrpSpPr/>
            <p:nvPr/>
          </p:nvGrpSpPr>
          <p:grpSpPr>
            <a:xfrm>
              <a:off x="4276937" y="2155961"/>
              <a:ext cx="651965" cy="891358"/>
              <a:chOff x="3069908" y="2599997"/>
              <a:chExt cx="1036675" cy="1417328"/>
            </a:xfrm>
          </p:grpSpPr>
          <p:sp>
            <p:nvSpPr>
              <p:cNvPr id="8489" name="Google Shape;8489;p78"/>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490" name="Google Shape;8490;p78"/>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1" name="Google Shape;8491;p78"/>
            <p:cNvGrpSpPr/>
            <p:nvPr/>
          </p:nvGrpSpPr>
          <p:grpSpPr>
            <a:xfrm>
              <a:off x="5054918" y="1201875"/>
              <a:ext cx="999548" cy="602711"/>
              <a:chOff x="4306958" y="1082925"/>
              <a:chExt cx="1589359" cy="958358"/>
            </a:xfrm>
          </p:grpSpPr>
          <p:sp>
            <p:nvSpPr>
              <p:cNvPr id="8492" name="Google Shape;8492;p78"/>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493" name="Google Shape;8493;p78"/>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4" name="Google Shape;8494;p78"/>
            <p:cNvGrpSpPr/>
            <p:nvPr/>
          </p:nvGrpSpPr>
          <p:grpSpPr>
            <a:xfrm>
              <a:off x="4249973" y="1303451"/>
              <a:ext cx="799317" cy="841334"/>
              <a:chOff x="3027033" y="1244439"/>
              <a:chExt cx="1270977" cy="1337786"/>
            </a:xfrm>
          </p:grpSpPr>
          <p:sp>
            <p:nvSpPr>
              <p:cNvPr id="8495" name="Google Shape;8495;p78"/>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496" name="Google Shape;8496;p78"/>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97" name="Google Shape;8497;p78"/>
          <p:cNvGrpSpPr/>
          <p:nvPr/>
        </p:nvGrpSpPr>
        <p:grpSpPr>
          <a:xfrm>
            <a:off x="731057" y="2069890"/>
            <a:ext cx="761767" cy="729896"/>
            <a:chOff x="2657744" y="2337745"/>
            <a:chExt cx="832987" cy="798137"/>
          </a:xfrm>
        </p:grpSpPr>
        <p:sp>
          <p:nvSpPr>
            <p:cNvPr id="8498" name="Google Shape;8498;p78"/>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78"/>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78"/>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78"/>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78"/>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78"/>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4" name="Google Shape;8504;p78"/>
          <p:cNvGrpSpPr/>
          <p:nvPr/>
        </p:nvGrpSpPr>
        <p:grpSpPr>
          <a:xfrm>
            <a:off x="3242022" y="2073097"/>
            <a:ext cx="685569" cy="723586"/>
            <a:chOff x="3398134" y="2057755"/>
            <a:chExt cx="704087" cy="743130"/>
          </a:xfrm>
        </p:grpSpPr>
        <p:grpSp>
          <p:nvGrpSpPr>
            <p:cNvPr id="8505" name="Google Shape;8505;p78"/>
            <p:cNvGrpSpPr/>
            <p:nvPr/>
          </p:nvGrpSpPr>
          <p:grpSpPr>
            <a:xfrm>
              <a:off x="3398134" y="2290183"/>
              <a:ext cx="315300" cy="219900"/>
              <a:chOff x="3398134" y="2290183"/>
              <a:chExt cx="315300" cy="219900"/>
            </a:xfrm>
          </p:grpSpPr>
          <p:sp>
            <p:nvSpPr>
              <p:cNvPr id="8506" name="Google Shape;8506;p78"/>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507" name="Google Shape;8507;p78"/>
              <p:cNvCxnSpPr>
                <a:stCxn id="8506"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508" name="Google Shape;8508;p78"/>
            <p:cNvGrpSpPr/>
            <p:nvPr/>
          </p:nvGrpSpPr>
          <p:grpSpPr>
            <a:xfrm>
              <a:off x="3547823" y="2467358"/>
              <a:ext cx="219900" cy="333527"/>
              <a:chOff x="3547823" y="2467358"/>
              <a:chExt cx="219900" cy="333527"/>
            </a:xfrm>
          </p:grpSpPr>
          <p:sp>
            <p:nvSpPr>
              <p:cNvPr id="8509" name="Google Shape;8509;p78"/>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510" name="Google Shape;8510;p78"/>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8511" name="Google Shape;8511;p78"/>
            <p:cNvGrpSpPr/>
            <p:nvPr/>
          </p:nvGrpSpPr>
          <p:grpSpPr>
            <a:xfrm>
              <a:off x="3734138" y="2467358"/>
              <a:ext cx="219900" cy="333527"/>
              <a:chOff x="3734138" y="2467358"/>
              <a:chExt cx="219900" cy="333527"/>
            </a:xfrm>
          </p:grpSpPr>
          <p:sp>
            <p:nvSpPr>
              <p:cNvPr id="8512" name="Google Shape;8512;p78"/>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513" name="Google Shape;8513;p78"/>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8514" name="Google Shape;8514;p78"/>
            <p:cNvGrpSpPr/>
            <p:nvPr/>
          </p:nvGrpSpPr>
          <p:grpSpPr>
            <a:xfrm>
              <a:off x="3787560" y="2288011"/>
              <a:ext cx="314661" cy="219900"/>
              <a:chOff x="3787560" y="2288011"/>
              <a:chExt cx="314661" cy="219900"/>
            </a:xfrm>
          </p:grpSpPr>
          <p:sp>
            <p:nvSpPr>
              <p:cNvPr id="8515" name="Google Shape;8515;p78"/>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516" name="Google Shape;8516;p78"/>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8517" name="Google Shape;8517;p78"/>
            <p:cNvGrpSpPr/>
            <p:nvPr/>
          </p:nvGrpSpPr>
          <p:grpSpPr>
            <a:xfrm>
              <a:off x="3637290" y="2057755"/>
              <a:ext cx="219900" cy="335499"/>
              <a:chOff x="3637290" y="2057755"/>
              <a:chExt cx="219900" cy="335499"/>
            </a:xfrm>
          </p:grpSpPr>
          <p:sp>
            <p:nvSpPr>
              <p:cNvPr id="8518" name="Google Shape;8518;p78"/>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519" name="Google Shape;8519;p78"/>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8520" name="Google Shape;8520;p78"/>
          <p:cNvGrpSpPr/>
          <p:nvPr/>
        </p:nvGrpSpPr>
        <p:grpSpPr>
          <a:xfrm>
            <a:off x="4917244" y="2079792"/>
            <a:ext cx="710153" cy="710153"/>
            <a:chOff x="5007123" y="2079403"/>
            <a:chExt cx="687600" cy="687600"/>
          </a:xfrm>
        </p:grpSpPr>
        <p:sp>
          <p:nvSpPr>
            <p:cNvPr id="8521" name="Google Shape;8521;p78"/>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8"/>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78"/>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78"/>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5" name="Google Shape;8525;p78"/>
          <p:cNvGrpSpPr/>
          <p:nvPr/>
        </p:nvGrpSpPr>
        <p:grpSpPr>
          <a:xfrm>
            <a:off x="5726681" y="2074299"/>
            <a:ext cx="720998" cy="721183"/>
            <a:chOff x="5797446" y="2063053"/>
            <a:chExt cx="698100" cy="698280"/>
          </a:xfrm>
        </p:grpSpPr>
        <p:sp>
          <p:nvSpPr>
            <p:cNvPr id="8526" name="Google Shape;8526;p78"/>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78"/>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8"/>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78"/>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0" name="Google Shape;8530;p78"/>
          <p:cNvGrpSpPr/>
          <p:nvPr/>
        </p:nvGrpSpPr>
        <p:grpSpPr>
          <a:xfrm>
            <a:off x="8171828" y="3719904"/>
            <a:ext cx="280585" cy="673164"/>
            <a:chOff x="8075075" y="3754290"/>
            <a:chExt cx="255612" cy="613194"/>
          </a:xfrm>
        </p:grpSpPr>
        <p:grpSp>
          <p:nvGrpSpPr>
            <p:cNvPr id="8531" name="Google Shape;8531;p78"/>
            <p:cNvGrpSpPr/>
            <p:nvPr/>
          </p:nvGrpSpPr>
          <p:grpSpPr>
            <a:xfrm>
              <a:off x="8075075" y="3754290"/>
              <a:ext cx="255612" cy="613194"/>
              <a:chOff x="8075075" y="3754290"/>
              <a:chExt cx="255612" cy="613194"/>
            </a:xfrm>
          </p:grpSpPr>
          <p:sp>
            <p:nvSpPr>
              <p:cNvPr id="8532" name="Google Shape;8532;p78"/>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78"/>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34" name="Google Shape;8534;p78"/>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5" name="Google Shape;8535;p78"/>
          <p:cNvGrpSpPr/>
          <p:nvPr/>
        </p:nvGrpSpPr>
        <p:grpSpPr>
          <a:xfrm>
            <a:off x="5288887" y="3708700"/>
            <a:ext cx="470352" cy="683745"/>
            <a:chOff x="1697726" y="3244179"/>
            <a:chExt cx="788124" cy="1146069"/>
          </a:xfrm>
        </p:grpSpPr>
        <p:sp>
          <p:nvSpPr>
            <p:cNvPr id="8536" name="Google Shape;8536;p78"/>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8"/>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38" name="Google Shape;8538;p78"/>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39" name="Google Shape;8539;p78"/>
          <p:cNvGrpSpPr/>
          <p:nvPr/>
        </p:nvGrpSpPr>
        <p:grpSpPr>
          <a:xfrm>
            <a:off x="5910037" y="3719902"/>
            <a:ext cx="293891" cy="293845"/>
            <a:chOff x="6134814" y="3754290"/>
            <a:chExt cx="293891" cy="293845"/>
          </a:xfrm>
        </p:grpSpPr>
        <p:sp>
          <p:nvSpPr>
            <p:cNvPr id="8540" name="Google Shape;8540;p78"/>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78"/>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2" name="Google Shape;8542;p78"/>
          <p:cNvGrpSpPr/>
          <p:nvPr/>
        </p:nvGrpSpPr>
        <p:grpSpPr>
          <a:xfrm>
            <a:off x="5910037" y="4098574"/>
            <a:ext cx="293891" cy="293891"/>
            <a:chOff x="6134814" y="4086186"/>
            <a:chExt cx="293891" cy="293891"/>
          </a:xfrm>
        </p:grpSpPr>
        <p:sp>
          <p:nvSpPr>
            <p:cNvPr id="8543" name="Google Shape;8543;p78"/>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78"/>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45" name="Google Shape;8545;p78"/>
          <p:cNvSpPr/>
          <p:nvPr/>
        </p:nvSpPr>
        <p:spPr>
          <a:xfrm>
            <a:off x="6948464" y="37191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78"/>
          <p:cNvSpPr/>
          <p:nvPr/>
        </p:nvSpPr>
        <p:spPr>
          <a:xfrm rot="10800000">
            <a:off x="6354727" y="37168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47" name="Google Shape;8547;p78"/>
          <p:cNvGrpSpPr/>
          <p:nvPr/>
        </p:nvGrpSpPr>
        <p:grpSpPr>
          <a:xfrm>
            <a:off x="7835013" y="2927266"/>
            <a:ext cx="622883" cy="621944"/>
            <a:chOff x="1187048" y="238125"/>
            <a:chExt cx="5256397" cy="5248476"/>
          </a:xfrm>
        </p:grpSpPr>
        <p:sp>
          <p:nvSpPr>
            <p:cNvPr id="8548" name="Google Shape;8548;p78"/>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8"/>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78"/>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78"/>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2" name="Google Shape;8552;p78"/>
          <p:cNvGrpSpPr/>
          <p:nvPr/>
        </p:nvGrpSpPr>
        <p:grpSpPr>
          <a:xfrm>
            <a:off x="2292118" y="2936875"/>
            <a:ext cx="1310987" cy="612407"/>
            <a:chOff x="238125" y="1188750"/>
            <a:chExt cx="7140450" cy="3335550"/>
          </a:xfrm>
        </p:grpSpPr>
        <p:sp>
          <p:nvSpPr>
            <p:cNvPr id="8553" name="Google Shape;8553;p78"/>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78"/>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78"/>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78"/>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78"/>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8" name="Google Shape;8558;p78"/>
          <p:cNvGrpSpPr/>
          <p:nvPr/>
        </p:nvGrpSpPr>
        <p:grpSpPr>
          <a:xfrm>
            <a:off x="6617990" y="2927430"/>
            <a:ext cx="1110299" cy="621702"/>
            <a:chOff x="238125" y="1335475"/>
            <a:chExt cx="5418735" cy="3034175"/>
          </a:xfrm>
        </p:grpSpPr>
        <p:sp>
          <p:nvSpPr>
            <p:cNvPr id="8559" name="Google Shape;8559;p78"/>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78"/>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8"/>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2" name="Google Shape;8562;p78"/>
          <p:cNvGrpSpPr/>
          <p:nvPr/>
        </p:nvGrpSpPr>
        <p:grpSpPr>
          <a:xfrm>
            <a:off x="5435649" y="2924327"/>
            <a:ext cx="1074451" cy="627181"/>
            <a:chOff x="5359127" y="2910889"/>
            <a:chExt cx="1097723" cy="640831"/>
          </a:xfrm>
        </p:grpSpPr>
        <p:grpSp>
          <p:nvGrpSpPr>
            <p:cNvPr id="8563" name="Google Shape;8563;p78"/>
            <p:cNvGrpSpPr/>
            <p:nvPr/>
          </p:nvGrpSpPr>
          <p:grpSpPr>
            <a:xfrm>
              <a:off x="5929791" y="3263088"/>
              <a:ext cx="527060" cy="287097"/>
              <a:chOff x="5929791" y="3263088"/>
              <a:chExt cx="527060" cy="287097"/>
            </a:xfrm>
          </p:grpSpPr>
          <p:sp>
            <p:nvSpPr>
              <p:cNvPr id="8564" name="Google Shape;8564;p78"/>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565" name="Google Shape;8565;p78"/>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566" name="Google Shape;8566;p78"/>
            <p:cNvGrpSpPr/>
            <p:nvPr/>
          </p:nvGrpSpPr>
          <p:grpSpPr>
            <a:xfrm>
              <a:off x="5359127" y="3263089"/>
              <a:ext cx="526428" cy="288631"/>
              <a:chOff x="5359127" y="3263089"/>
              <a:chExt cx="526428" cy="288631"/>
            </a:xfrm>
          </p:grpSpPr>
          <p:sp>
            <p:nvSpPr>
              <p:cNvPr id="8567" name="Google Shape;8567;p78"/>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568" name="Google Shape;8568;p78"/>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569" name="Google Shape;8569;p78"/>
            <p:cNvGrpSpPr/>
            <p:nvPr/>
          </p:nvGrpSpPr>
          <p:grpSpPr>
            <a:xfrm>
              <a:off x="5551525" y="2910889"/>
              <a:ext cx="520901" cy="610283"/>
              <a:chOff x="5551525" y="2910889"/>
              <a:chExt cx="520901" cy="610283"/>
            </a:xfrm>
          </p:grpSpPr>
          <p:sp>
            <p:nvSpPr>
              <p:cNvPr id="8570" name="Google Shape;8570;p78"/>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571" name="Google Shape;8571;p78"/>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572" name="Google Shape;8572;p78"/>
            <p:cNvGrpSpPr/>
            <p:nvPr/>
          </p:nvGrpSpPr>
          <p:grpSpPr>
            <a:xfrm>
              <a:off x="5743962" y="2919100"/>
              <a:ext cx="623674" cy="284502"/>
              <a:chOff x="5743962" y="2919100"/>
              <a:chExt cx="623674" cy="284502"/>
            </a:xfrm>
          </p:grpSpPr>
          <p:sp>
            <p:nvSpPr>
              <p:cNvPr id="8573" name="Google Shape;8573;p78"/>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574" name="Google Shape;8574;p78"/>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575" name="Google Shape;8575;p78"/>
          <p:cNvGrpSpPr/>
          <p:nvPr/>
        </p:nvGrpSpPr>
        <p:grpSpPr>
          <a:xfrm>
            <a:off x="7586863" y="2075038"/>
            <a:ext cx="874976" cy="719600"/>
            <a:chOff x="7608988" y="2093194"/>
            <a:chExt cx="817276" cy="672147"/>
          </a:xfrm>
        </p:grpSpPr>
        <p:cxnSp>
          <p:nvCxnSpPr>
            <p:cNvPr id="8576" name="Google Shape;8576;p78"/>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577" name="Google Shape;8577;p78"/>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578" name="Google Shape;8578;p78"/>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579" name="Google Shape;8579;p78"/>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580" name="Google Shape;8580;p78"/>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581" name="Google Shape;8581;p78"/>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582" name="Google Shape;8582;p78"/>
            <p:cNvGrpSpPr/>
            <p:nvPr/>
          </p:nvGrpSpPr>
          <p:grpSpPr>
            <a:xfrm>
              <a:off x="7721175" y="2093194"/>
              <a:ext cx="599587" cy="623846"/>
              <a:chOff x="7721175" y="2093194"/>
              <a:chExt cx="599587" cy="623846"/>
            </a:xfrm>
          </p:grpSpPr>
          <p:grpSp>
            <p:nvGrpSpPr>
              <p:cNvPr id="8583" name="Google Shape;8583;p78"/>
              <p:cNvGrpSpPr/>
              <p:nvPr/>
            </p:nvGrpSpPr>
            <p:grpSpPr>
              <a:xfrm>
                <a:off x="7721175" y="2093194"/>
                <a:ext cx="291605" cy="623846"/>
                <a:chOff x="9405575" y="2061418"/>
                <a:chExt cx="291605" cy="623846"/>
              </a:xfrm>
            </p:grpSpPr>
            <p:sp>
              <p:nvSpPr>
                <p:cNvPr id="8584" name="Google Shape;8584;p78"/>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8"/>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8"/>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78"/>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78"/>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78"/>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78"/>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1" name="Google Shape;8591;p78"/>
              <p:cNvGrpSpPr/>
              <p:nvPr/>
            </p:nvGrpSpPr>
            <p:grpSpPr>
              <a:xfrm flipH="1">
                <a:off x="8029157" y="2093194"/>
                <a:ext cx="291605" cy="623846"/>
                <a:chOff x="9405575" y="2061418"/>
                <a:chExt cx="291605" cy="623846"/>
              </a:xfrm>
            </p:grpSpPr>
            <p:sp>
              <p:nvSpPr>
                <p:cNvPr id="8592" name="Google Shape;8592;p78"/>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78"/>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78"/>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78"/>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78"/>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8"/>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78"/>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599" name="Google Shape;8599;p78"/>
          <p:cNvGrpSpPr/>
          <p:nvPr/>
        </p:nvGrpSpPr>
        <p:grpSpPr>
          <a:xfrm>
            <a:off x="4031299" y="1191441"/>
            <a:ext cx="712557" cy="785901"/>
            <a:chOff x="4206459" y="1191441"/>
            <a:chExt cx="712557" cy="785901"/>
          </a:xfrm>
        </p:grpSpPr>
        <p:sp>
          <p:nvSpPr>
            <p:cNvPr id="8600" name="Google Shape;8600;p78"/>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78"/>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78"/>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8"/>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04" name="Google Shape;8604;p78"/>
            <p:cNvGrpSpPr/>
            <p:nvPr/>
          </p:nvGrpSpPr>
          <p:grpSpPr>
            <a:xfrm>
              <a:off x="4644280" y="1290523"/>
              <a:ext cx="143716" cy="29463"/>
              <a:chOff x="4644280" y="1290523"/>
              <a:chExt cx="143716" cy="29463"/>
            </a:xfrm>
          </p:grpSpPr>
          <p:sp>
            <p:nvSpPr>
              <p:cNvPr id="8605" name="Google Shape;8605;p78"/>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8"/>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8"/>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8"/>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9" name="Google Shape;8609;p78"/>
            <p:cNvGrpSpPr/>
            <p:nvPr/>
          </p:nvGrpSpPr>
          <p:grpSpPr>
            <a:xfrm>
              <a:off x="4356567" y="1191441"/>
              <a:ext cx="143690" cy="29488"/>
              <a:chOff x="4356567" y="1191441"/>
              <a:chExt cx="143690" cy="29488"/>
            </a:xfrm>
          </p:grpSpPr>
          <p:sp>
            <p:nvSpPr>
              <p:cNvPr id="8610" name="Google Shape;8610;p78"/>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78"/>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78"/>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8"/>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4" name="Google Shape;8614;p78"/>
            <p:cNvGrpSpPr/>
            <p:nvPr/>
          </p:nvGrpSpPr>
          <p:grpSpPr>
            <a:xfrm>
              <a:off x="4339009" y="1863727"/>
              <a:ext cx="143703" cy="29476"/>
              <a:chOff x="4339009" y="1863727"/>
              <a:chExt cx="143703" cy="29476"/>
            </a:xfrm>
          </p:grpSpPr>
          <p:sp>
            <p:nvSpPr>
              <p:cNvPr id="8615" name="Google Shape;8615;p78"/>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78"/>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78"/>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8"/>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9" name="Google Shape;8619;p78"/>
            <p:cNvGrpSpPr/>
            <p:nvPr/>
          </p:nvGrpSpPr>
          <p:grpSpPr>
            <a:xfrm>
              <a:off x="4206459" y="1607315"/>
              <a:ext cx="29539" cy="142899"/>
              <a:chOff x="4206459" y="1607315"/>
              <a:chExt cx="29539" cy="142899"/>
            </a:xfrm>
          </p:grpSpPr>
          <p:sp>
            <p:nvSpPr>
              <p:cNvPr id="8620" name="Google Shape;8620;p78"/>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8"/>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78"/>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78"/>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24" name="Google Shape;8624;p78"/>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8"/>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78"/>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78"/>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28" name="Google Shape;8628;p78"/>
            <p:cNvGrpSpPr/>
            <p:nvPr/>
          </p:nvGrpSpPr>
          <p:grpSpPr>
            <a:xfrm>
              <a:off x="4889463" y="1423737"/>
              <a:ext cx="29552" cy="142899"/>
              <a:chOff x="4889463" y="1423737"/>
              <a:chExt cx="29552" cy="142899"/>
            </a:xfrm>
          </p:grpSpPr>
          <p:sp>
            <p:nvSpPr>
              <p:cNvPr id="8629" name="Google Shape;8629;p78"/>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78"/>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78"/>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78"/>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3" name="Google Shape;8633;p78"/>
            <p:cNvGrpSpPr/>
            <p:nvPr/>
          </p:nvGrpSpPr>
          <p:grpSpPr>
            <a:xfrm>
              <a:off x="4771663" y="1876896"/>
              <a:ext cx="108651" cy="100447"/>
              <a:chOff x="4771663" y="1876896"/>
              <a:chExt cx="108651" cy="100447"/>
            </a:xfrm>
          </p:grpSpPr>
          <p:sp>
            <p:nvSpPr>
              <p:cNvPr id="8634" name="Google Shape;8634;p78"/>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78"/>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78"/>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78"/>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38" name="Google Shape;8638;p78"/>
          <p:cNvGrpSpPr/>
          <p:nvPr/>
        </p:nvGrpSpPr>
        <p:grpSpPr>
          <a:xfrm>
            <a:off x="4026774" y="2074664"/>
            <a:ext cx="791287" cy="720350"/>
            <a:chOff x="267375" y="1071875"/>
            <a:chExt cx="470500" cy="428550"/>
          </a:xfrm>
        </p:grpSpPr>
        <p:sp>
          <p:nvSpPr>
            <p:cNvPr id="8639" name="Google Shape;8639;p78"/>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78"/>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78"/>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78"/>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78"/>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78"/>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78"/>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78"/>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7" name="Google Shape;8647;p78"/>
          <p:cNvGrpSpPr/>
          <p:nvPr/>
        </p:nvGrpSpPr>
        <p:grpSpPr>
          <a:xfrm>
            <a:off x="727269" y="3719294"/>
            <a:ext cx="1408444" cy="673166"/>
            <a:chOff x="712664" y="3693287"/>
            <a:chExt cx="1460738" cy="698160"/>
          </a:xfrm>
        </p:grpSpPr>
        <p:grpSp>
          <p:nvGrpSpPr>
            <p:cNvPr id="8648" name="Google Shape;8648;p78"/>
            <p:cNvGrpSpPr/>
            <p:nvPr/>
          </p:nvGrpSpPr>
          <p:grpSpPr>
            <a:xfrm>
              <a:off x="1380079" y="4133090"/>
              <a:ext cx="234048" cy="258099"/>
              <a:chOff x="1380079" y="4133090"/>
              <a:chExt cx="234048" cy="258099"/>
            </a:xfrm>
          </p:grpSpPr>
          <p:sp>
            <p:nvSpPr>
              <p:cNvPr id="8649" name="Google Shape;8649;p78"/>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78"/>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78"/>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2" name="Google Shape;8652;p78"/>
            <p:cNvGrpSpPr/>
            <p:nvPr/>
          </p:nvGrpSpPr>
          <p:grpSpPr>
            <a:xfrm>
              <a:off x="884610" y="3864082"/>
              <a:ext cx="1118566" cy="527275"/>
              <a:chOff x="890961" y="3865463"/>
              <a:chExt cx="1115221" cy="525698"/>
            </a:xfrm>
          </p:grpSpPr>
          <p:sp>
            <p:nvSpPr>
              <p:cNvPr id="8653" name="Google Shape;8653;p78"/>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8"/>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78"/>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6" name="Google Shape;8656;p78"/>
            <p:cNvGrpSpPr/>
            <p:nvPr/>
          </p:nvGrpSpPr>
          <p:grpSpPr>
            <a:xfrm>
              <a:off x="712664" y="3693287"/>
              <a:ext cx="1460738" cy="698160"/>
              <a:chOff x="712664" y="3693025"/>
              <a:chExt cx="1460738" cy="698160"/>
            </a:xfrm>
          </p:grpSpPr>
          <p:sp>
            <p:nvSpPr>
              <p:cNvPr id="8657" name="Google Shape;8657;p78"/>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8"/>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8"/>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8"/>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78"/>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78"/>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63" name="Google Shape;8663;p78"/>
          <p:cNvGrpSpPr/>
          <p:nvPr/>
        </p:nvGrpSpPr>
        <p:grpSpPr>
          <a:xfrm>
            <a:off x="3164985" y="1191441"/>
            <a:ext cx="795485" cy="738831"/>
            <a:chOff x="3348603" y="1236445"/>
            <a:chExt cx="749256" cy="695894"/>
          </a:xfrm>
        </p:grpSpPr>
        <p:grpSp>
          <p:nvGrpSpPr>
            <p:cNvPr id="8664" name="Google Shape;8664;p78"/>
            <p:cNvGrpSpPr/>
            <p:nvPr/>
          </p:nvGrpSpPr>
          <p:grpSpPr>
            <a:xfrm>
              <a:off x="3583779" y="1236445"/>
              <a:ext cx="293795" cy="285811"/>
              <a:chOff x="3750225" y="1774000"/>
              <a:chExt cx="149575" cy="145525"/>
            </a:xfrm>
          </p:grpSpPr>
          <p:sp>
            <p:nvSpPr>
              <p:cNvPr id="8665" name="Google Shape;8665;p78"/>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78"/>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7" name="Google Shape;8667;p78"/>
            <p:cNvGrpSpPr/>
            <p:nvPr/>
          </p:nvGrpSpPr>
          <p:grpSpPr>
            <a:xfrm>
              <a:off x="3775534" y="1462599"/>
              <a:ext cx="322325" cy="285958"/>
              <a:chOff x="3847850" y="1889150"/>
              <a:chExt cx="164100" cy="145600"/>
            </a:xfrm>
          </p:grpSpPr>
          <p:sp>
            <p:nvSpPr>
              <p:cNvPr id="8668" name="Google Shape;8668;p78"/>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78"/>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0" name="Google Shape;8670;p78"/>
            <p:cNvGrpSpPr/>
            <p:nvPr/>
          </p:nvGrpSpPr>
          <p:grpSpPr>
            <a:xfrm>
              <a:off x="3545329" y="1646528"/>
              <a:ext cx="293746" cy="285811"/>
              <a:chOff x="3730650" y="1982800"/>
              <a:chExt cx="149550" cy="145525"/>
            </a:xfrm>
          </p:grpSpPr>
          <p:sp>
            <p:nvSpPr>
              <p:cNvPr id="8671" name="Google Shape;8671;p78"/>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78"/>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3" name="Google Shape;8673;p78"/>
            <p:cNvGrpSpPr/>
            <p:nvPr/>
          </p:nvGrpSpPr>
          <p:grpSpPr>
            <a:xfrm>
              <a:off x="3348603" y="1415046"/>
              <a:ext cx="294384" cy="284387"/>
              <a:chOff x="3630494" y="1864938"/>
              <a:chExt cx="149875" cy="144800"/>
            </a:xfrm>
          </p:grpSpPr>
          <p:sp>
            <p:nvSpPr>
              <p:cNvPr id="8674" name="Google Shape;8674;p78"/>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78"/>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76" name="Google Shape;8676;p78"/>
          <p:cNvGrpSpPr/>
          <p:nvPr/>
        </p:nvGrpSpPr>
        <p:grpSpPr>
          <a:xfrm>
            <a:off x="2286512" y="3714337"/>
            <a:ext cx="1324924" cy="678083"/>
            <a:chOff x="2413923" y="3711366"/>
            <a:chExt cx="1374117" cy="703260"/>
          </a:xfrm>
        </p:grpSpPr>
        <p:grpSp>
          <p:nvGrpSpPr>
            <p:cNvPr id="8677" name="Google Shape;8677;p78"/>
            <p:cNvGrpSpPr/>
            <p:nvPr/>
          </p:nvGrpSpPr>
          <p:grpSpPr>
            <a:xfrm>
              <a:off x="2413923" y="3711366"/>
              <a:ext cx="1374117" cy="703260"/>
              <a:chOff x="2413923" y="3711366"/>
              <a:chExt cx="1374117" cy="703260"/>
            </a:xfrm>
          </p:grpSpPr>
          <p:sp>
            <p:nvSpPr>
              <p:cNvPr id="8678" name="Google Shape;8678;p78"/>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79" name="Google Shape;8679;p78"/>
              <p:cNvGrpSpPr/>
              <p:nvPr/>
            </p:nvGrpSpPr>
            <p:grpSpPr>
              <a:xfrm>
                <a:off x="2600284" y="3808654"/>
                <a:ext cx="234506" cy="138009"/>
                <a:chOff x="2600284" y="3808654"/>
                <a:chExt cx="234506" cy="138009"/>
              </a:xfrm>
            </p:grpSpPr>
            <p:sp>
              <p:nvSpPr>
                <p:cNvPr id="8680" name="Google Shape;8680;p78"/>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81" name="Google Shape;8681;p78"/>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682" name="Google Shape;8682;p78"/>
              <p:cNvGrpSpPr/>
              <p:nvPr/>
            </p:nvGrpSpPr>
            <p:grpSpPr>
              <a:xfrm>
                <a:off x="3359659" y="3805664"/>
                <a:ext cx="232294" cy="141000"/>
                <a:chOff x="3359659" y="3805664"/>
                <a:chExt cx="232294" cy="141000"/>
              </a:xfrm>
            </p:grpSpPr>
            <p:sp>
              <p:nvSpPr>
                <p:cNvPr id="8683" name="Google Shape;8683;p78"/>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84" name="Google Shape;8684;p78"/>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685" name="Google Shape;8685;p78"/>
              <p:cNvGrpSpPr/>
              <p:nvPr/>
            </p:nvGrpSpPr>
            <p:grpSpPr>
              <a:xfrm>
                <a:off x="3067316" y="3711366"/>
                <a:ext cx="66900" cy="166809"/>
                <a:chOff x="3067316" y="3711366"/>
                <a:chExt cx="66900" cy="166809"/>
              </a:xfrm>
            </p:grpSpPr>
            <p:sp>
              <p:nvSpPr>
                <p:cNvPr id="8686" name="Google Shape;8686;p78"/>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87" name="Google Shape;8687;p78"/>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688" name="Google Shape;8688;p78"/>
              <p:cNvGrpSpPr/>
              <p:nvPr/>
            </p:nvGrpSpPr>
            <p:grpSpPr>
              <a:xfrm>
                <a:off x="2413923" y="4058666"/>
                <a:ext cx="224119" cy="66900"/>
                <a:chOff x="2413923" y="4058666"/>
                <a:chExt cx="224119" cy="66900"/>
              </a:xfrm>
            </p:grpSpPr>
            <p:sp>
              <p:nvSpPr>
                <p:cNvPr id="8689" name="Google Shape;8689;p78"/>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90" name="Google Shape;8690;p78"/>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691" name="Google Shape;8691;p78"/>
              <p:cNvGrpSpPr/>
              <p:nvPr/>
            </p:nvGrpSpPr>
            <p:grpSpPr>
              <a:xfrm>
                <a:off x="3564643" y="4058666"/>
                <a:ext cx="223397" cy="66900"/>
                <a:chOff x="3564643" y="4058666"/>
                <a:chExt cx="223397" cy="66900"/>
              </a:xfrm>
            </p:grpSpPr>
            <p:sp>
              <p:nvSpPr>
                <p:cNvPr id="8692" name="Google Shape;8692;p78"/>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693" name="Google Shape;8693;p78"/>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694" name="Google Shape;8694;p78"/>
            <p:cNvGrpSpPr/>
            <p:nvPr/>
          </p:nvGrpSpPr>
          <p:grpSpPr>
            <a:xfrm>
              <a:off x="2633353" y="3965763"/>
              <a:ext cx="933975" cy="445687"/>
              <a:chOff x="2633353" y="3965763"/>
              <a:chExt cx="933975" cy="445687"/>
            </a:xfrm>
          </p:grpSpPr>
          <p:sp>
            <p:nvSpPr>
              <p:cNvPr id="8695" name="Google Shape;8695;p78"/>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78"/>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97" name="Google Shape;8697;p78"/>
          <p:cNvGrpSpPr/>
          <p:nvPr/>
        </p:nvGrpSpPr>
        <p:grpSpPr>
          <a:xfrm>
            <a:off x="6410784" y="1264884"/>
            <a:ext cx="1131087" cy="587383"/>
            <a:chOff x="238125" y="999450"/>
            <a:chExt cx="7140700" cy="3708225"/>
          </a:xfrm>
        </p:grpSpPr>
        <p:sp>
          <p:nvSpPr>
            <p:cNvPr id="8698" name="Google Shape;8698;p78"/>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78"/>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78"/>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78"/>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78"/>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78"/>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78"/>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78"/>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78"/>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7" name="Google Shape;8707;p78"/>
          <p:cNvGrpSpPr/>
          <p:nvPr/>
        </p:nvGrpSpPr>
        <p:grpSpPr>
          <a:xfrm>
            <a:off x="3762234" y="3714379"/>
            <a:ext cx="1375854" cy="678131"/>
            <a:chOff x="3913765" y="3641905"/>
            <a:chExt cx="1522805" cy="750560"/>
          </a:xfrm>
        </p:grpSpPr>
        <p:grpSp>
          <p:nvGrpSpPr>
            <p:cNvPr id="8708" name="Google Shape;8708;p78"/>
            <p:cNvGrpSpPr/>
            <p:nvPr/>
          </p:nvGrpSpPr>
          <p:grpSpPr>
            <a:xfrm>
              <a:off x="3913765" y="3997002"/>
              <a:ext cx="1522805" cy="395463"/>
              <a:chOff x="3913765" y="3997002"/>
              <a:chExt cx="1522805" cy="395463"/>
            </a:xfrm>
          </p:grpSpPr>
          <p:grpSp>
            <p:nvGrpSpPr>
              <p:cNvPr id="8709" name="Google Shape;8709;p78"/>
              <p:cNvGrpSpPr/>
              <p:nvPr/>
            </p:nvGrpSpPr>
            <p:grpSpPr>
              <a:xfrm>
                <a:off x="3913765" y="4138659"/>
                <a:ext cx="507602" cy="253806"/>
                <a:chOff x="3913765" y="4138659"/>
                <a:chExt cx="507602" cy="253806"/>
              </a:xfrm>
            </p:grpSpPr>
            <p:sp>
              <p:nvSpPr>
                <p:cNvPr id="8710" name="Google Shape;8710;p78"/>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78"/>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712" name="Google Shape;8712;p78"/>
              <p:cNvGrpSpPr/>
              <p:nvPr/>
            </p:nvGrpSpPr>
            <p:grpSpPr>
              <a:xfrm>
                <a:off x="4421361" y="3997002"/>
                <a:ext cx="507618" cy="395463"/>
                <a:chOff x="4421361" y="3997002"/>
                <a:chExt cx="507618" cy="395463"/>
              </a:xfrm>
            </p:grpSpPr>
            <p:sp>
              <p:nvSpPr>
                <p:cNvPr id="8713" name="Google Shape;8713;p78"/>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78"/>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5" name="Google Shape;8715;p78"/>
              <p:cNvGrpSpPr/>
              <p:nvPr/>
            </p:nvGrpSpPr>
            <p:grpSpPr>
              <a:xfrm>
                <a:off x="4928973" y="4189418"/>
                <a:ext cx="507596" cy="203047"/>
                <a:chOff x="4928973" y="4189418"/>
                <a:chExt cx="507596" cy="203047"/>
              </a:xfrm>
            </p:grpSpPr>
            <p:sp>
              <p:nvSpPr>
                <p:cNvPr id="8716" name="Google Shape;8716;p78"/>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78"/>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18" name="Google Shape;8718;p78"/>
            <p:cNvGrpSpPr/>
            <p:nvPr/>
          </p:nvGrpSpPr>
          <p:grpSpPr>
            <a:xfrm>
              <a:off x="4482186" y="3641905"/>
              <a:ext cx="397605" cy="349784"/>
              <a:chOff x="2906375" y="1159725"/>
              <a:chExt cx="1860575" cy="1636800"/>
            </a:xfrm>
          </p:grpSpPr>
          <p:sp>
            <p:nvSpPr>
              <p:cNvPr id="8719" name="Google Shape;8719;p78"/>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78"/>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78"/>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78"/>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23" name="Google Shape;8723;p78"/>
          <p:cNvGrpSpPr/>
          <p:nvPr/>
        </p:nvGrpSpPr>
        <p:grpSpPr>
          <a:xfrm>
            <a:off x="6546943" y="2074305"/>
            <a:ext cx="940737" cy="721067"/>
            <a:chOff x="6599718" y="2068734"/>
            <a:chExt cx="940737" cy="721067"/>
          </a:xfrm>
        </p:grpSpPr>
        <p:sp>
          <p:nvSpPr>
            <p:cNvPr id="8724" name="Google Shape;8724;p78"/>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78"/>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78"/>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78"/>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78"/>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78"/>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30" name="Google Shape;8730;p78"/>
            <p:cNvGrpSpPr/>
            <p:nvPr/>
          </p:nvGrpSpPr>
          <p:grpSpPr>
            <a:xfrm>
              <a:off x="6836957" y="2068734"/>
              <a:ext cx="461892" cy="721067"/>
              <a:chOff x="6836957" y="2068734"/>
              <a:chExt cx="461892" cy="721067"/>
            </a:xfrm>
          </p:grpSpPr>
          <p:sp>
            <p:nvSpPr>
              <p:cNvPr id="8731" name="Google Shape;8731;p78"/>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8"/>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78"/>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78"/>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78"/>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78"/>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37" name="Google Shape;8737;p78"/>
              <p:cNvGrpSpPr/>
              <p:nvPr/>
            </p:nvGrpSpPr>
            <p:grpSpPr>
              <a:xfrm>
                <a:off x="6836957" y="2068734"/>
                <a:ext cx="461892" cy="721067"/>
                <a:chOff x="6836957" y="2068734"/>
                <a:chExt cx="461892" cy="721067"/>
              </a:xfrm>
            </p:grpSpPr>
            <p:sp>
              <p:nvSpPr>
                <p:cNvPr id="8738" name="Google Shape;8738;p78"/>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78"/>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78"/>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78"/>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78"/>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78"/>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78"/>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745" name="Google Shape;8745;p78"/>
          <p:cNvGrpSpPr/>
          <p:nvPr/>
        </p:nvGrpSpPr>
        <p:grpSpPr>
          <a:xfrm>
            <a:off x="2430262" y="2078652"/>
            <a:ext cx="712577" cy="712374"/>
            <a:chOff x="2559249" y="2069323"/>
            <a:chExt cx="685566" cy="685634"/>
          </a:xfrm>
        </p:grpSpPr>
        <p:sp>
          <p:nvSpPr>
            <p:cNvPr id="8746" name="Google Shape;8746;p78"/>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78"/>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78"/>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78"/>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78"/>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78"/>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78"/>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78"/>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78"/>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78"/>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8"/>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78"/>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78"/>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9" name="Google Shape;8759;p78"/>
          <p:cNvGrpSpPr/>
          <p:nvPr/>
        </p:nvGrpSpPr>
        <p:grpSpPr>
          <a:xfrm>
            <a:off x="7612699" y="1191441"/>
            <a:ext cx="845645" cy="711911"/>
            <a:chOff x="951975" y="315800"/>
            <a:chExt cx="5860325" cy="4933550"/>
          </a:xfrm>
        </p:grpSpPr>
        <p:sp>
          <p:nvSpPr>
            <p:cNvPr id="8760" name="Google Shape;8760;p78"/>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78"/>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78"/>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78"/>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78"/>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78"/>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78"/>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78"/>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8" name="Google Shape;8768;p78"/>
          <p:cNvGrpSpPr/>
          <p:nvPr/>
        </p:nvGrpSpPr>
        <p:grpSpPr>
          <a:xfrm>
            <a:off x="3709828" y="2927550"/>
            <a:ext cx="1617932" cy="621724"/>
            <a:chOff x="3862800" y="3038525"/>
            <a:chExt cx="1329006" cy="510698"/>
          </a:xfrm>
        </p:grpSpPr>
        <p:sp>
          <p:nvSpPr>
            <p:cNvPr id="8769" name="Google Shape;8769;p78"/>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78"/>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71" name="Google Shape;8771;p78"/>
            <p:cNvGrpSpPr/>
            <p:nvPr/>
          </p:nvGrpSpPr>
          <p:grpSpPr>
            <a:xfrm>
              <a:off x="3967075" y="3040337"/>
              <a:ext cx="1019927" cy="402126"/>
              <a:chOff x="3967075" y="3040337"/>
              <a:chExt cx="1019927" cy="402126"/>
            </a:xfrm>
          </p:grpSpPr>
          <p:sp>
            <p:nvSpPr>
              <p:cNvPr id="8772" name="Google Shape;8772;p78"/>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78"/>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4" name="Google Shape;8774;p78"/>
            <p:cNvGrpSpPr/>
            <p:nvPr/>
          </p:nvGrpSpPr>
          <p:grpSpPr>
            <a:xfrm>
              <a:off x="4186700" y="3040337"/>
              <a:ext cx="390475" cy="183289"/>
              <a:chOff x="4186700" y="3040337"/>
              <a:chExt cx="390475" cy="183289"/>
            </a:xfrm>
          </p:grpSpPr>
          <p:sp>
            <p:nvSpPr>
              <p:cNvPr id="8775" name="Google Shape;8775;p78"/>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78"/>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7" name="Google Shape;8777;p78"/>
            <p:cNvGrpSpPr/>
            <p:nvPr/>
          </p:nvGrpSpPr>
          <p:grpSpPr>
            <a:xfrm>
              <a:off x="4073727" y="3040337"/>
              <a:ext cx="697794" cy="296263"/>
              <a:chOff x="4073727" y="3040337"/>
              <a:chExt cx="697794" cy="296263"/>
            </a:xfrm>
          </p:grpSpPr>
          <p:sp>
            <p:nvSpPr>
              <p:cNvPr id="8778" name="Google Shape;8778;p78"/>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78"/>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0" name="Google Shape;8780;p78"/>
            <p:cNvGrpSpPr/>
            <p:nvPr/>
          </p:nvGrpSpPr>
          <p:grpSpPr>
            <a:xfrm>
              <a:off x="3862800" y="3038525"/>
              <a:ext cx="1329006" cy="510698"/>
              <a:chOff x="3862800" y="3038525"/>
              <a:chExt cx="1329006" cy="510698"/>
            </a:xfrm>
          </p:grpSpPr>
          <p:sp>
            <p:nvSpPr>
              <p:cNvPr id="8781" name="Google Shape;8781;p78"/>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78"/>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83" name="Google Shape;8783;p78"/>
          <p:cNvGrpSpPr/>
          <p:nvPr/>
        </p:nvGrpSpPr>
        <p:grpSpPr>
          <a:xfrm>
            <a:off x="718150" y="1191441"/>
            <a:ext cx="883205" cy="775176"/>
            <a:chOff x="649648" y="271400"/>
            <a:chExt cx="6215377" cy="5455143"/>
          </a:xfrm>
        </p:grpSpPr>
        <p:sp>
          <p:nvSpPr>
            <p:cNvPr id="8784" name="Google Shape;8784;p78"/>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78"/>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78"/>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78"/>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78"/>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78"/>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78"/>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78"/>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78"/>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78"/>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78"/>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78"/>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6" name="Google Shape;8796;p78"/>
          <p:cNvGrpSpPr/>
          <p:nvPr/>
        </p:nvGrpSpPr>
        <p:grpSpPr>
          <a:xfrm>
            <a:off x="2326452" y="1191441"/>
            <a:ext cx="767704" cy="815489"/>
            <a:chOff x="2499700" y="1135950"/>
            <a:chExt cx="732402" cy="777990"/>
          </a:xfrm>
        </p:grpSpPr>
        <p:grpSp>
          <p:nvGrpSpPr>
            <p:cNvPr id="8797" name="Google Shape;8797;p78"/>
            <p:cNvGrpSpPr/>
            <p:nvPr/>
          </p:nvGrpSpPr>
          <p:grpSpPr>
            <a:xfrm>
              <a:off x="2499700" y="1135950"/>
              <a:ext cx="732402" cy="694705"/>
              <a:chOff x="2499700" y="1135950"/>
              <a:chExt cx="732402" cy="694705"/>
            </a:xfrm>
          </p:grpSpPr>
          <p:sp>
            <p:nvSpPr>
              <p:cNvPr id="8798" name="Google Shape;8798;p78"/>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78"/>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78"/>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78"/>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78"/>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78"/>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78"/>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78"/>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78"/>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78"/>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78"/>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78"/>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78"/>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78"/>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78"/>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78"/>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78"/>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78"/>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78"/>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78"/>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78"/>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78"/>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78"/>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78"/>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78"/>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78"/>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78"/>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5" name="Google Shape;8825;p78"/>
            <p:cNvGrpSpPr/>
            <p:nvPr/>
          </p:nvGrpSpPr>
          <p:grpSpPr>
            <a:xfrm>
              <a:off x="2517909" y="1188726"/>
              <a:ext cx="702702" cy="725214"/>
              <a:chOff x="2517909" y="1188726"/>
              <a:chExt cx="702702" cy="725214"/>
            </a:xfrm>
          </p:grpSpPr>
          <p:sp>
            <p:nvSpPr>
              <p:cNvPr id="8826" name="Google Shape;8826;p78"/>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78"/>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78"/>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78"/>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78"/>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31" name="Google Shape;8831;p78"/>
          <p:cNvGrpSpPr/>
          <p:nvPr/>
        </p:nvGrpSpPr>
        <p:grpSpPr>
          <a:xfrm>
            <a:off x="1672184" y="1191441"/>
            <a:ext cx="583439" cy="870229"/>
            <a:chOff x="1716825" y="1121550"/>
            <a:chExt cx="622800" cy="928938"/>
          </a:xfrm>
        </p:grpSpPr>
        <p:grpSp>
          <p:nvGrpSpPr>
            <p:cNvPr id="8832" name="Google Shape;8832;p78"/>
            <p:cNvGrpSpPr/>
            <p:nvPr/>
          </p:nvGrpSpPr>
          <p:grpSpPr>
            <a:xfrm>
              <a:off x="1716825" y="1121550"/>
              <a:ext cx="622800" cy="928938"/>
              <a:chOff x="1716825" y="1121550"/>
              <a:chExt cx="622800" cy="928938"/>
            </a:xfrm>
          </p:grpSpPr>
          <p:cxnSp>
            <p:nvCxnSpPr>
              <p:cNvPr id="8833" name="Google Shape;8833;p78"/>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834" name="Google Shape;8834;p78"/>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5" name="Google Shape;8835;p78"/>
            <p:cNvGrpSpPr/>
            <p:nvPr/>
          </p:nvGrpSpPr>
          <p:grpSpPr>
            <a:xfrm>
              <a:off x="1768050" y="1172775"/>
              <a:ext cx="520200" cy="832000"/>
              <a:chOff x="1768050" y="1172775"/>
              <a:chExt cx="520200" cy="832000"/>
            </a:xfrm>
          </p:grpSpPr>
          <p:cxnSp>
            <p:nvCxnSpPr>
              <p:cNvPr id="8836" name="Google Shape;8836;p78"/>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837" name="Google Shape;8837;p78"/>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8" name="Google Shape;8838;p78"/>
            <p:cNvGrpSpPr/>
            <p:nvPr/>
          </p:nvGrpSpPr>
          <p:grpSpPr>
            <a:xfrm>
              <a:off x="1820100" y="1225475"/>
              <a:ext cx="416400" cy="729575"/>
              <a:chOff x="1820100" y="1225475"/>
              <a:chExt cx="416400" cy="729575"/>
            </a:xfrm>
          </p:grpSpPr>
          <p:cxnSp>
            <p:nvCxnSpPr>
              <p:cNvPr id="8839" name="Google Shape;8839;p78"/>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840" name="Google Shape;8840;p78"/>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1" name="Google Shape;8841;p78"/>
            <p:cNvGrpSpPr/>
            <p:nvPr/>
          </p:nvGrpSpPr>
          <p:grpSpPr>
            <a:xfrm>
              <a:off x="1874250" y="1278825"/>
              <a:ext cx="308100" cy="605275"/>
              <a:chOff x="1874250" y="1278825"/>
              <a:chExt cx="308100" cy="605275"/>
            </a:xfrm>
          </p:grpSpPr>
          <p:cxnSp>
            <p:nvCxnSpPr>
              <p:cNvPr id="8842" name="Google Shape;8842;p78"/>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843" name="Google Shape;8843;p78"/>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44" name="Google Shape;8844;p78"/>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5" name="Google Shape;8845;p78"/>
          <p:cNvGrpSpPr/>
          <p:nvPr/>
        </p:nvGrpSpPr>
        <p:grpSpPr>
          <a:xfrm>
            <a:off x="1592007" y="2077763"/>
            <a:ext cx="739072" cy="714152"/>
            <a:chOff x="4334725" y="1355875"/>
            <a:chExt cx="3106650" cy="3001900"/>
          </a:xfrm>
        </p:grpSpPr>
        <p:grpSp>
          <p:nvGrpSpPr>
            <p:cNvPr id="8846" name="Google Shape;8846;p78"/>
            <p:cNvGrpSpPr/>
            <p:nvPr/>
          </p:nvGrpSpPr>
          <p:grpSpPr>
            <a:xfrm>
              <a:off x="4516050" y="1724875"/>
              <a:ext cx="2693725" cy="2632900"/>
              <a:chOff x="4516050" y="1724875"/>
              <a:chExt cx="2693725" cy="2632900"/>
            </a:xfrm>
          </p:grpSpPr>
          <p:sp>
            <p:nvSpPr>
              <p:cNvPr id="8847" name="Google Shape;8847;p78"/>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78"/>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78"/>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0" name="Google Shape;8850;p78"/>
            <p:cNvGrpSpPr/>
            <p:nvPr/>
          </p:nvGrpSpPr>
          <p:grpSpPr>
            <a:xfrm>
              <a:off x="4334725" y="1355875"/>
              <a:ext cx="3106650" cy="2709650"/>
              <a:chOff x="4334725" y="1355875"/>
              <a:chExt cx="3106650" cy="2709650"/>
            </a:xfrm>
          </p:grpSpPr>
          <p:sp>
            <p:nvSpPr>
              <p:cNvPr id="8851" name="Google Shape;8851;p78"/>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78"/>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78"/>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54" name="Google Shape;8854;p78"/>
          <p:cNvGrpSpPr/>
          <p:nvPr/>
        </p:nvGrpSpPr>
        <p:grpSpPr>
          <a:xfrm>
            <a:off x="7708956" y="3708534"/>
            <a:ext cx="312074" cy="684173"/>
            <a:chOff x="7645573" y="3754300"/>
            <a:chExt cx="293855" cy="644170"/>
          </a:xfrm>
        </p:grpSpPr>
        <p:sp>
          <p:nvSpPr>
            <p:cNvPr id="8855" name="Google Shape;8855;p78"/>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78"/>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7" name="Google Shape;8857;p78"/>
          <p:cNvGrpSpPr/>
          <p:nvPr/>
        </p:nvGrpSpPr>
        <p:grpSpPr>
          <a:xfrm>
            <a:off x="5630944" y="1191441"/>
            <a:ext cx="709011" cy="739359"/>
            <a:chOff x="5830645" y="1256617"/>
            <a:chExt cx="530340" cy="553040"/>
          </a:xfrm>
        </p:grpSpPr>
        <p:grpSp>
          <p:nvGrpSpPr>
            <p:cNvPr id="8858" name="Google Shape;8858;p78"/>
            <p:cNvGrpSpPr/>
            <p:nvPr/>
          </p:nvGrpSpPr>
          <p:grpSpPr>
            <a:xfrm>
              <a:off x="5830645" y="1256617"/>
              <a:ext cx="259743" cy="269909"/>
              <a:chOff x="5830645" y="1256617"/>
              <a:chExt cx="259743" cy="269909"/>
            </a:xfrm>
          </p:grpSpPr>
          <p:sp>
            <p:nvSpPr>
              <p:cNvPr id="8859" name="Google Shape;8859;p78"/>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78"/>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1" name="Google Shape;8861;p78"/>
            <p:cNvGrpSpPr/>
            <p:nvPr/>
          </p:nvGrpSpPr>
          <p:grpSpPr>
            <a:xfrm>
              <a:off x="6101293" y="1256617"/>
              <a:ext cx="259692" cy="269909"/>
              <a:chOff x="6101293" y="1256617"/>
              <a:chExt cx="259692" cy="269909"/>
            </a:xfrm>
          </p:grpSpPr>
          <p:sp>
            <p:nvSpPr>
              <p:cNvPr id="8862" name="Google Shape;8862;p78"/>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78"/>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4" name="Google Shape;8864;p78"/>
            <p:cNvGrpSpPr/>
            <p:nvPr/>
          </p:nvGrpSpPr>
          <p:grpSpPr>
            <a:xfrm>
              <a:off x="5830645" y="1539749"/>
              <a:ext cx="259692" cy="269909"/>
              <a:chOff x="5830645" y="1539749"/>
              <a:chExt cx="259692" cy="269909"/>
            </a:xfrm>
          </p:grpSpPr>
          <p:sp>
            <p:nvSpPr>
              <p:cNvPr id="8865" name="Google Shape;8865;p78"/>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78"/>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7" name="Google Shape;8867;p78"/>
            <p:cNvGrpSpPr/>
            <p:nvPr/>
          </p:nvGrpSpPr>
          <p:grpSpPr>
            <a:xfrm>
              <a:off x="6101293" y="1539749"/>
              <a:ext cx="259692" cy="269909"/>
              <a:chOff x="6101293" y="1539749"/>
              <a:chExt cx="259692" cy="269909"/>
            </a:xfrm>
          </p:grpSpPr>
          <p:sp>
            <p:nvSpPr>
              <p:cNvPr id="8868" name="Google Shape;8868;p78"/>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78"/>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70" name="Google Shape;8870;p78"/>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1" name="Google Shape;8871;p78"/>
          <p:cNvGrpSpPr/>
          <p:nvPr/>
        </p:nvGrpSpPr>
        <p:grpSpPr>
          <a:xfrm>
            <a:off x="732438" y="2927557"/>
            <a:ext cx="1452955" cy="621360"/>
            <a:chOff x="732422" y="2990152"/>
            <a:chExt cx="1337773" cy="572102"/>
          </a:xfrm>
        </p:grpSpPr>
        <p:sp>
          <p:nvSpPr>
            <p:cNvPr id="8872" name="Google Shape;8872;p78"/>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78"/>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78"/>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78"/>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78"/>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78"/>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Shape 8881"/>
        <p:cNvGrpSpPr/>
        <p:nvPr/>
      </p:nvGrpSpPr>
      <p:grpSpPr>
        <a:xfrm>
          <a:off x="0" y="0"/>
          <a:ext cx="0" cy="0"/>
          <a:chOff x="0" y="0"/>
          <a:chExt cx="0" cy="0"/>
        </a:xfrm>
      </p:grpSpPr>
      <p:grpSp>
        <p:nvGrpSpPr>
          <p:cNvPr id="8882" name="Google Shape;8882;p79"/>
          <p:cNvGrpSpPr/>
          <p:nvPr/>
        </p:nvGrpSpPr>
        <p:grpSpPr>
          <a:xfrm>
            <a:off x="729238" y="1179665"/>
            <a:ext cx="1636117" cy="1526144"/>
            <a:chOff x="729238" y="1179665"/>
            <a:chExt cx="1636117" cy="1526144"/>
          </a:xfrm>
        </p:grpSpPr>
        <p:grpSp>
          <p:nvGrpSpPr>
            <p:cNvPr id="8883" name="Google Shape;8883;p79"/>
            <p:cNvGrpSpPr/>
            <p:nvPr/>
          </p:nvGrpSpPr>
          <p:grpSpPr>
            <a:xfrm>
              <a:off x="729238" y="1179665"/>
              <a:ext cx="80700" cy="1526144"/>
              <a:chOff x="729238" y="1179665"/>
              <a:chExt cx="80700" cy="1526144"/>
            </a:xfrm>
          </p:grpSpPr>
          <p:sp>
            <p:nvSpPr>
              <p:cNvPr id="8884" name="Google Shape;8884;p79"/>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79"/>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79"/>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79"/>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79"/>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79"/>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79"/>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79"/>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79"/>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79"/>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4" name="Google Shape;8894;p79"/>
            <p:cNvGrpSpPr/>
            <p:nvPr/>
          </p:nvGrpSpPr>
          <p:grpSpPr>
            <a:xfrm>
              <a:off x="903098" y="1179665"/>
              <a:ext cx="80700" cy="1526144"/>
              <a:chOff x="903098" y="1179665"/>
              <a:chExt cx="80700" cy="1526144"/>
            </a:xfrm>
          </p:grpSpPr>
          <p:sp>
            <p:nvSpPr>
              <p:cNvPr id="8895" name="Google Shape;8895;p79"/>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79"/>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79"/>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79"/>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79"/>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79"/>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79"/>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79"/>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79"/>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79"/>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5" name="Google Shape;8905;p79"/>
            <p:cNvGrpSpPr/>
            <p:nvPr/>
          </p:nvGrpSpPr>
          <p:grpSpPr>
            <a:xfrm>
              <a:off x="1076958" y="1179665"/>
              <a:ext cx="80700" cy="1526144"/>
              <a:chOff x="1076958" y="1179665"/>
              <a:chExt cx="80700" cy="1526144"/>
            </a:xfrm>
          </p:grpSpPr>
          <p:sp>
            <p:nvSpPr>
              <p:cNvPr id="8906" name="Google Shape;8906;p79"/>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79"/>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79"/>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79"/>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79"/>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79"/>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79"/>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79"/>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79"/>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79"/>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6" name="Google Shape;8916;p79"/>
            <p:cNvGrpSpPr/>
            <p:nvPr/>
          </p:nvGrpSpPr>
          <p:grpSpPr>
            <a:xfrm>
              <a:off x="1247707" y="1179665"/>
              <a:ext cx="80700" cy="1526144"/>
              <a:chOff x="1247707" y="1179665"/>
              <a:chExt cx="80700" cy="1526144"/>
            </a:xfrm>
          </p:grpSpPr>
          <p:sp>
            <p:nvSpPr>
              <p:cNvPr id="8917" name="Google Shape;8917;p79"/>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79"/>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79"/>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79"/>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79"/>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79"/>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79"/>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79"/>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79"/>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79"/>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7" name="Google Shape;8927;p79"/>
            <p:cNvGrpSpPr/>
            <p:nvPr/>
          </p:nvGrpSpPr>
          <p:grpSpPr>
            <a:xfrm>
              <a:off x="1421567" y="1179665"/>
              <a:ext cx="80700" cy="1526144"/>
              <a:chOff x="1421567" y="1179665"/>
              <a:chExt cx="80700" cy="1526144"/>
            </a:xfrm>
          </p:grpSpPr>
          <p:sp>
            <p:nvSpPr>
              <p:cNvPr id="8928" name="Google Shape;8928;p79"/>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79"/>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79"/>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79"/>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79"/>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79"/>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79"/>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79"/>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79"/>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79"/>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8" name="Google Shape;8938;p79"/>
            <p:cNvGrpSpPr/>
            <p:nvPr/>
          </p:nvGrpSpPr>
          <p:grpSpPr>
            <a:xfrm>
              <a:off x="1592327" y="1179665"/>
              <a:ext cx="80700" cy="1526144"/>
              <a:chOff x="1592327" y="1179665"/>
              <a:chExt cx="80700" cy="1526144"/>
            </a:xfrm>
          </p:grpSpPr>
          <p:sp>
            <p:nvSpPr>
              <p:cNvPr id="8939" name="Google Shape;8939;p79"/>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79"/>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79"/>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79"/>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79"/>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79"/>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79"/>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79"/>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79"/>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79"/>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9" name="Google Shape;8949;p79"/>
            <p:cNvGrpSpPr/>
            <p:nvPr/>
          </p:nvGrpSpPr>
          <p:grpSpPr>
            <a:xfrm>
              <a:off x="1766187" y="1179665"/>
              <a:ext cx="80700" cy="1526144"/>
              <a:chOff x="1766187" y="1179665"/>
              <a:chExt cx="80700" cy="1526144"/>
            </a:xfrm>
          </p:grpSpPr>
          <p:sp>
            <p:nvSpPr>
              <p:cNvPr id="8950" name="Google Shape;8950;p79"/>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79"/>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79"/>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79"/>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79"/>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79"/>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79"/>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79"/>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79"/>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79"/>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0" name="Google Shape;8960;p79"/>
            <p:cNvGrpSpPr/>
            <p:nvPr/>
          </p:nvGrpSpPr>
          <p:grpSpPr>
            <a:xfrm>
              <a:off x="1936935" y="1179665"/>
              <a:ext cx="80700" cy="1526144"/>
              <a:chOff x="1936935" y="1179665"/>
              <a:chExt cx="80700" cy="1526144"/>
            </a:xfrm>
          </p:grpSpPr>
          <p:sp>
            <p:nvSpPr>
              <p:cNvPr id="8961" name="Google Shape;8961;p79"/>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79"/>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79"/>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79"/>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79"/>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79"/>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79"/>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79"/>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79"/>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79"/>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1" name="Google Shape;8971;p79"/>
            <p:cNvGrpSpPr/>
            <p:nvPr/>
          </p:nvGrpSpPr>
          <p:grpSpPr>
            <a:xfrm>
              <a:off x="2110795" y="1179665"/>
              <a:ext cx="80700" cy="1526144"/>
              <a:chOff x="2110795" y="1179665"/>
              <a:chExt cx="80700" cy="1526144"/>
            </a:xfrm>
          </p:grpSpPr>
          <p:sp>
            <p:nvSpPr>
              <p:cNvPr id="8972" name="Google Shape;8972;p79"/>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79"/>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79"/>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79"/>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79"/>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79"/>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79"/>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79"/>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79"/>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79"/>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2" name="Google Shape;8982;p79"/>
            <p:cNvGrpSpPr/>
            <p:nvPr/>
          </p:nvGrpSpPr>
          <p:grpSpPr>
            <a:xfrm>
              <a:off x="2284655" y="1179665"/>
              <a:ext cx="80700" cy="1526144"/>
              <a:chOff x="2284655" y="1179665"/>
              <a:chExt cx="80700" cy="1526144"/>
            </a:xfrm>
          </p:grpSpPr>
          <p:sp>
            <p:nvSpPr>
              <p:cNvPr id="8983" name="Google Shape;8983;p79"/>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79"/>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79"/>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79"/>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79"/>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79"/>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79"/>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79"/>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79"/>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79"/>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93" name="Google Shape;8993;p79"/>
          <p:cNvGrpSpPr/>
          <p:nvPr/>
        </p:nvGrpSpPr>
        <p:grpSpPr>
          <a:xfrm>
            <a:off x="2623904" y="1198803"/>
            <a:ext cx="1364248" cy="1102133"/>
            <a:chOff x="2623904" y="1198803"/>
            <a:chExt cx="1364248" cy="1102133"/>
          </a:xfrm>
        </p:grpSpPr>
        <p:grpSp>
          <p:nvGrpSpPr>
            <p:cNvPr id="8994" name="Google Shape;8994;p79"/>
            <p:cNvGrpSpPr/>
            <p:nvPr/>
          </p:nvGrpSpPr>
          <p:grpSpPr>
            <a:xfrm>
              <a:off x="2623907" y="1198803"/>
              <a:ext cx="1364245" cy="273000"/>
              <a:chOff x="2623907" y="1198803"/>
              <a:chExt cx="1364245" cy="273000"/>
            </a:xfrm>
          </p:grpSpPr>
          <p:sp>
            <p:nvSpPr>
              <p:cNvPr id="8995" name="Google Shape;8995;p79"/>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79"/>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79"/>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79"/>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79"/>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0" name="Google Shape;9000;p79"/>
            <p:cNvGrpSpPr/>
            <p:nvPr/>
          </p:nvGrpSpPr>
          <p:grpSpPr>
            <a:xfrm>
              <a:off x="2623904" y="1476964"/>
              <a:ext cx="1364245" cy="273000"/>
              <a:chOff x="2623904" y="1476964"/>
              <a:chExt cx="1364245" cy="273000"/>
            </a:xfrm>
          </p:grpSpPr>
          <p:sp>
            <p:nvSpPr>
              <p:cNvPr id="9001" name="Google Shape;9001;p79"/>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79"/>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79"/>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79"/>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79"/>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6" name="Google Shape;9006;p79"/>
            <p:cNvGrpSpPr/>
            <p:nvPr/>
          </p:nvGrpSpPr>
          <p:grpSpPr>
            <a:xfrm>
              <a:off x="2623907" y="1749775"/>
              <a:ext cx="1364245" cy="273000"/>
              <a:chOff x="2623907" y="1749775"/>
              <a:chExt cx="1364245" cy="273000"/>
            </a:xfrm>
          </p:grpSpPr>
          <p:sp>
            <p:nvSpPr>
              <p:cNvPr id="9007" name="Google Shape;9007;p79"/>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79"/>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79"/>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79"/>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79"/>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2" name="Google Shape;9012;p79"/>
            <p:cNvGrpSpPr/>
            <p:nvPr/>
          </p:nvGrpSpPr>
          <p:grpSpPr>
            <a:xfrm>
              <a:off x="2623904" y="2027936"/>
              <a:ext cx="1364245" cy="273000"/>
              <a:chOff x="2623904" y="2027936"/>
              <a:chExt cx="1364245" cy="273000"/>
            </a:xfrm>
          </p:grpSpPr>
          <p:sp>
            <p:nvSpPr>
              <p:cNvPr id="9013" name="Google Shape;9013;p79"/>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79"/>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79"/>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79"/>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79"/>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18" name="Google Shape;9018;p79"/>
          <p:cNvGrpSpPr/>
          <p:nvPr/>
        </p:nvGrpSpPr>
        <p:grpSpPr>
          <a:xfrm>
            <a:off x="2613365" y="2657986"/>
            <a:ext cx="1387541" cy="159124"/>
            <a:chOff x="3200660" y="2180272"/>
            <a:chExt cx="2563824" cy="378237"/>
          </a:xfrm>
        </p:grpSpPr>
        <p:sp>
          <p:nvSpPr>
            <p:cNvPr id="9019" name="Google Shape;9019;p79"/>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79"/>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79"/>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79"/>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79"/>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79"/>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79"/>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79"/>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79"/>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79"/>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79"/>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79"/>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79"/>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79"/>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79"/>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79"/>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79"/>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79"/>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7" name="Google Shape;9037;p79"/>
          <p:cNvGrpSpPr/>
          <p:nvPr/>
        </p:nvGrpSpPr>
        <p:grpSpPr>
          <a:xfrm>
            <a:off x="2609890" y="2935811"/>
            <a:ext cx="1390502" cy="159625"/>
            <a:chOff x="3530150" y="2790075"/>
            <a:chExt cx="1962600" cy="225300"/>
          </a:xfrm>
        </p:grpSpPr>
        <p:sp>
          <p:nvSpPr>
            <p:cNvPr id="9038" name="Google Shape;9038;p79"/>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79"/>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0" name="Google Shape;9040;p79"/>
          <p:cNvGrpSpPr/>
          <p:nvPr/>
        </p:nvGrpSpPr>
        <p:grpSpPr>
          <a:xfrm>
            <a:off x="2610543" y="3214137"/>
            <a:ext cx="1411629" cy="153761"/>
            <a:chOff x="3558802" y="4011427"/>
            <a:chExt cx="1866000" cy="111300"/>
          </a:xfrm>
        </p:grpSpPr>
        <p:sp>
          <p:nvSpPr>
            <p:cNvPr id="9041" name="Google Shape;9041;p79"/>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79"/>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3" name="Google Shape;9043;p79"/>
          <p:cNvGrpSpPr/>
          <p:nvPr/>
        </p:nvGrpSpPr>
        <p:grpSpPr>
          <a:xfrm>
            <a:off x="2610235" y="2419536"/>
            <a:ext cx="1383503" cy="119749"/>
            <a:chOff x="3465975" y="2270276"/>
            <a:chExt cx="1986364" cy="171929"/>
          </a:xfrm>
        </p:grpSpPr>
        <p:sp>
          <p:nvSpPr>
            <p:cNvPr id="9044" name="Google Shape;9044;p79"/>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79"/>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79"/>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79"/>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79"/>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79"/>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79"/>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79"/>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2" name="Google Shape;9052;p79"/>
          <p:cNvGrpSpPr/>
          <p:nvPr/>
        </p:nvGrpSpPr>
        <p:grpSpPr>
          <a:xfrm>
            <a:off x="2621243" y="3783187"/>
            <a:ext cx="1369531" cy="195460"/>
            <a:chOff x="723300" y="4253549"/>
            <a:chExt cx="2276482" cy="324900"/>
          </a:xfrm>
        </p:grpSpPr>
        <p:sp>
          <p:nvSpPr>
            <p:cNvPr id="9053" name="Google Shape;9053;p79"/>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79"/>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79"/>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79"/>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79"/>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8" name="Google Shape;9058;p79"/>
          <p:cNvGrpSpPr/>
          <p:nvPr/>
        </p:nvGrpSpPr>
        <p:grpSpPr>
          <a:xfrm>
            <a:off x="2610803" y="3484367"/>
            <a:ext cx="1389066" cy="180119"/>
            <a:chOff x="705948" y="3788465"/>
            <a:chExt cx="2308953" cy="299400"/>
          </a:xfrm>
        </p:grpSpPr>
        <p:sp>
          <p:nvSpPr>
            <p:cNvPr id="9059" name="Google Shape;9059;p79"/>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79"/>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79"/>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79"/>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79"/>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4" name="Google Shape;9064;p79"/>
          <p:cNvGrpSpPr/>
          <p:nvPr/>
        </p:nvGrpSpPr>
        <p:grpSpPr>
          <a:xfrm>
            <a:off x="2658741" y="4097347"/>
            <a:ext cx="1304609" cy="294074"/>
            <a:chOff x="2658741" y="4097347"/>
            <a:chExt cx="1304609" cy="294074"/>
          </a:xfrm>
        </p:grpSpPr>
        <p:grpSp>
          <p:nvGrpSpPr>
            <p:cNvPr id="9065" name="Google Shape;9065;p79"/>
            <p:cNvGrpSpPr/>
            <p:nvPr/>
          </p:nvGrpSpPr>
          <p:grpSpPr>
            <a:xfrm>
              <a:off x="2658741" y="4097347"/>
              <a:ext cx="118572" cy="294074"/>
              <a:chOff x="3343310" y="4475555"/>
              <a:chExt cx="127717" cy="316753"/>
            </a:xfrm>
          </p:grpSpPr>
          <p:sp>
            <p:nvSpPr>
              <p:cNvPr id="9066" name="Google Shape;9066;p79"/>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79"/>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8" name="Google Shape;9068;p79"/>
            <p:cNvGrpSpPr/>
            <p:nvPr/>
          </p:nvGrpSpPr>
          <p:grpSpPr>
            <a:xfrm>
              <a:off x="3815519" y="4098388"/>
              <a:ext cx="147831" cy="291991"/>
              <a:chOff x="3527539" y="4476677"/>
              <a:chExt cx="159232" cy="314510"/>
            </a:xfrm>
          </p:grpSpPr>
          <p:sp>
            <p:nvSpPr>
              <p:cNvPr id="9069" name="Google Shape;9069;p7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7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1" name="Google Shape;9071;p79"/>
            <p:cNvGrpSpPr/>
            <p:nvPr/>
          </p:nvGrpSpPr>
          <p:grpSpPr>
            <a:xfrm>
              <a:off x="3511696" y="4098388"/>
              <a:ext cx="147831" cy="291991"/>
              <a:chOff x="3527539" y="4476677"/>
              <a:chExt cx="159232" cy="314510"/>
            </a:xfrm>
          </p:grpSpPr>
          <p:sp>
            <p:nvSpPr>
              <p:cNvPr id="9072" name="Google Shape;9072;p7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7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4" name="Google Shape;9074;p79"/>
            <p:cNvGrpSpPr/>
            <p:nvPr/>
          </p:nvGrpSpPr>
          <p:grpSpPr>
            <a:xfrm>
              <a:off x="3207874" y="4098388"/>
              <a:ext cx="147831" cy="291991"/>
              <a:chOff x="3527539" y="4476677"/>
              <a:chExt cx="159232" cy="314510"/>
            </a:xfrm>
          </p:grpSpPr>
          <p:sp>
            <p:nvSpPr>
              <p:cNvPr id="9075" name="Google Shape;9075;p7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7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7" name="Google Shape;9077;p79"/>
            <p:cNvGrpSpPr/>
            <p:nvPr/>
          </p:nvGrpSpPr>
          <p:grpSpPr>
            <a:xfrm>
              <a:off x="2933305" y="4097347"/>
              <a:ext cx="118572" cy="294074"/>
              <a:chOff x="3343310" y="4475555"/>
              <a:chExt cx="127717" cy="316753"/>
            </a:xfrm>
          </p:grpSpPr>
          <p:sp>
            <p:nvSpPr>
              <p:cNvPr id="9078" name="Google Shape;9078;p79"/>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79"/>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80" name="Google Shape;9080;p79"/>
          <p:cNvGrpSpPr/>
          <p:nvPr/>
        </p:nvGrpSpPr>
        <p:grpSpPr>
          <a:xfrm>
            <a:off x="4277571" y="2080469"/>
            <a:ext cx="1433821" cy="191501"/>
            <a:chOff x="4273350" y="2080469"/>
            <a:chExt cx="1433821" cy="191501"/>
          </a:xfrm>
        </p:grpSpPr>
        <p:grpSp>
          <p:nvGrpSpPr>
            <p:cNvPr id="9081" name="Google Shape;9081;p79"/>
            <p:cNvGrpSpPr/>
            <p:nvPr/>
          </p:nvGrpSpPr>
          <p:grpSpPr>
            <a:xfrm>
              <a:off x="4273350" y="2080469"/>
              <a:ext cx="1433821" cy="0"/>
              <a:chOff x="5224975" y="2962250"/>
              <a:chExt cx="1544400" cy="0"/>
            </a:xfrm>
          </p:grpSpPr>
          <p:cxnSp>
            <p:nvCxnSpPr>
              <p:cNvPr id="9082" name="Google Shape;9082;p79"/>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9083" name="Google Shape;9083;p79"/>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9084" name="Google Shape;9084;p79"/>
            <p:cNvGrpSpPr/>
            <p:nvPr/>
          </p:nvGrpSpPr>
          <p:grpSpPr>
            <a:xfrm>
              <a:off x="4273350" y="2271969"/>
              <a:ext cx="1433821" cy="0"/>
              <a:chOff x="5224975" y="2962250"/>
              <a:chExt cx="1544400" cy="0"/>
            </a:xfrm>
          </p:grpSpPr>
          <p:cxnSp>
            <p:nvCxnSpPr>
              <p:cNvPr id="9085" name="Google Shape;9085;p79"/>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9086" name="Google Shape;9086;p79"/>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9087" name="Google Shape;9087;p79"/>
          <p:cNvGrpSpPr/>
          <p:nvPr/>
        </p:nvGrpSpPr>
        <p:grpSpPr>
          <a:xfrm>
            <a:off x="4279126" y="1183036"/>
            <a:ext cx="1430711" cy="743389"/>
            <a:chOff x="5159450" y="1919950"/>
            <a:chExt cx="1541050" cy="862500"/>
          </a:xfrm>
        </p:grpSpPr>
        <p:sp>
          <p:nvSpPr>
            <p:cNvPr id="9088" name="Google Shape;9088;p79"/>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txBody>
            <a:bodyPr/>
            <a:lstStyle/>
            <a:p>
              <a:endParaRPr lang="en-US"/>
            </a:p>
          </p:txBody>
        </p:sp>
        <p:grpSp>
          <p:nvGrpSpPr>
            <p:cNvPr id="9089" name="Google Shape;9089;p79"/>
            <p:cNvGrpSpPr/>
            <p:nvPr/>
          </p:nvGrpSpPr>
          <p:grpSpPr>
            <a:xfrm>
              <a:off x="5159450" y="1919950"/>
              <a:ext cx="1541050" cy="862500"/>
              <a:chOff x="5159450" y="1919950"/>
              <a:chExt cx="1541050" cy="862500"/>
            </a:xfrm>
          </p:grpSpPr>
          <p:cxnSp>
            <p:nvCxnSpPr>
              <p:cNvPr id="9090" name="Google Shape;9090;p79"/>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9091" name="Google Shape;9091;p79"/>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9092" name="Google Shape;9092;p79"/>
          <p:cNvGrpSpPr/>
          <p:nvPr/>
        </p:nvGrpSpPr>
        <p:grpSpPr>
          <a:xfrm>
            <a:off x="4269239" y="2406364"/>
            <a:ext cx="1450484" cy="1052087"/>
            <a:chOff x="5230575" y="1554475"/>
            <a:chExt cx="2137150" cy="1550150"/>
          </a:xfrm>
        </p:grpSpPr>
        <p:sp>
          <p:nvSpPr>
            <p:cNvPr id="9093" name="Google Shape;9093;p79"/>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79"/>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79"/>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79"/>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79"/>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79"/>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79"/>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79"/>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79"/>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79"/>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79"/>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79"/>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79"/>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6" name="Google Shape;9106;p79"/>
          <p:cNvGrpSpPr/>
          <p:nvPr/>
        </p:nvGrpSpPr>
        <p:grpSpPr>
          <a:xfrm rot="10800000">
            <a:off x="4285790" y="3498553"/>
            <a:ext cx="1417383" cy="887946"/>
            <a:chOff x="5645403" y="2920021"/>
            <a:chExt cx="2650800" cy="2180614"/>
          </a:xfrm>
        </p:grpSpPr>
        <p:sp>
          <p:nvSpPr>
            <p:cNvPr id="9107" name="Google Shape;9107;p79"/>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08" name="Google Shape;9108;p79"/>
            <p:cNvCxnSpPr>
              <a:stCxn id="9107"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9109" name="Google Shape;9109;p79"/>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10" name="Google Shape;9110;p79"/>
            <p:cNvCxnSpPr>
              <a:endCxn id="9109"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9111" name="Google Shape;9111;p79"/>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12" name="Google Shape;9112;p79"/>
            <p:cNvCxnSpPr>
              <a:stCxn id="9111"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9113" name="Google Shape;9113;p79"/>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14" name="Google Shape;9114;p79"/>
            <p:cNvCxnSpPr>
              <a:endCxn id="9113"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9115" name="Google Shape;9115;p79"/>
          <p:cNvGrpSpPr/>
          <p:nvPr/>
        </p:nvGrpSpPr>
        <p:grpSpPr>
          <a:xfrm>
            <a:off x="7386150" y="2401908"/>
            <a:ext cx="1071743" cy="1021579"/>
            <a:chOff x="7189833" y="2022667"/>
            <a:chExt cx="1251159" cy="1192597"/>
          </a:xfrm>
        </p:grpSpPr>
        <p:sp>
          <p:nvSpPr>
            <p:cNvPr id="9116" name="Google Shape;9116;p79"/>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79"/>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79"/>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79"/>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0" name="Google Shape;9120;p79"/>
          <p:cNvGrpSpPr/>
          <p:nvPr/>
        </p:nvGrpSpPr>
        <p:grpSpPr>
          <a:xfrm>
            <a:off x="727421" y="2828315"/>
            <a:ext cx="1695374" cy="1560837"/>
            <a:chOff x="727421" y="2828315"/>
            <a:chExt cx="1695374" cy="1560837"/>
          </a:xfrm>
        </p:grpSpPr>
        <p:grpSp>
          <p:nvGrpSpPr>
            <p:cNvPr id="9121" name="Google Shape;9121;p79"/>
            <p:cNvGrpSpPr/>
            <p:nvPr/>
          </p:nvGrpSpPr>
          <p:grpSpPr>
            <a:xfrm>
              <a:off x="819108" y="2882501"/>
              <a:ext cx="103104" cy="1426186"/>
              <a:chOff x="4674013" y="3100904"/>
              <a:chExt cx="122758" cy="1698043"/>
            </a:xfrm>
          </p:grpSpPr>
          <p:sp>
            <p:nvSpPr>
              <p:cNvPr id="9122" name="Google Shape;9122;p79"/>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79"/>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79"/>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79"/>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79"/>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79"/>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79"/>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9" name="Google Shape;9129;p79"/>
            <p:cNvGrpSpPr/>
            <p:nvPr/>
          </p:nvGrpSpPr>
          <p:grpSpPr>
            <a:xfrm>
              <a:off x="1062475" y="2882501"/>
              <a:ext cx="103104" cy="1426186"/>
              <a:chOff x="4940438" y="3100904"/>
              <a:chExt cx="122758" cy="1698043"/>
            </a:xfrm>
          </p:grpSpPr>
          <p:sp>
            <p:nvSpPr>
              <p:cNvPr id="9130" name="Google Shape;9130;p79"/>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79"/>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79"/>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79"/>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79"/>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79"/>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79"/>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7" name="Google Shape;9137;p79"/>
            <p:cNvGrpSpPr/>
            <p:nvPr/>
          </p:nvGrpSpPr>
          <p:grpSpPr>
            <a:xfrm>
              <a:off x="1299324" y="2882501"/>
              <a:ext cx="103104" cy="1426186"/>
              <a:chOff x="5206863" y="3100904"/>
              <a:chExt cx="122758" cy="1698043"/>
            </a:xfrm>
          </p:grpSpPr>
          <p:sp>
            <p:nvSpPr>
              <p:cNvPr id="9138" name="Google Shape;9138;p79"/>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79"/>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79"/>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79"/>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79"/>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79"/>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79"/>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5" name="Google Shape;9145;p79"/>
            <p:cNvGrpSpPr/>
            <p:nvPr/>
          </p:nvGrpSpPr>
          <p:grpSpPr>
            <a:xfrm>
              <a:off x="1786057" y="2882501"/>
              <a:ext cx="103104" cy="1426186"/>
              <a:chOff x="6006138" y="3143629"/>
              <a:chExt cx="122758" cy="1698043"/>
            </a:xfrm>
          </p:grpSpPr>
          <p:sp>
            <p:nvSpPr>
              <p:cNvPr id="9146" name="Google Shape;9146;p79"/>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79"/>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79"/>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79"/>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79"/>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79"/>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79"/>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3" name="Google Shape;9153;p79"/>
            <p:cNvGrpSpPr/>
            <p:nvPr/>
          </p:nvGrpSpPr>
          <p:grpSpPr>
            <a:xfrm>
              <a:off x="2029422" y="2882501"/>
              <a:ext cx="103104" cy="1426186"/>
              <a:chOff x="6805413" y="3100904"/>
              <a:chExt cx="122758" cy="1698043"/>
            </a:xfrm>
          </p:grpSpPr>
          <p:sp>
            <p:nvSpPr>
              <p:cNvPr id="9154" name="Google Shape;9154;p79"/>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79"/>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79"/>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79"/>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79"/>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79"/>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79"/>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1" name="Google Shape;9161;p79"/>
            <p:cNvGrpSpPr/>
            <p:nvPr/>
          </p:nvGrpSpPr>
          <p:grpSpPr>
            <a:xfrm>
              <a:off x="727421" y="2828315"/>
              <a:ext cx="1695374" cy="1560837"/>
              <a:chOff x="734799" y="2782450"/>
              <a:chExt cx="1571100" cy="1577400"/>
            </a:xfrm>
          </p:grpSpPr>
          <p:cxnSp>
            <p:nvCxnSpPr>
              <p:cNvPr id="9162" name="Google Shape;9162;p79"/>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9163" name="Google Shape;9163;p79"/>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9164" name="Google Shape;9164;p79"/>
            <p:cNvGrpSpPr/>
            <p:nvPr/>
          </p:nvGrpSpPr>
          <p:grpSpPr>
            <a:xfrm>
              <a:off x="2272795" y="2882501"/>
              <a:ext cx="103104" cy="1426186"/>
              <a:chOff x="5206863" y="3100904"/>
              <a:chExt cx="122758" cy="1698043"/>
            </a:xfrm>
          </p:grpSpPr>
          <p:sp>
            <p:nvSpPr>
              <p:cNvPr id="9165" name="Google Shape;9165;p79"/>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79"/>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79"/>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79"/>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79"/>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79"/>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79"/>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2" name="Google Shape;9172;p79"/>
            <p:cNvGrpSpPr/>
            <p:nvPr/>
          </p:nvGrpSpPr>
          <p:grpSpPr>
            <a:xfrm>
              <a:off x="1542694" y="2882501"/>
              <a:ext cx="103104" cy="1426186"/>
              <a:chOff x="6006138" y="3143629"/>
              <a:chExt cx="122758" cy="1698043"/>
            </a:xfrm>
          </p:grpSpPr>
          <p:sp>
            <p:nvSpPr>
              <p:cNvPr id="9173" name="Google Shape;9173;p79"/>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79"/>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79"/>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79"/>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79"/>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79"/>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79"/>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80" name="Google Shape;9180;p79"/>
          <p:cNvGrpSpPr/>
          <p:nvPr/>
        </p:nvGrpSpPr>
        <p:grpSpPr>
          <a:xfrm>
            <a:off x="5936000" y="2405887"/>
            <a:ext cx="1248543" cy="1025319"/>
            <a:chOff x="5183758" y="1210600"/>
            <a:chExt cx="3605380" cy="2960783"/>
          </a:xfrm>
        </p:grpSpPr>
        <p:sp>
          <p:nvSpPr>
            <p:cNvPr id="9181" name="Google Shape;9181;p79"/>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79"/>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79"/>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79"/>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85" name="Google Shape;9185;p79"/>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9186" name="Google Shape;9186;p79"/>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9187" name="Google Shape;9187;p79"/>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9188" name="Google Shape;9188;p79"/>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9189" name="Google Shape;9189;p79"/>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0" name="Google Shape;9190;p79"/>
          <p:cNvGrpSpPr/>
          <p:nvPr/>
        </p:nvGrpSpPr>
        <p:grpSpPr>
          <a:xfrm>
            <a:off x="5793062" y="3544204"/>
            <a:ext cx="2664831" cy="843440"/>
            <a:chOff x="5916567" y="1099697"/>
            <a:chExt cx="2556683" cy="809211"/>
          </a:xfrm>
        </p:grpSpPr>
        <p:sp>
          <p:nvSpPr>
            <p:cNvPr id="9191" name="Google Shape;9191;p79"/>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79"/>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79"/>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79"/>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79"/>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79"/>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79"/>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79"/>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9" name="Google Shape;9199;p79"/>
          <p:cNvGrpSpPr/>
          <p:nvPr/>
        </p:nvGrpSpPr>
        <p:grpSpPr>
          <a:xfrm>
            <a:off x="5900602" y="1193063"/>
            <a:ext cx="1299851" cy="1023338"/>
            <a:chOff x="5900602" y="1193063"/>
            <a:chExt cx="1299851" cy="1023338"/>
          </a:xfrm>
        </p:grpSpPr>
        <p:grpSp>
          <p:nvGrpSpPr>
            <p:cNvPr id="9200" name="Google Shape;9200;p79"/>
            <p:cNvGrpSpPr/>
            <p:nvPr/>
          </p:nvGrpSpPr>
          <p:grpSpPr>
            <a:xfrm>
              <a:off x="6743564" y="1193063"/>
              <a:ext cx="456889" cy="700379"/>
              <a:chOff x="6743564" y="1193063"/>
              <a:chExt cx="456889" cy="700379"/>
            </a:xfrm>
          </p:grpSpPr>
          <p:grpSp>
            <p:nvGrpSpPr>
              <p:cNvPr id="9201" name="Google Shape;9201;p79"/>
              <p:cNvGrpSpPr/>
              <p:nvPr/>
            </p:nvGrpSpPr>
            <p:grpSpPr>
              <a:xfrm>
                <a:off x="6743564" y="1690731"/>
                <a:ext cx="214402" cy="202710"/>
                <a:chOff x="6743564" y="1690731"/>
                <a:chExt cx="214402" cy="202710"/>
              </a:xfrm>
            </p:grpSpPr>
            <p:sp>
              <p:nvSpPr>
                <p:cNvPr id="9202" name="Google Shape;9202;p79"/>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79"/>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4" name="Google Shape;9204;p79"/>
              <p:cNvGrpSpPr/>
              <p:nvPr/>
            </p:nvGrpSpPr>
            <p:grpSpPr>
              <a:xfrm>
                <a:off x="6915505" y="1193063"/>
                <a:ext cx="284947" cy="589637"/>
                <a:chOff x="6915505" y="1193063"/>
                <a:chExt cx="284947" cy="589637"/>
              </a:xfrm>
            </p:grpSpPr>
            <p:sp>
              <p:nvSpPr>
                <p:cNvPr id="9205" name="Google Shape;9205;p79"/>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06" name="Google Shape;9206;p79"/>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9207" name="Google Shape;9207;p79"/>
            <p:cNvGrpSpPr/>
            <p:nvPr/>
          </p:nvGrpSpPr>
          <p:grpSpPr>
            <a:xfrm>
              <a:off x="6520337" y="1193063"/>
              <a:ext cx="341815" cy="801589"/>
              <a:chOff x="6520337" y="1193063"/>
              <a:chExt cx="341815" cy="801589"/>
            </a:xfrm>
          </p:grpSpPr>
          <p:grpSp>
            <p:nvGrpSpPr>
              <p:cNvPr id="9208" name="Google Shape;9208;p79"/>
              <p:cNvGrpSpPr/>
              <p:nvPr/>
            </p:nvGrpSpPr>
            <p:grpSpPr>
              <a:xfrm>
                <a:off x="6520337" y="1589527"/>
                <a:ext cx="213950" cy="405125"/>
                <a:chOff x="6520337" y="1589527"/>
                <a:chExt cx="213950" cy="405125"/>
              </a:xfrm>
            </p:grpSpPr>
            <p:sp>
              <p:nvSpPr>
                <p:cNvPr id="9209" name="Google Shape;9209;p79"/>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79"/>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1" name="Google Shape;9211;p79"/>
              <p:cNvGrpSpPr/>
              <p:nvPr/>
            </p:nvGrpSpPr>
            <p:grpSpPr>
              <a:xfrm>
                <a:off x="6577204" y="1193063"/>
                <a:ext cx="284947" cy="453562"/>
                <a:chOff x="6577204" y="1193063"/>
                <a:chExt cx="284947" cy="453562"/>
              </a:xfrm>
            </p:grpSpPr>
            <p:sp>
              <p:nvSpPr>
                <p:cNvPr id="9212" name="Google Shape;9212;p79"/>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13" name="Google Shape;9213;p79"/>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9214" name="Google Shape;9214;p79"/>
            <p:cNvGrpSpPr/>
            <p:nvPr/>
          </p:nvGrpSpPr>
          <p:grpSpPr>
            <a:xfrm>
              <a:off x="6238903" y="1193063"/>
              <a:ext cx="300475" cy="901782"/>
              <a:chOff x="6238903" y="1193063"/>
              <a:chExt cx="300475" cy="901782"/>
            </a:xfrm>
          </p:grpSpPr>
          <p:grpSp>
            <p:nvGrpSpPr>
              <p:cNvPr id="9215" name="Google Shape;9215;p79"/>
              <p:cNvGrpSpPr/>
              <p:nvPr/>
            </p:nvGrpSpPr>
            <p:grpSpPr>
              <a:xfrm>
                <a:off x="6290865" y="1489315"/>
                <a:ext cx="248514" cy="605530"/>
                <a:chOff x="6290865" y="1489315"/>
                <a:chExt cx="248514" cy="605530"/>
              </a:xfrm>
            </p:grpSpPr>
            <p:sp>
              <p:nvSpPr>
                <p:cNvPr id="9216" name="Google Shape;9216;p79"/>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79"/>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8" name="Google Shape;9218;p79"/>
              <p:cNvGrpSpPr/>
              <p:nvPr/>
            </p:nvGrpSpPr>
            <p:grpSpPr>
              <a:xfrm>
                <a:off x="6238903" y="1193063"/>
                <a:ext cx="284947" cy="327512"/>
                <a:chOff x="6238903" y="1193063"/>
                <a:chExt cx="284947" cy="327512"/>
              </a:xfrm>
            </p:grpSpPr>
            <p:sp>
              <p:nvSpPr>
                <p:cNvPr id="9219" name="Google Shape;9219;p79"/>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20" name="Google Shape;9220;p79"/>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9221" name="Google Shape;9221;p79"/>
            <p:cNvGrpSpPr/>
            <p:nvPr/>
          </p:nvGrpSpPr>
          <p:grpSpPr>
            <a:xfrm>
              <a:off x="5900602" y="1193063"/>
              <a:ext cx="444345" cy="1023338"/>
              <a:chOff x="5900602" y="1193063"/>
              <a:chExt cx="444345" cy="1023338"/>
            </a:xfrm>
          </p:grpSpPr>
          <p:grpSp>
            <p:nvGrpSpPr>
              <p:cNvPr id="9222" name="Google Shape;9222;p79"/>
              <p:cNvGrpSpPr/>
              <p:nvPr/>
            </p:nvGrpSpPr>
            <p:grpSpPr>
              <a:xfrm>
                <a:off x="6046501" y="1367785"/>
                <a:ext cx="298446" cy="848616"/>
                <a:chOff x="6046501" y="1367785"/>
                <a:chExt cx="298446" cy="848616"/>
              </a:xfrm>
            </p:grpSpPr>
            <p:sp>
              <p:nvSpPr>
                <p:cNvPr id="9223" name="Google Shape;9223;p79"/>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79"/>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5" name="Google Shape;9225;p79"/>
              <p:cNvGrpSpPr/>
              <p:nvPr/>
            </p:nvGrpSpPr>
            <p:grpSpPr>
              <a:xfrm>
                <a:off x="5900602" y="1193063"/>
                <a:ext cx="284947" cy="182312"/>
                <a:chOff x="5900602" y="1193063"/>
                <a:chExt cx="284947" cy="182312"/>
              </a:xfrm>
            </p:grpSpPr>
            <p:sp>
              <p:nvSpPr>
                <p:cNvPr id="9226" name="Google Shape;9226;p79"/>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27" name="Google Shape;9227;p79"/>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9228" name="Google Shape;9228;p79"/>
          <p:cNvGrpSpPr/>
          <p:nvPr/>
        </p:nvGrpSpPr>
        <p:grpSpPr>
          <a:xfrm>
            <a:off x="7238484" y="1193208"/>
            <a:ext cx="1219413" cy="1051365"/>
            <a:chOff x="7287122" y="1165658"/>
            <a:chExt cx="1219413" cy="1051365"/>
          </a:xfrm>
        </p:grpSpPr>
        <p:grpSp>
          <p:nvGrpSpPr>
            <p:cNvPr id="9229" name="Google Shape;9229;p79"/>
            <p:cNvGrpSpPr/>
            <p:nvPr/>
          </p:nvGrpSpPr>
          <p:grpSpPr>
            <a:xfrm>
              <a:off x="7287122" y="1969723"/>
              <a:ext cx="1219413" cy="247300"/>
              <a:chOff x="7287122" y="1969723"/>
              <a:chExt cx="1219413" cy="247300"/>
            </a:xfrm>
          </p:grpSpPr>
          <p:sp>
            <p:nvSpPr>
              <p:cNvPr id="9230" name="Google Shape;9230;p79"/>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31" name="Google Shape;9231;p79"/>
              <p:cNvGrpSpPr/>
              <p:nvPr/>
            </p:nvGrpSpPr>
            <p:grpSpPr>
              <a:xfrm>
                <a:off x="7287122" y="2063892"/>
                <a:ext cx="1151753" cy="73428"/>
                <a:chOff x="7287122" y="2063892"/>
                <a:chExt cx="1151753" cy="73428"/>
              </a:xfrm>
            </p:grpSpPr>
            <p:sp>
              <p:nvSpPr>
                <p:cNvPr id="9232" name="Google Shape;9232;p79"/>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33" name="Google Shape;9233;p79"/>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9234" name="Google Shape;9234;p79"/>
            <p:cNvGrpSpPr/>
            <p:nvPr/>
          </p:nvGrpSpPr>
          <p:grpSpPr>
            <a:xfrm>
              <a:off x="7287122" y="1712201"/>
              <a:ext cx="1219403" cy="246767"/>
              <a:chOff x="7287122" y="1712201"/>
              <a:chExt cx="1219403" cy="246767"/>
            </a:xfrm>
          </p:grpSpPr>
          <p:sp>
            <p:nvSpPr>
              <p:cNvPr id="9235" name="Google Shape;9235;p79"/>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36" name="Google Shape;9236;p79"/>
              <p:cNvGrpSpPr/>
              <p:nvPr/>
            </p:nvGrpSpPr>
            <p:grpSpPr>
              <a:xfrm>
                <a:off x="7287122" y="1842861"/>
                <a:ext cx="1005303" cy="73419"/>
                <a:chOff x="7287122" y="1842861"/>
                <a:chExt cx="1005303" cy="73419"/>
              </a:xfrm>
            </p:grpSpPr>
            <p:sp>
              <p:nvSpPr>
                <p:cNvPr id="9237" name="Google Shape;9237;p79"/>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38" name="Google Shape;9238;p79"/>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9239" name="Google Shape;9239;p79"/>
            <p:cNvGrpSpPr/>
            <p:nvPr/>
          </p:nvGrpSpPr>
          <p:grpSpPr>
            <a:xfrm>
              <a:off x="7287122" y="1447520"/>
              <a:ext cx="1219403" cy="286667"/>
              <a:chOff x="7287122" y="1447520"/>
              <a:chExt cx="1219403" cy="286667"/>
            </a:xfrm>
          </p:grpSpPr>
          <p:sp>
            <p:nvSpPr>
              <p:cNvPr id="9240" name="Google Shape;9240;p79"/>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41" name="Google Shape;9241;p79"/>
              <p:cNvGrpSpPr/>
              <p:nvPr/>
            </p:nvGrpSpPr>
            <p:grpSpPr>
              <a:xfrm>
                <a:off x="7287122" y="1581977"/>
                <a:ext cx="852803" cy="73428"/>
                <a:chOff x="7287122" y="1581977"/>
                <a:chExt cx="852803" cy="73428"/>
              </a:xfrm>
            </p:grpSpPr>
            <p:sp>
              <p:nvSpPr>
                <p:cNvPr id="9242" name="Google Shape;9242;p79"/>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43" name="Google Shape;9243;p79"/>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9244" name="Google Shape;9244;p79"/>
            <p:cNvGrpSpPr/>
            <p:nvPr/>
          </p:nvGrpSpPr>
          <p:grpSpPr>
            <a:xfrm>
              <a:off x="7287122" y="1165658"/>
              <a:ext cx="1219403" cy="344253"/>
              <a:chOff x="7287122" y="1165658"/>
              <a:chExt cx="1219403" cy="344253"/>
            </a:xfrm>
          </p:grpSpPr>
          <p:sp>
            <p:nvSpPr>
              <p:cNvPr id="9245" name="Google Shape;9245;p79"/>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46" name="Google Shape;9246;p79"/>
              <p:cNvGrpSpPr/>
              <p:nvPr/>
            </p:nvGrpSpPr>
            <p:grpSpPr>
              <a:xfrm>
                <a:off x="7287122" y="1341025"/>
                <a:ext cx="695703" cy="73419"/>
                <a:chOff x="7287122" y="1341025"/>
                <a:chExt cx="695703" cy="73419"/>
              </a:xfrm>
            </p:grpSpPr>
            <p:sp>
              <p:nvSpPr>
                <p:cNvPr id="9247" name="Google Shape;9247;p79"/>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48" name="Google Shape;9248;p79"/>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252"/>
        <p:cNvGrpSpPr/>
        <p:nvPr/>
      </p:nvGrpSpPr>
      <p:grpSpPr>
        <a:xfrm>
          <a:off x="0" y="0"/>
          <a:ext cx="0" cy="0"/>
          <a:chOff x="0" y="0"/>
          <a:chExt cx="0" cy="0"/>
        </a:xfrm>
      </p:grpSpPr>
      <p:sp>
        <p:nvSpPr>
          <p:cNvPr id="9253" name="Google Shape;9253;p80"/>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9254" name="Google Shape;9254;p80"/>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9255" name="Google Shape;9255;p80"/>
          <p:cNvGrpSpPr/>
          <p:nvPr/>
        </p:nvGrpSpPr>
        <p:grpSpPr>
          <a:xfrm>
            <a:off x="845855" y="2307733"/>
            <a:ext cx="340168" cy="298978"/>
            <a:chOff x="892750" y="267400"/>
            <a:chExt cx="483125" cy="424625"/>
          </a:xfrm>
        </p:grpSpPr>
        <p:sp>
          <p:nvSpPr>
            <p:cNvPr id="9256" name="Google Shape;9256;p80"/>
            <p:cNvSpPr/>
            <p:nvPr/>
          </p:nvSpPr>
          <p:spPr>
            <a:xfrm>
              <a:off x="892750" y="267400"/>
              <a:ext cx="483125" cy="424625"/>
            </a:xfrm>
            <a:custGeom>
              <a:avLst/>
              <a:gdLst/>
              <a:ahLst/>
              <a:cxnLst/>
              <a:rect l="l" t="t" r="r" b="b"/>
              <a:pathLst>
                <a:path w="19325" h="16985" extrusionOk="0">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57" name="Google Shape;9257;p80"/>
            <p:cNvSpPr/>
            <p:nvPr/>
          </p:nvSpPr>
          <p:spPr>
            <a:xfrm>
              <a:off x="1091875" y="465500"/>
              <a:ext cx="88275" cy="85000"/>
            </a:xfrm>
            <a:custGeom>
              <a:avLst/>
              <a:gdLst/>
              <a:ahLst/>
              <a:cxnLst/>
              <a:rect l="l" t="t" r="r" b="b"/>
              <a:pathLst>
                <a:path w="3531"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58" name="Google Shape;9258;p80"/>
            <p:cNvSpPr/>
            <p:nvPr/>
          </p:nvSpPr>
          <p:spPr>
            <a:xfrm>
              <a:off x="1005975" y="380625"/>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59" name="Google Shape;9259;p80"/>
          <p:cNvGrpSpPr/>
          <p:nvPr/>
        </p:nvGrpSpPr>
        <p:grpSpPr>
          <a:xfrm>
            <a:off x="1284289" y="2287121"/>
            <a:ext cx="298996" cy="340204"/>
            <a:chOff x="1516475" y="238075"/>
            <a:chExt cx="424650" cy="483175"/>
          </a:xfrm>
        </p:grpSpPr>
        <p:sp>
          <p:nvSpPr>
            <p:cNvPr id="9260" name="Google Shape;9260;p80"/>
            <p:cNvSpPr/>
            <p:nvPr/>
          </p:nvSpPr>
          <p:spPr>
            <a:xfrm>
              <a:off x="1516475" y="238075"/>
              <a:ext cx="424650" cy="483175"/>
            </a:xfrm>
            <a:custGeom>
              <a:avLst/>
              <a:gdLst/>
              <a:ahLst/>
              <a:cxnLst/>
              <a:rect l="l" t="t" r="r" b="b"/>
              <a:pathLst>
                <a:path w="16986" h="19327" extrusionOk="0">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61" name="Google Shape;9261;p80"/>
            <p:cNvSpPr/>
            <p:nvPr/>
          </p:nvSpPr>
          <p:spPr>
            <a:xfrm>
              <a:off x="1652425" y="324000"/>
              <a:ext cx="147150" cy="141575"/>
            </a:xfrm>
            <a:custGeom>
              <a:avLst/>
              <a:gdLst/>
              <a:ahLst/>
              <a:cxnLst/>
              <a:rect l="l" t="t" r="r" b="b"/>
              <a:pathLst>
                <a:path w="5886" h="5663" extrusionOk="0">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62" name="Google Shape;9262;p80"/>
          <p:cNvGrpSpPr/>
          <p:nvPr/>
        </p:nvGrpSpPr>
        <p:grpSpPr>
          <a:xfrm>
            <a:off x="1677380" y="2367520"/>
            <a:ext cx="341488" cy="179405"/>
            <a:chOff x="2080675" y="352325"/>
            <a:chExt cx="485000" cy="254800"/>
          </a:xfrm>
        </p:grpSpPr>
        <p:sp>
          <p:nvSpPr>
            <p:cNvPr id="9263" name="Google Shape;9263;p80"/>
            <p:cNvSpPr/>
            <p:nvPr/>
          </p:nvSpPr>
          <p:spPr>
            <a:xfrm>
              <a:off x="2080675" y="352325"/>
              <a:ext cx="485000" cy="254800"/>
            </a:xfrm>
            <a:custGeom>
              <a:avLst/>
              <a:gdLst/>
              <a:ahLst/>
              <a:cxnLst/>
              <a:rect l="l" t="t" r="r" b="b"/>
              <a:pathLst>
                <a:path w="19400" h="10192" extrusionOk="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64" name="Google Shape;9264;p80"/>
            <p:cNvSpPr/>
            <p:nvPr/>
          </p:nvSpPr>
          <p:spPr>
            <a:xfrm>
              <a:off x="2246650" y="408900"/>
              <a:ext cx="147075" cy="141600"/>
            </a:xfrm>
            <a:custGeom>
              <a:avLst/>
              <a:gdLst/>
              <a:ahLst/>
              <a:cxnLst/>
              <a:rect l="l" t="t" r="r" b="b"/>
              <a:pathLst>
                <a:path w="5883" h="5664" extrusionOk="0">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65" name="Google Shape;9265;p80"/>
          <p:cNvGrpSpPr/>
          <p:nvPr/>
        </p:nvGrpSpPr>
        <p:grpSpPr>
          <a:xfrm>
            <a:off x="2126559" y="2287138"/>
            <a:ext cx="298996" cy="340168"/>
            <a:chOff x="2705375" y="238125"/>
            <a:chExt cx="424650" cy="483125"/>
          </a:xfrm>
        </p:grpSpPr>
        <p:sp>
          <p:nvSpPr>
            <p:cNvPr id="9266" name="Google Shape;9266;p80"/>
            <p:cNvSpPr/>
            <p:nvPr/>
          </p:nvSpPr>
          <p:spPr>
            <a:xfrm>
              <a:off x="2705375" y="238125"/>
              <a:ext cx="424650" cy="483125"/>
            </a:xfrm>
            <a:custGeom>
              <a:avLst/>
              <a:gdLst/>
              <a:ahLst/>
              <a:cxnLst/>
              <a:rect l="l" t="t" r="r" b="b"/>
              <a:pathLst>
                <a:path w="16986" h="19325" extrusionOk="0">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67" name="Google Shape;9267;p80"/>
            <p:cNvSpPr/>
            <p:nvPr/>
          </p:nvSpPr>
          <p:spPr>
            <a:xfrm>
              <a:off x="2903525" y="407950"/>
              <a:ext cx="28350" cy="228375"/>
            </a:xfrm>
            <a:custGeom>
              <a:avLst/>
              <a:gdLst/>
              <a:ahLst/>
              <a:cxnLst/>
              <a:rect l="l" t="t" r="r" b="b"/>
              <a:pathLst>
                <a:path w="1134" h="9135" extrusionOk="0">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68" name="Google Shape;9268;p80"/>
            <p:cNvSpPr/>
            <p:nvPr/>
          </p:nvSpPr>
          <p:spPr>
            <a:xfrm>
              <a:off x="2988450" y="407950"/>
              <a:ext cx="28350" cy="228375"/>
            </a:xfrm>
            <a:custGeom>
              <a:avLst/>
              <a:gdLst/>
              <a:ahLst/>
              <a:cxnLst/>
              <a:rect l="l" t="t" r="r" b="b"/>
              <a:pathLst>
                <a:path w="1134" h="9135" extrusionOk="0">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69" name="Google Shape;9269;p80"/>
            <p:cNvSpPr/>
            <p:nvPr/>
          </p:nvSpPr>
          <p:spPr>
            <a:xfrm>
              <a:off x="2818625" y="407950"/>
              <a:ext cx="28325" cy="228375"/>
            </a:xfrm>
            <a:custGeom>
              <a:avLst/>
              <a:gdLst/>
              <a:ahLst/>
              <a:cxnLst/>
              <a:rect l="l" t="t" r="r" b="b"/>
              <a:pathLst>
                <a:path w="1133" h="9135" extrusionOk="0">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70" name="Google Shape;9270;p80"/>
          <p:cNvGrpSpPr/>
          <p:nvPr/>
        </p:nvGrpSpPr>
        <p:grpSpPr>
          <a:xfrm>
            <a:off x="2542700" y="2287455"/>
            <a:ext cx="301161" cy="339535"/>
            <a:chOff x="3299850" y="238575"/>
            <a:chExt cx="427725" cy="482225"/>
          </a:xfrm>
        </p:grpSpPr>
        <p:sp>
          <p:nvSpPr>
            <p:cNvPr id="9271" name="Google Shape;9271;p80"/>
            <p:cNvSpPr/>
            <p:nvPr/>
          </p:nvSpPr>
          <p:spPr>
            <a:xfrm>
              <a:off x="3299850" y="323500"/>
              <a:ext cx="427725" cy="397300"/>
            </a:xfrm>
            <a:custGeom>
              <a:avLst/>
              <a:gdLst/>
              <a:ahLst/>
              <a:cxnLst/>
              <a:rect l="l" t="t" r="r" b="b"/>
              <a:pathLst>
                <a:path w="17109" h="15892" extrusionOk="0">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72" name="Google Shape;9272;p80"/>
            <p:cNvSpPr/>
            <p:nvPr/>
          </p:nvSpPr>
          <p:spPr>
            <a:xfrm>
              <a:off x="3467650" y="238575"/>
              <a:ext cx="46525" cy="56650"/>
            </a:xfrm>
            <a:custGeom>
              <a:avLst/>
              <a:gdLst/>
              <a:ahLst/>
              <a:cxnLst/>
              <a:rect l="l" t="t" r="r" b="b"/>
              <a:pathLst>
                <a:path w="1861" h="2266" extrusionOk="0">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73" name="Google Shape;9273;p80"/>
            <p:cNvSpPr/>
            <p:nvPr/>
          </p:nvSpPr>
          <p:spPr>
            <a:xfrm>
              <a:off x="3566675" y="238575"/>
              <a:ext cx="46525" cy="56675"/>
            </a:xfrm>
            <a:custGeom>
              <a:avLst/>
              <a:gdLst/>
              <a:ahLst/>
              <a:cxnLst/>
              <a:rect l="l" t="t" r="r" b="b"/>
              <a:pathLst>
                <a:path w="1861" h="2267" extrusionOk="0">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74" name="Google Shape;9274;p80"/>
            <p:cNvSpPr/>
            <p:nvPr/>
          </p:nvSpPr>
          <p:spPr>
            <a:xfrm>
              <a:off x="361122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75" name="Google Shape;9275;p80"/>
            <p:cNvSpPr/>
            <p:nvPr/>
          </p:nvSpPr>
          <p:spPr>
            <a:xfrm>
              <a:off x="341307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76" name="Google Shape;9276;p80"/>
          <p:cNvGrpSpPr/>
          <p:nvPr/>
        </p:nvGrpSpPr>
        <p:grpSpPr>
          <a:xfrm>
            <a:off x="2929622" y="2287138"/>
            <a:ext cx="352455" cy="340168"/>
            <a:chOff x="3857225" y="238125"/>
            <a:chExt cx="500575" cy="483125"/>
          </a:xfrm>
        </p:grpSpPr>
        <p:sp>
          <p:nvSpPr>
            <p:cNvPr id="9277" name="Google Shape;9277;p80"/>
            <p:cNvSpPr/>
            <p:nvPr/>
          </p:nvSpPr>
          <p:spPr>
            <a:xfrm>
              <a:off x="3857225" y="238125"/>
              <a:ext cx="500575" cy="483125"/>
            </a:xfrm>
            <a:custGeom>
              <a:avLst/>
              <a:gdLst/>
              <a:ahLst/>
              <a:cxnLst/>
              <a:rect l="l" t="t" r="r" b="b"/>
              <a:pathLst>
                <a:path w="20023" h="19325" extrusionOk="0">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78" name="Google Shape;9278;p80"/>
            <p:cNvSpPr/>
            <p:nvPr/>
          </p:nvSpPr>
          <p:spPr>
            <a:xfrm>
              <a:off x="4208775" y="588000"/>
              <a:ext cx="71125" cy="68350"/>
            </a:xfrm>
            <a:custGeom>
              <a:avLst/>
              <a:gdLst/>
              <a:ahLst/>
              <a:cxnLst/>
              <a:rect l="l" t="t" r="r" b="b"/>
              <a:pathLst>
                <a:path w="2845" h="2734" extrusionOk="0">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79" name="Google Shape;9279;p80"/>
            <p:cNvSpPr/>
            <p:nvPr/>
          </p:nvSpPr>
          <p:spPr>
            <a:xfrm>
              <a:off x="4228400" y="527925"/>
              <a:ext cx="91050" cy="48400"/>
            </a:xfrm>
            <a:custGeom>
              <a:avLst/>
              <a:gdLst/>
              <a:ahLst/>
              <a:cxnLst/>
              <a:rect l="l" t="t" r="r" b="b"/>
              <a:pathLst>
                <a:path w="3642" h="1936" extrusionOk="0">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80" name="Google Shape;9280;p80"/>
            <p:cNvSpPr/>
            <p:nvPr/>
          </p:nvSpPr>
          <p:spPr>
            <a:xfrm>
              <a:off x="4148300" y="608000"/>
              <a:ext cx="52050" cy="88600"/>
            </a:xfrm>
            <a:custGeom>
              <a:avLst/>
              <a:gdLst/>
              <a:ahLst/>
              <a:cxnLst/>
              <a:rect l="l" t="t" r="r" b="b"/>
              <a:pathLst>
                <a:path w="2082" h="3544" extrusionOk="0">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81" name="Google Shape;9281;p80"/>
            <p:cNvSpPr/>
            <p:nvPr/>
          </p:nvSpPr>
          <p:spPr>
            <a:xfrm>
              <a:off x="3928725" y="307900"/>
              <a:ext cx="71200" cy="68375"/>
            </a:xfrm>
            <a:custGeom>
              <a:avLst/>
              <a:gdLst/>
              <a:ahLst/>
              <a:cxnLst/>
              <a:rect l="l" t="t" r="r" b="b"/>
              <a:pathLst>
                <a:path w="2848" h="2735" extrusionOk="0">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82" name="Google Shape;9282;p80"/>
            <p:cNvSpPr/>
            <p:nvPr/>
          </p:nvSpPr>
          <p:spPr>
            <a:xfrm>
              <a:off x="4008200" y="267675"/>
              <a:ext cx="51875" cy="88450"/>
            </a:xfrm>
            <a:custGeom>
              <a:avLst/>
              <a:gdLst/>
              <a:ahLst/>
              <a:cxnLst/>
              <a:rect l="l" t="t" r="r" b="b"/>
              <a:pathLst>
                <a:path w="2075" h="3538" extrusionOk="0">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83" name="Google Shape;9283;p80"/>
            <p:cNvSpPr/>
            <p:nvPr/>
          </p:nvSpPr>
          <p:spPr>
            <a:xfrm>
              <a:off x="3888100" y="387825"/>
              <a:ext cx="91675" cy="48300"/>
            </a:xfrm>
            <a:custGeom>
              <a:avLst/>
              <a:gdLst/>
              <a:ahLst/>
              <a:cxnLst/>
              <a:rect l="l" t="t" r="r" b="b"/>
              <a:pathLst>
                <a:path w="3667" h="1932" extrusionOk="0">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284" name="Google Shape;9284;p80"/>
          <p:cNvSpPr/>
          <p:nvPr/>
        </p:nvSpPr>
        <p:spPr>
          <a:xfrm>
            <a:off x="3347096" y="2287135"/>
            <a:ext cx="352455" cy="340116"/>
          </a:xfrm>
          <a:custGeom>
            <a:avLst/>
            <a:gdLst/>
            <a:ahLst/>
            <a:cxnLst/>
            <a:rect l="l" t="t" r="r" b="b"/>
            <a:pathLst>
              <a:path w="20023" h="19322" extrusionOk="0">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285" name="Google Shape;9285;p80"/>
          <p:cNvGrpSpPr/>
          <p:nvPr/>
        </p:nvGrpSpPr>
        <p:grpSpPr>
          <a:xfrm>
            <a:off x="3776398" y="2287165"/>
            <a:ext cx="340186" cy="340116"/>
            <a:chOff x="5053900" y="238200"/>
            <a:chExt cx="483150" cy="483050"/>
          </a:xfrm>
        </p:grpSpPr>
        <p:sp>
          <p:nvSpPr>
            <p:cNvPr id="9286" name="Google Shape;9286;p80"/>
            <p:cNvSpPr/>
            <p:nvPr/>
          </p:nvSpPr>
          <p:spPr>
            <a:xfrm>
              <a:off x="5053900" y="238200"/>
              <a:ext cx="483150" cy="483050"/>
            </a:xfrm>
            <a:custGeom>
              <a:avLst/>
              <a:gdLst/>
              <a:ahLst/>
              <a:cxnLst/>
              <a:rect l="l" t="t" r="r" b="b"/>
              <a:pathLst>
                <a:path w="19326" h="19322" extrusionOk="0">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87" name="Google Shape;9287;p80"/>
            <p:cNvSpPr/>
            <p:nvPr/>
          </p:nvSpPr>
          <p:spPr>
            <a:xfrm>
              <a:off x="5422900" y="465550"/>
              <a:ext cx="56550" cy="28325"/>
            </a:xfrm>
            <a:custGeom>
              <a:avLst/>
              <a:gdLst/>
              <a:ahLst/>
              <a:cxnLst/>
              <a:rect l="l" t="t" r="r" b="b"/>
              <a:pathLst>
                <a:path w="2262" h="1133" extrusionOk="0">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88" name="Google Shape;9288;p80"/>
            <p:cNvSpPr/>
            <p:nvPr/>
          </p:nvSpPr>
          <p:spPr>
            <a:xfrm>
              <a:off x="5224725" y="578775"/>
              <a:ext cx="141500" cy="28350"/>
            </a:xfrm>
            <a:custGeom>
              <a:avLst/>
              <a:gdLst/>
              <a:ahLst/>
              <a:cxnLst/>
              <a:rect l="l" t="t" r="r" b="b"/>
              <a:pathLst>
                <a:path w="5660" h="1134" extrusionOk="0">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89" name="Google Shape;9289;p80"/>
            <p:cNvSpPr/>
            <p:nvPr/>
          </p:nvSpPr>
          <p:spPr>
            <a:xfrm>
              <a:off x="5224725" y="635400"/>
              <a:ext cx="141500" cy="28325"/>
            </a:xfrm>
            <a:custGeom>
              <a:avLst/>
              <a:gdLst/>
              <a:ahLst/>
              <a:cxnLst/>
              <a:rect l="l" t="t" r="r" b="b"/>
              <a:pathLst>
                <a:path w="5660" h="1133" extrusionOk="0">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90" name="Google Shape;9290;p80"/>
          <p:cNvGrpSpPr/>
          <p:nvPr/>
        </p:nvGrpSpPr>
        <p:grpSpPr>
          <a:xfrm>
            <a:off x="4190348" y="2287138"/>
            <a:ext cx="340168" cy="340168"/>
            <a:chOff x="5648375" y="238125"/>
            <a:chExt cx="483125" cy="483125"/>
          </a:xfrm>
        </p:grpSpPr>
        <p:sp>
          <p:nvSpPr>
            <p:cNvPr id="9291" name="Google Shape;9291;p80"/>
            <p:cNvSpPr/>
            <p:nvPr/>
          </p:nvSpPr>
          <p:spPr>
            <a:xfrm>
              <a:off x="5648375" y="238125"/>
              <a:ext cx="483125" cy="483125"/>
            </a:xfrm>
            <a:custGeom>
              <a:avLst/>
              <a:gdLst/>
              <a:ahLst/>
              <a:cxnLst/>
              <a:rect l="l" t="t" r="r" b="b"/>
              <a:pathLst>
                <a:path w="19325" h="19325" extrusionOk="0">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92" name="Google Shape;9292;p80"/>
            <p:cNvSpPr/>
            <p:nvPr/>
          </p:nvSpPr>
          <p:spPr>
            <a:xfrm>
              <a:off x="5705950" y="465550"/>
              <a:ext cx="84875" cy="28325"/>
            </a:xfrm>
            <a:custGeom>
              <a:avLst/>
              <a:gdLst/>
              <a:ahLst/>
              <a:cxnLst/>
              <a:rect l="l" t="t" r="r" b="b"/>
              <a:pathLst>
                <a:path w="3395" h="1133" extrusionOk="0">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93" name="Google Shape;9293;p80"/>
            <p:cNvSpPr/>
            <p:nvPr/>
          </p:nvSpPr>
          <p:spPr>
            <a:xfrm>
              <a:off x="5847500" y="465550"/>
              <a:ext cx="84875" cy="28325"/>
            </a:xfrm>
            <a:custGeom>
              <a:avLst/>
              <a:gdLst/>
              <a:ahLst/>
              <a:cxnLst/>
              <a:rect l="l" t="t" r="r" b="b"/>
              <a:pathLst>
                <a:path w="3395" h="1133" extrusionOk="0">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94" name="Google Shape;9294;p80"/>
            <p:cNvSpPr/>
            <p:nvPr/>
          </p:nvSpPr>
          <p:spPr>
            <a:xfrm>
              <a:off x="5989025" y="465550"/>
              <a:ext cx="84875" cy="28325"/>
            </a:xfrm>
            <a:custGeom>
              <a:avLst/>
              <a:gdLst/>
              <a:ahLst/>
              <a:cxnLst/>
              <a:rect l="l" t="t" r="r" b="b"/>
              <a:pathLst>
                <a:path w="3395" h="1133" extrusionOk="0">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95" name="Google Shape;9295;p80"/>
            <p:cNvSpPr/>
            <p:nvPr/>
          </p:nvSpPr>
          <p:spPr>
            <a:xfrm>
              <a:off x="5705950" y="550475"/>
              <a:ext cx="84875" cy="28325"/>
            </a:xfrm>
            <a:custGeom>
              <a:avLst/>
              <a:gdLst/>
              <a:ahLst/>
              <a:cxnLst/>
              <a:rect l="l" t="t" r="r" b="b"/>
              <a:pathLst>
                <a:path w="3395" h="1133" extrusionOk="0">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96" name="Google Shape;9296;p80"/>
            <p:cNvSpPr/>
            <p:nvPr/>
          </p:nvSpPr>
          <p:spPr>
            <a:xfrm>
              <a:off x="5847500" y="550475"/>
              <a:ext cx="84875" cy="28325"/>
            </a:xfrm>
            <a:custGeom>
              <a:avLst/>
              <a:gdLst/>
              <a:ahLst/>
              <a:cxnLst/>
              <a:rect l="l" t="t" r="r" b="b"/>
              <a:pathLst>
                <a:path w="3395" h="1133" extrusionOk="0">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97" name="Google Shape;9297;p80"/>
            <p:cNvSpPr/>
            <p:nvPr/>
          </p:nvSpPr>
          <p:spPr>
            <a:xfrm>
              <a:off x="5989025" y="550475"/>
              <a:ext cx="84875" cy="28325"/>
            </a:xfrm>
            <a:custGeom>
              <a:avLst/>
              <a:gdLst/>
              <a:ahLst/>
              <a:cxnLst/>
              <a:rect l="l" t="t" r="r" b="b"/>
              <a:pathLst>
                <a:path w="3395" h="1133" extrusionOk="0">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98" name="Google Shape;9298;p80"/>
            <p:cNvSpPr/>
            <p:nvPr/>
          </p:nvSpPr>
          <p:spPr>
            <a:xfrm>
              <a:off x="5705950" y="636300"/>
              <a:ext cx="84875" cy="28325"/>
            </a:xfrm>
            <a:custGeom>
              <a:avLst/>
              <a:gdLst/>
              <a:ahLst/>
              <a:cxnLst/>
              <a:rect l="l" t="t" r="r" b="b"/>
              <a:pathLst>
                <a:path w="3395" h="1133" extrusionOk="0">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99" name="Google Shape;9299;p80"/>
            <p:cNvSpPr/>
            <p:nvPr/>
          </p:nvSpPr>
          <p:spPr>
            <a:xfrm>
              <a:off x="5847500" y="636300"/>
              <a:ext cx="84875" cy="28325"/>
            </a:xfrm>
            <a:custGeom>
              <a:avLst/>
              <a:gdLst/>
              <a:ahLst/>
              <a:cxnLst/>
              <a:rect l="l" t="t" r="r" b="b"/>
              <a:pathLst>
                <a:path w="3395" h="1133" extrusionOk="0">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00" name="Google Shape;9300;p80"/>
            <p:cNvSpPr/>
            <p:nvPr/>
          </p:nvSpPr>
          <p:spPr>
            <a:xfrm>
              <a:off x="5989025" y="636300"/>
              <a:ext cx="84875" cy="28325"/>
            </a:xfrm>
            <a:custGeom>
              <a:avLst/>
              <a:gdLst/>
              <a:ahLst/>
              <a:cxnLst/>
              <a:rect l="l" t="t" r="r" b="b"/>
              <a:pathLst>
                <a:path w="3395" h="1133" extrusionOk="0">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301" name="Google Shape;9301;p80"/>
          <p:cNvGrpSpPr/>
          <p:nvPr/>
        </p:nvGrpSpPr>
        <p:grpSpPr>
          <a:xfrm>
            <a:off x="4607035" y="2287138"/>
            <a:ext cx="340168" cy="340168"/>
            <a:chOff x="6242825" y="238125"/>
            <a:chExt cx="483125" cy="483125"/>
          </a:xfrm>
        </p:grpSpPr>
        <p:sp>
          <p:nvSpPr>
            <p:cNvPr id="9302" name="Google Shape;9302;p80"/>
            <p:cNvSpPr/>
            <p:nvPr/>
          </p:nvSpPr>
          <p:spPr>
            <a:xfrm>
              <a:off x="6242825" y="238125"/>
              <a:ext cx="483125" cy="483125"/>
            </a:xfrm>
            <a:custGeom>
              <a:avLst/>
              <a:gdLst/>
              <a:ahLst/>
              <a:cxnLst/>
              <a:rect l="l" t="t" r="r" b="b"/>
              <a:pathLst>
                <a:path w="19325" h="19325" extrusionOk="0">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03" name="Google Shape;9303;p80"/>
            <p:cNvSpPr/>
            <p:nvPr/>
          </p:nvSpPr>
          <p:spPr>
            <a:xfrm>
              <a:off x="6328725" y="324025"/>
              <a:ext cx="311400" cy="311400"/>
            </a:xfrm>
            <a:custGeom>
              <a:avLst/>
              <a:gdLst/>
              <a:ahLst/>
              <a:cxnLst/>
              <a:rect l="l" t="t" r="r" b="b"/>
              <a:pathLst>
                <a:path w="12456" h="12456" extrusionOk="0">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04" name="Google Shape;9304;p80"/>
            <p:cNvSpPr/>
            <p:nvPr/>
          </p:nvSpPr>
          <p:spPr>
            <a:xfrm>
              <a:off x="6441950" y="380575"/>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305" name="Google Shape;9305;p80"/>
          <p:cNvGrpSpPr/>
          <p:nvPr/>
        </p:nvGrpSpPr>
        <p:grpSpPr>
          <a:xfrm>
            <a:off x="844156" y="2727362"/>
            <a:ext cx="343566" cy="298943"/>
            <a:chOff x="889275" y="861850"/>
            <a:chExt cx="487950" cy="424575"/>
          </a:xfrm>
        </p:grpSpPr>
        <p:sp>
          <p:nvSpPr>
            <p:cNvPr id="9306" name="Google Shape;9306;p80"/>
            <p:cNvSpPr/>
            <p:nvPr/>
          </p:nvSpPr>
          <p:spPr>
            <a:xfrm>
              <a:off x="1319225" y="1031700"/>
              <a:ext cx="56650" cy="28325"/>
            </a:xfrm>
            <a:custGeom>
              <a:avLst/>
              <a:gdLst/>
              <a:ahLst/>
              <a:cxnLst/>
              <a:rect l="l" t="t" r="r" b="b"/>
              <a:pathLst>
                <a:path w="2266" h="1133" extrusionOk="0">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07" name="Google Shape;9307;p80"/>
            <p:cNvSpPr/>
            <p:nvPr/>
          </p:nvSpPr>
          <p:spPr>
            <a:xfrm>
              <a:off x="1314475" y="946725"/>
              <a:ext cx="62750" cy="56700"/>
            </a:xfrm>
            <a:custGeom>
              <a:avLst/>
              <a:gdLst/>
              <a:ahLst/>
              <a:cxnLst/>
              <a:rect l="l" t="t" r="r" b="b"/>
              <a:pathLst>
                <a:path w="2510" h="2268" extrusionOk="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08" name="Google Shape;9308;p80"/>
            <p:cNvSpPr/>
            <p:nvPr/>
          </p:nvSpPr>
          <p:spPr>
            <a:xfrm>
              <a:off x="1317875" y="1088250"/>
              <a:ext cx="59350" cy="56675"/>
            </a:xfrm>
            <a:custGeom>
              <a:avLst/>
              <a:gdLst/>
              <a:ahLst/>
              <a:cxnLst/>
              <a:rect l="l" t="t" r="r" b="b"/>
              <a:pathLst>
                <a:path w="2374" h="2267" extrusionOk="0">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09" name="Google Shape;9309;p80"/>
            <p:cNvSpPr/>
            <p:nvPr/>
          </p:nvSpPr>
          <p:spPr>
            <a:xfrm>
              <a:off x="889275" y="861850"/>
              <a:ext cx="400700" cy="424575"/>
            </a:xfrm>
            <a:custGeom>
              <a:avLst/>
              <a:gdLst/>
              <a:ahLst/>
              <a:cxnLst/>
              <a:rect l="l" t="t" r="r" b="b"/>
              <a:pathLst>
                <a:path w="16028" h="16983" extrusionOk="0">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310" name="Google Shape;9310;p80"/>
          <p:cNvSpPr/>
          <p:nvPr/>
        </p:nvSpPr>
        <p:spPr>
          <a:xfrm>
            <a:off x="1282125" y="2706628"/>
            <a:ext cx="302974" cy="340204"/>
          </a:xfrm>
          <a:custGeom>
            <a:avLst/>
            <a:gdLst/>
            <a:ahLst/>
            <a:cxnLst/>
            <a:rect l="l" t="t" r="r" b="b"/>
            <a:pathLst>
              <a:path w="17212" h="19327" extrusionOk="0">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11" name="Google Shape;9311;p80"/>
          <p:cNvSpPr/>
          <p:nvPr/>
        </p:nvSpPr>
        <p:spPr>
          <a:xfrm>
            <a:off x="1677131" y="2706628"/>
            <a:ext cx="341506" cy="340204"/>
          </a:xfrm>
          <a:custGeom>
            <a:avLst/>
            <a:gdLst/>
            <a:ahLst/>
            <a:cxnLst/>
            <a:rect l="l" t="t" r="r" b="b"/>
            <a:pathLst>
              <a:path w="19401" h="19327" extrusionOk="0">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312" name="Google Shape;9312;p80"/>
          <p:cNvGrpSpPr/>
          <p:nvPr/>
        </p:nvGrpSpPr>
        <p:grpSpPr>
          <a:xfrm>
            <a:off x="2105973" y="2706749"/>
            <a:ext cx="340168" cy="340168"/>
            <a:chOff x="2676100" y="832575"/>
            <a:chExt cx="483125" cy="483125"/>
          </a:xfrm>
        </p:grpSpPr>
        <p:sp>
          <p:nvSpPr>
            <p:cNvPr id="9313" name="Google Shape;9313;p80"/>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14" name="Google Shape;9314;p80"/>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15" name="Google Shape;9315;p80"/>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316" name="Google Shape;9316;p80"/>
          <p:cNvGrpSpPr/>
          <p:nvPr/>
        </p:nvGrpSpPr>
        <p:grpSpPr>
          <a:xfrm>
            <a:off x="2517477" y="2706749"/>
            <a:ext cx="351610" cy="340168"/>
            <a:chOff x="3270550" y="832575"/>
            <a:chExt cx="499375" cy="483125"/>
          </a:xfrm>
        </p:grpSpPr>
        <p:sp>
          <p:nvSpPr>
            <p:cNvPr id="9317" name="Google Shape;9317;p80"/>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18" name="Google Shape;9318;p80"/>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19" name="Google Shape;9319;p80"/>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320" name="Google Shape;9320;p80"/>
          <p:cNvGrpSpPr/>
          <p:nvPr/>
        </p:nvGrpSpPr>
        <p:grpSpPr>
          <a:xfrm>
            <a:off x="2935756" y="2717381"/>
            <a:ext cx="340186" cy="318904"/>
            <a:chOff x="3865000" y="847675"/>
            <a:chExt cx="483150" cy="452925"/>
          </a:xfrm>
        </p:grpSpPr>
        <p:sp>
          <p:nvSpPr>
            <p:cNvPr id="9321" name="Google Shape;9321;p80"/>
            <p:cNvSpPr/>
            <p:nvPr/>
          </p:nvSpPr>
          <p:spPr>
            <a:xfrm>
              <a:off x="3865000" y="847675"/>
              <a:ext cx="483150" cy="452925"/>
            </a:xfrm>
            <a:custGeom>
              <a:avLst/>
              <a:gdLst/>
              <a:ahLst/>
              <a:cxnLst/>
              <a:rect l="l" t="t" r="r" b="b"/>
              <a:pathLst>
                <a:path w="19326" h="18117" extrusionOk="0">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22" name="Google Shape;9322;p80"/>
            <p:cNvSpPr/>
            <p:nvPr/>
          </p:nvSpPr>
          <p:spPr>
            <a:xfrm>
              <a:off x="4173600"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23" name="Google Shape;9323;p80"/>
            <p:cNvSpPr/>
            <p:nvPr/>
          </p:nvSpPr>
          <p:spPr>
            <a:xfrm>
              <a:off x="4068825" y="1029775"/>
              <a:ext cx="78450" cy="75550"/>
            </a:xfrm>
            <a:custGeom>
              <a:avLst/>
              <a:gdLst/>
              <a:ahLst/>
              <a:cxnLst/>
              <a:rect l="l" t="t" r="r" b="b"/>
              <a:pathLst>
                <a:path w="3138" h="3022" extrusionOk="0">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24" name="Google Shape;9324;p80"/>
            <p:cNvSpPr/>
            <p:nvPr/>
          </p:nvSpPr>
          <p:spPr>
            <a:xfrm>
              <a:off x="3964125"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325" name="Google Shape;9325;p80"/>
          <p:cNvGrpSpPr/>
          <p:nvPr/>
        </p:nvGrpSpPr>
        <p:grpSpPr>
          <a:xfrm>
            <a:off x="3351439" y="2727300"/>
            <a:ext cx="344798" cy="299066"/>
            <a:chOff x="4452900" y="861750"/>
            <a:chExt cx="489700" cy="424750"/>
          </a:xfrm>
        </p:grpSpPr>
        <p:sp>
          <p:nvSpPr>
            <p:cNvPr id="9326" name="Google Shape;9326;p80"/>
            <p:cNvSpPr/>
            <p:nvPr/>
          </p:nvSpPr>
          <p:spPr>
            <a:xfrm>
              <a:off x="4452900" y="861750"/>
              <a:ext cx="489700" cy="424750"/>
            </a:xfrm>
            <a:custGeom>
              <a:avLst/>
              <a:gdLst/>
              <a:ahLst/>
              <a:cxnLst/>
              <a:rect l="l" t="t" r="r" b="b"/>
              <a:pathLst>
                <a:path w="19588" h="16990" extrusionOk="0">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27" name="Google Shape;9327;p80"/>
            <p:cNvSpPr/>
            <p:nvPr/>
          </p:nvSpPr>
          <p:spPr>
            <a:xfrm>
              <a:off x="4572675" y="1074100"/>
              <a:ext cx="115375" cy="141625"/>
            </a:xfrm>
            <a:custGeom>
              <a:avLst/>
              <a:gdLst/>
              <a:ahLst/>
              <a:cxnLst/>
              <a:rect l="l" t="t" r="r" b="b"/>
              <a:pathLst>
                <a:path w="4615" h="5665" extrusionOk="0">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28" name="Google Shape;9328;p80"/>
            <p:cNvSpPr/>
            <p:nvPr/>
          </p:nvSpPr>
          <p:spPr>
            <a:xfrm>
              <a:off x="4714225" y="1060000"/>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329" name="Google Shape;9329;p80"/>
          <p:cNvGrpSpPr/>
          <p:nvPr/>
        </p:nvGrpSpPr>
        <p:grpSpPr>
          <a:xfrm>
            <a:off x="3768671" y="2706758"/>
            <a:ext cx="355641" cy="340151"/>
            <a:chOff x="5049750" y="832600"/>
            <a:chExt cx="505100" cy="483100"/>
          </a:xfrm>
        </p:grpSpPr>
        <p:sp>
          <p:nvSpPr>
            <p:cNvPr id="9330" name="Google Shape;9330;p80"/>
            <p:cNvSpPr/>
            <p:nvPr/>
          </p:nvSpPr>
          <p:spPr>
            <a:xfrm>
              <a:off x="5049750" y="832600"/>
              <a:ext cx="505100" cy="483100"/>
            </a:xfrm>
            <a:custGeom>
              <a:avLst/>
              <a:gdLst/>
              <a:ahLst/>
              <a:cxnLst/>
              <a:rect l="l" t="t" r="r" b="b"/>
              <a:pathLst>
                <a:path w="20204" h="19324" extrusionOk="0">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31" name="Google Shape;9331;p80"/>
            <p:cNvSpPr/>
            <p:nvPr/>
          </p:nvSpPr>
          <p:spPr>
            <a:xfrm>
              <a:off x="5216725" y="889175"/>
              <a:ext cx="276000" cy="254400"/>
            </a:xfrm>
            <a:custGeom>
              <a:avLst/>
              <a:gdLst/>
              <a:ahLst/>
              <a:cxnLst/>
              <a:rect l="l" t="t" r="r" b="b"/>
              <a:pathLst>
                <a:path w="11040" h="10176" extrusionOk="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332" name="Google Shape;9332;p80"/>
          <p:cNvSpPr/>
          <p:nvPr/>
        </p:nvSpPr>
        <p:spPr>
          <a:xfrm>
            <a:off x="4188930" y="2731276"/>
            <a:ext cx="341700" cy="290899"/>
          </a:xfrm>
          <a:custGeom>
            <a:avLst/>
            <a:gdLst/>
            <a:ahLst/>
            <a:cxnLst/>
            <a:rect l="l" t="t" r="r" b="b"/>
            <a:pathLst>
              <a:path w="19412" h="16526" extrusionOk="0">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333" name="Google Shape;9333;p80"/>
          <p:cNvGrpSpPr/>
          <p:nvPr/>
        </p:nvGrpSpPr>
        <p:grpSpPr>
          <a:xfrm>
            <a:off x="4627621" y="2706749"/>
            <a:ext cx="298996" cy="340168"/>
            <a:chOff x="6272100" y="832575"/>
            <a:chExt cx="424650" cy="483125"/>
          </a:xfrm>
        </p:grpSpPr>
        <p:sp>
          <p:nvSpPr>
            <p:cNvPr id="9334" name="Google Shape;9334;p80"/>
            <p:cNvSpPr/>
            <p:nvPr/>
          </p:nvSpPr>
          <p:spPr>
            <a:xfrm>
              <a:off x="6272100" y="832575"/>
              <a:ext cx="424650" cy="483125"/>
            </a:xfrm>
            <a:custGeom>
              <a:avLst/>
              <a:gdLst/>
              <a:ahLst/>
              <a:cxnLst/>
              <a:rect l="l" t="t" r="r" b="b"/>
              <a:pathLst>
                <a:path w="16986" h="19325" extrusionOk="0">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35" name="Google Shape;9335;p80"/>
            <p:cNvSpPr/>
            <p:nvPr/>
          </p:nvSpPr>
          <p:spPr>
            <a:xfrm>
              <a:off x="6384200" y="889150"/>
              <a:ext cx="199300" cy="198200"/>
            </a:xfrm>
            <a:custGeom>
              <a:avLst/>
              <a:gdLst/>
              <a:ahLst/>
              <a:cxnLst/>
              <a:rect l="l" t="t" r="r" b="b"/>
              <a:pathLst>
                <a:path w="7972" h="7928" extrusionOk="0">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336" name="Google Shape;9336;p80"/>
          <p:cNvGrpSpPr/>
          <p:nvPr/>
        </p:nvGrpSpPr>
        <p:grpSpPr>
          <a:xfrm>
            <a:off x="845828" y="3125798"/>
            <a:ext cx="340221" cy="340186"/>
            <a:chOff x="893650" y="1428000"/>
            <a:chExt cx="483200" cy="483150"/>
          </a:xfrm>
        </p:grpSpPr>
        <p:sp>
          <p:nvSpPr>
            <p:cNvPr id="9337" name="Google Shape;9337;p80"/>
            <p:cNvSpPr/>
            <p:nvPr/>
          </p:nvSpPr>
          <p:spPr>
            <a:xfrm>
              <a:off x="893650" y="1428000"/>
              <a:ext cx="483200" cy="483150"/>
            </a:xfrm>
            <a:custGeom>
              <a:avLst/>
              <a:gdLst/>
              <a:ahLst/>
              <a:cxnLst/>
              <a:rect l="l" t="t" r="r" b="b"/>
              <a:pathLst>
                <a:path w="19328" h="19326" extrusionOk="0">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38" name="Google Shape;9338;p80"/>
            <p:cNvSpPr/>
            <p:nvPr/>
          </p:nvSpPr>
          <p:spPr>
            <a:xfrm>
              <a:off x="1036150" y="1514825"/>
              <a:ext cx="198175" cy="28325"/>
            </a:xfrm>
            <a:custGeom>
              <a:avLst/>
              <a:gdLst/>
              <a:ahLst/>
              <a:cxnLst/>
              <a:rect l="l" t="t" r="r" b="b"/>
              <a:pathLst>
                <a:path w="7927" h="1133" extrusionOk="0">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39" name="Google Shape;9339;p80"/>
            <p:cNvSpPr/>
            <p:nvPr/>
          </p:nvSpPr>
          <p:spPr>
            <a:xfrm>
              <a:off x="1036150" y="1571425"/>
              <a:ext cx="198175" cy="28325"/>
            </a:xfrm>
            <a:custGeom>
              <a:avLst/>
              <a:gdLst/>
              <a:ahLst/>
              <a:cxnLst/>
              <a:rect l="l" t="t" r="r" b="b"/>
              <a:pathLst>
                <a:path w="7927" h="1133" extrusionOk="0">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40" name="Google Shape;9340;p80"/>
            <p:cNvSpPr/>
            <p:nvPr/>
          </p:nvSpPr>
          <p:spPr>
            <a:xfrm>
              <a:off x="1036150" y="1628050"/>
              <a:ext cx="113275" cy="28325"/>
            </a:xfrm>
            <a:custGeom>
              <a:avLst/>
              <a:gdLst/>
              <a:ahLst/>
              <a:cxnLst/>
              <a:rect l="l" t="t" r="r" b="b"/>
              <a:pathLst>
                <a:path w="4531" h="1133" extrusionOk="0">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341" name="Google Shape;9341;p80"/>
          <p:cNvSpPr/>
          <p:nvPr/>
        </p:nvSpPr>
        <p:spPr>
          <a:xfrm>
            <a:off x="1263531" y="3186074"/>
            <a:ext cx="340168" cy="219257"/>
          </a:xfrm>
          <a:custGeom>
            <a:avLst/>
            <a:gdLst/>
            <a:ahLst/>
            <a:cxnLst/>
            <a:rect l="l" t="t" r="r" b="b"/>
            <a:pathLst>
              <a:path w="19325" h="12456" extrusionOk="0">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42" name="Google Shape;9342;p80"/>
          <p:cNvSpPr/>
          <p:nvPr/>
        </p:nvSpPr>
        <p:spPr>
          <a:xfrm>
            <a:off x="1671076" y="3125647"/>
            <a:ext cx="353617" cy="340133"/>
          </a:xfrm>
          <a:custGeom>
            <a:avLst/>
            <a:gdLst/>
            <a:ahLst/>
            <a:cxnLst/>
            <a:rect l="l" t="t" r="r" b="b"/>
            <a:pathLst>
              <a:path w="20089" h="19323" extrusionOk="0">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343" name="Google Shape;9343;p80"/>
          <p:cNvGrpSpPr/>
          <p:nvPr/>
        </p:nvGrpSpPr>
        <p:grpSpPr>
          <a:xfrm>
            <a:off x="2099646" y="3146463"/>
            <a:ext cx="352825" cy="298855"/>
            <a:chOff x="2676100" y="1456375"/>
            <a:chExt cx="501100" cy="424450"/>
          </a:xfrm>
        </p:grpSpPr>
        <p:sp>
          <p:nvSpPr>
            <p:cNvPr id="9344" name="Google Shape;9344;p80"/>
            <p:cNvSpPr/>
            <p:nvPr/>
          </p:nvSpPr>
          <p:spPr>
            <a:xfrm>
              <a:off x="3079725" y="1534750"/>
              <a:ext cx="97475" cy="268275"/>
            </a:xfrm>
            <a:custGeom>
              <a:avLst/>
              <a:gdLst/>
              <a:ahLst/>
              <a:cxnLst/>
              <a:rect l="l" t="t" r="r" b="b"/>
              <a:pathLst>
                <a:path w="3899" h="10731" extrusionOk="0">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45" name="Google Shape;9345;p80"/>
            <p:cNvSpPr/>
            <p:nvPr/>
          </p:nvSpPr>
          <p:spPr>
            <a:xfrm>
              <a:off x="3039725" y="1574925"/>
              <a:ext cx="75350" cy="188250"/>
            </a:xfrm>
            <a:custGeom>
              <a:avLst/>
              <a:gdLst/>
              <a:ahLst/>
              <a:cxnLst/>
              <a:rect l="l" t="t" r="r" b="b"/>
              <a:pathLst>
                <a:path w="3014" h="7530" extrusionOk="0">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46" name="Google Shape;9346;p80"/>
            <p:cNvSpPr/>
            <p:nvPr/>
          </p:nvSpPr>
          <p:spPr>
            <a:xfrm>
              <a:off x="2676100" y="1456375"/>
              <a:ext cx="340700" cy="424450"/>
            </a:xfrm>
            <a:custGeom>
              <a:avLst/>
              <a:gdLst/>
              <a:ahLst/>
              <a:cxnLst/>
              <a:rect l="l" t="t" r="r" b="b"/>
              <a:pathLst>
                <a:path w="13628" h="16978" extrusionOk="0">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347" name="Google Shape;9347;p80"/>
          <p:cNvGrpSpPr/>
          <p:nvPr/>
        </p:nvGrpSpPr>
        <p:grpSpPr>
          <a:xfrm>
            <a:off x="2523170" y="3125806"/>
            <a:ext cx="340221" cy="340168"/>
            <a:chOff x="3270475" y="1427025"/>
            <a:chExt cx="483200" cy="483125"/>
          </a:xfrm>
        </p:grpSpPr>
        <p:sp>
          <p:nvSpPr>
            <p:cNvPr id="9348" name="Google Shape;9348;p80"/>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49" name="Google Shape;9349;p80"/>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50" name="Google Shape;9350;p80"/>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351" name="Google Shape;9351;p80"/>
          <p:cNvGrpSpPr/>
          <p:nvPr/>
        </p:nvGrpSpPr>
        <p:grpSpPr>
          <a:xfrm>
            <a:off x="2934083" y="3125780"/>
            <a:ext cx="343530" cy="340221"/>
            <a:chOff x="3860250" y="1427025"/>
            <a:chExt cx="487900" cy="483200"/>
          </a:xfrm>
        </p:grpSpPr>
        <p:sp>
          <p:nvSpPr>
            <p:cNvPr id="9352" name="Google Shape;9352;p80"/>
            <p:cNvSpPr/>
            <p:nvPr/>
          </p:nvSpPr>
          <p:spPr>
            <a:xfrm>
              <a:off x="3875800" y="1427025"/>
              <a:ext cx="472350" cy="468650"/>
            </a:xfrm>
            <a:custGeom>
              <a:avLst/>
              <a:gdLst/>
              <a:ahLst/>
              <a:cxnLst/>
              <a:rect l="l" t="t" r="r" b="b"/>
              <a:pathLst>
                <a:path w="18894" h="18746" extrusionOk="0">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53" name="Google Shape;9353;p80"/>
            <p:cNvSpPr/>
            <p:nvPr/>
          </p:nvSpPr>
          <p:spPr>
            <a:xfrm>
              <a:off x="3860250" y="1861675"/>
              <a:ext cx="54675" cy="48550"/>
            </a:xfrm>
            <a:custGeom>
              <a:avLst/>
              <a:gdLst/>
              <a:ahLst/>
              <a:cxnLst/>
              <a:rect l="l" t="t" r="r" b="b"/>
              <a:pathLst>
                <a:path w="2187" h="1942" extrusionOk="0">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54" name="Google Shape;9354;p80"/>
            <p:cNvSpPr/>
            <p:nvPr/>
          </p:nvSpPr>
          <p:spPr>
            <a:xfrm>
              <a:off x="3923425" y="1801775"/>
              <a:ext cx="51350" cy="48550"/>
            </a:xfrm>
            <a:custGeom>
              <a:avLst/>
              <a:gdLst/>
              <a:ahLst/>
              <a:cxnLst/>
              <a:rect l="l" t="t" r="r" b="b"/>
              <a:pathLst>
                <a:path w="2054" h="1942" extrusionOk="0">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355" name="Google Shape;9355;p80"/>
          <p:cNvSpPr/>
          <p:nvPr/>
        </p:nvSpPr>
        <p:spPr>
          <a:xfrm>
            <a:off x="3353203" y="3125629"/>
            <a:ext cx="340239" cy="340168"/>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56" name="Google Shape;9356;p80"/>
          <p:cNvSpPr/>
          <p:nvPr/>
        </p:nvSpPr>
        <p:spPr>
          <a:xfrm>
            <a:off x="3774142" y="3125620"/>
            <a:ext cx="343530" cy="340186"/>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357" name="Google Shape;9357;p80"/>
          <p:cNvGrpSpPr/>
          <p:nvPr/>
        </p:nvGrpSpPr>
        <p:grpSpPr>
          <a:xfrm>
            <a:off x="4190322" y="3125806"/>
            <a:ext cx="340221" cy="340168"/>
            <a:chOff x="5648375" y="1427025"/>
            <a:chExt cx="483200" cy="483125"/>
          </a:xfrm>
        </p:grpSpPr>
        <p:sp>
          <p:nvSpPr>
            <p:cNvPr id="9358" name="Google Shape;9358;p80"/>
            <p:cNvSpPr/>
            <p:nvPr/>
          </p:nvSpPr>
          <p:spPr>
            <a:xfrm>
              <a:off x="5801075" y="1484625"/>
              <a:ext cx="177725" cy="162475"/>
            </a:xfrm>
            <a:custGeom>
              <a:avLst/>
              <a:gdLst/>
              <a:ahLst/>
              <a:cxnLst/>
              <a:rect l="l" t="t" r="r" b="b"/>
              <a:pathLst>
                <a:path w="7109" h="6499" extrusionOk="0">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59" name="Google Shape;9359;p80"/>
            <p:cNvSpPr/>
            <p:nvPr/>
          </p:nvSpPr>
          <p:spPr>
            <a:xfrm>
              <a:off x="5648375" y="1427025"/>
              <a:ext cx="483200" cy="483125"/>
            </a:xfrm>
            <a:custGeom>
              <a:avLst/>
              <a:gdLst/>
              <a:ahLst/>
              <a:cxnLst/>
              <a:rect l="l" t="t" r="r" b="b"/>
              <a:pathLst>
                <a:path w="19328" h="19325" extrusionOk="0">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360" name="Google Shape;9360;p80"/>
          <p:cNvGrpSpPr/>
          <p:nvPr/>
        </p:nvGrpSpPr>
        <p:grpSpPr>
          <a:xfrm>
            <a:off x="4604808" y="3125789"/>
            <a:ext cx="344622" cy="340204"/>
            <a:chOff x="6238300" y="1426975"/>
            <a:chExt cx="489450" cy="483175"/>
          </a:xfrm>
        </p:grpSpPr>
        <p:sp>
          <p:nvSpPr>
            <p:cNvPr id="9361" name="Google Shape;9361;p80"/>
            <p:cNvSpPr/>
            <p:nvPr/>
          </p:nvSpPr>
          <p:spPr>
            <a:xfrm>
              <a:off x="6238300" y="1426975"/>
              <a:ext cx="489450" cy="483175"/>
            </a:xfrm>
            <a:custGeom>
              <a:avLst/>
              <a:gdLst/>
              <a:ahLst/>
              <a:cxnLst/>
              <a:rect l="l" t="t" r="r" b="b"/>
              <a:pathLst>
                <a:path w="19578" h="19327" extrusionOk="0">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62" name="Google Shape;9362;p80"/>
            <p:cNvSpPr/>
            <p:nvPr/>
          </p:nvSpPr>
          <p:spPr>
            <a:xfrm>
              <a:off x="6426850" y="1596875"/>
              <a:ext cx="115150" cy="113250"/>
            </a:xfrm>
            <a:custGeom>
              <a:avLst/>
              <a:gdLst/>
              <a:ahLst/>
              <a:cxnLst/>
              <a:rect l="l" t="t" r="r" b="b"/>
              <a:pathLst>
                <a:path w="4606" h="4530" extrusionOk="0">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63" name="Google Shape;9363;p80"/>
            <p:cNvSpPr/>
            <p:nvPr/>
          </p:nvSpPr>
          <p:spPr>
            <a:xfrm>
              <a:off x="6485350" y="1796900"/>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364" name="Google Shape;9364;p80"/>
          <p:cNvSpPr/>
          <p:nvPr/>
        </p:nvSpPr>
        <p:spPr>
          <a:xfrm>
            <a:off x="865437" y="3545273"/>
            <a:ext cx="300792" cy="338725"/>
          </a:xfrm>
          <a:custGeom>
            <a:avLst/>
            <a:gdLst/>
            <a:ahLst/>
            <a:cxnLst/>
            <a:rect l="l" t="t" r="r" b="b"/>
            <a:pathLst>
              <a:path w="17088" h="19243" extrusionOk="0">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365" name="Google Shape;9365;p80"/>
          <p:cNvGrpSpPr/>
          <p:nvPr/>
        </p:nvGrpSpPr>
        <p:grpSpPr>
          <a:xfrm>
            <a:off x="1263703" y="3544794"/>
            <a:ext cx="340168" cy="340186"/>
            <a:chOff x="1487200" y="2021475"/>
            <a:chExt cx="483125" cy="483150"/>
          </a:xfrm>
        </p:grpSpPr>
        <p:sp>
          <p:nvSpPr>
            <p:cNvPr id="9366" name="Google Shape;9366;p80"/>
            <p:cNvSpPr/>
            <p:nvPr/>
          </p:nvSpPr>
          <p:spPr>
            <a:xfrm>
              <a:off x="1487200" y="2021475"/>
              <a:ext cx="483125" cy="483150"/>
            </a:xfrm>
            <a:custGeom>
              <a:avLst/>
              <a:gdLst/>
              <a:ahLst/>
              <a:cxnLst/>
              <a:rect l="l" t="t" r="r" b="b"/>
              <a:pathLst>
                <a:path w="19325" h="19326" extrusionOk="0">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67" name="Google Shape;9367;p80"/>
            <p:cNvSpPr/>
            <p:nvPr/>
          </p:nvSpPr>
          <p:spPr>
            <a:xfrm>
              <a:off x="1573100" y="2078100"/>
              <a:ext cx="84875" cy="284000"/>
            </a:xfrm>
            <a:custGeom>
              <a:avLst/>
              <a:gdLst/>
              <a:ahLst/>
              <a:cxnLst/>
              <a:rect l="l" t="t" r="r" b="b"/>
              <a:pathLst>
                <a:path w="3395" h="11360" extrusionOk="0">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68" name="Google Shape;9368;p80"/>
            <p:cNvSpPr/>
            <p:nvPr/>
          </p:nvSpPr>
          <p:spPr>
            <a:xfrm>
              <a:off x="1686325" y="2078100"/>
              <a:ext cx="84875" cy="284000"/>
            </a:xfrm>
            <a:custGeom>
              <a:avLst/>
              <a:gdLst/>
              <a:ahLst/>
              <a:cxnLst/>
              <a:rect l="l" t="t" r="r" b="b"/>
              <a:pathLst>
                <a:path w="3395" h="11360" extrusionOk="0">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69" name="Google Shape;9369;p80"/>
            <p:cNvSpPr/>
            <p:nvPr/>
          </p:nvSpPr>
          <p:spPr>
            <a:xfrm>
              <a:off x="1799550" y="2078100"/>
              <a:ext cx="84875" cy="284000"/>
            </a:xfrm>
            <a:custGeom>
              <a:avLst/>
              <a:gdLst/>
              <a:ahLst/>
              <a:cxnLst/>
              <a:rect l="l" t="t" r="r" b="b"/>
              <a:pathLst>
                <a:path w="3395" h="11360" extrusionOk="0">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370" name="Google Shape;9370;p80"/>
          <p:cNvGrpSpPr/>
          <p:nvPr/>
        </p:nvGrpSpPr>
        <p:grpSpPr>
          <a:xfrm>
            <a:off x="1678040" y="3565398"/>
            <a:ext cx="340168" cy="298978"/>
            <a:chOff x="2081650" y="2050750"/>
            <a:chExt cx="483125" cy="424625"/>
          </a:xfrm>
        </p:grpSpPr>
        <p:sp>
          <p:nvSpPr>
            <p:cNvPr id="9371" name="Google Shape;9371;p80"/>
            <p:cNvSpPr/>
            <p:nvPr/>
          </p:nvSpPr>
          <p:spPr>
            <a:xfrm>
              <a:off x="2081650" y="2050750"/>
              <a:ext cx="483125" cy="424625"/>
            </a:xfrm>
            <a:custGeom>
              <a:avLst/>
              <a:gdLst/>
              <a:ahLst/>
              <a:cxnLst/>
              <a:rect l="l" t="t" r="r" b="b"/>
              <a:pathLst>
                <a:path w="19325" h="16985" extrusionOk="0">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72" name="Google Shape;9372;p80"/>
            <p:cNvSpPr/>
            <p:nvPr/>
          </p:nvSpPr>
          <p:spPr>
            <a:xfrm>
              <a:off x="2136375" y="2292025"/>
              <a:ext cx="36400" cy="41975"/>
            </a:xfrm>
            <a:custGeom>
              <a:avLst/>
              <a:gdLst/>
              <a:ahLst/>
              <a:cxnLst/>
              <a:rect l="l" t="t" r="r" b="b"/>
              <a:pathLst>
                <a:path w="1456" h="1679" extrusionOk="0">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73" name="Google Shape;9373;p80"/>
            <p:cNvSpPr/>
            <p:nvPr/>
          </p:nvSpPr>
          <p:spPr>
            <a:xfrm>
              <a:off x="2296850" y="2220800"/>
              <a:ext cx="46075" cy="51650"/>
            </a:xfrm>
            <a:custGeom>
              <a:avLst/>
              <a:gdLst/>
              <a:ahLst/>
              <a:cxnLst/>
              <a:rect l="l" t="t" r="r" b="b"/>
              <a:pathLst>
                <a:path w="1843" h="2066" extrusionOk="0">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74" name="Google Shape;9374;p80"/>
            <p:cNvSpPr/>
            <p:nvPr/>
          </p:nvSpPr>
          <p:spPr>
            <a:xfrm>
              <a:off x="2158650" y="2216775"/>
              <a:ext cx="47275" cy="51425"/>
            </a:xfrm>
            <a:custGeom>
              <a:avLst/>
              <a:gdLst/>
              <a:ahLst/>
              <a:cxnLst/>
              <a:rect l="l" t="t" r="r" b="b"/>
              <a:pathLst>
                <a:path w="1891" h="2057" extrusionOk="0">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75" name="Google Shape;9375;p80"/>
            <p:cNvSpPr/>
            <p:nvPr/>
          </p:nvSpPr>
          <p:spPr>
            <a:xfrm>
              <a:off x="2426475" y="2255725"/>
              <a:ext cx="55875" cy="46900"/>
            </a:xfrm>
            <a:custGeom>
              <a:avLst/>
              <a:gdLst/>
              <a:ahLst/>
              <a:cxnLst/>
              <a:rect l="l" t="t" r="r" b="b"/>
              <a:pathLst>
                <a:path w="2235" h="1876" extrusionOk="0">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76" name="Google Shape;9376;p80"/>
            <p:cNvSpPr/>
            <p:nvPr/>
          </p:nvSpPr>
          <p:spPr>
            <a:xfrm>
              <a:off x="2473050" y="2192325"/>
              <a:ext cx="37000" cy="41500"/>
            </a:xfrm>
            <a:custGeom>
              <a:avLst/>
              <a:gdLst/>
              <a:ahLst/>
              <a:cxnLst/>
              <a:rect l="l" t="t" r="r" b="b"/>
              <a:pathLst>
                <a:path w="1480" h="1660" extrusionOk="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377" name="Google Shape;9377;p80"/>
          <p:cNvGrpSpPr/>
          <p:nvPr/>
        </p:nvGrpSpPr>
        <p:grpSpPr>
          <a:xfrm>
            <a:off x="2105973" y="3588721"/>
            <a:ext cx="340168" cy="252332"/>
            <a:chOff x="2676100" y="2083800"/>
            <a:chExt cx="483125" cy="358375"/>
          </a:xfrm>
        </p:grpSpPr>
        <p:sp>
          <p:nvSpPr>
            <p:cNvPr id="9378" name="Google Shape;9378;p80"/>
            <p:cNvSpPr/>
            <p:nvPr/>
          </p:nvSpPr>
          <p:spPr>
            <a:xfrm>
              <a:off x="2676100" y="2083800"/>
              <a:ext cx="483125" cy="358375"/>
            </a:xfrm>
            <a:custGeom>
              <a:avLst/>
              <a:gdLst/>
              <a:ahLst/>
              <a:cxnLst/>
              <a:rect l="l" t="t" r="r" b="b"/>
              <a:pathLst>
                <a:path w="19325" h="14335" extrusionOk="0">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79" name="Google Shape;9379;p80"/>
            <p:cNvSpPr/>
            <p:nvPr/>
          </p:nvSpPr>
          <p:spPr>
            <a:xfrm>
              <a:off x="2869575" y="2214900"/>
              <a:ext cx="100050" cy="96325"/>
            </a:xfrm>
            <a:custGeom>
              <a:avLst/>
              <a:gdLst/>
              <a:ahLst/>
              <a:cxnLst/>
              <a:rect l="l" t="t" r="r" b="b"/>
              <a:pathLst>
                <a:path w="4002" h="3853" extrusionOk="0">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380" name="Google Shape;9380;p80"/>
          <p:cNvGrpSpPr/>
          <p:nvPr/>
        </p:nvGrpSpPr>
        <p:grpSpPr>
          <a:xfrm>
            <a:off x="2531487" y="3554766"/>
            <a:ext cx="323587" cy="320242"/>
            <a:chOff x="3282325" y="2035675"/>
            <a:chExt cx="459575" cy="454825"/>
          </a:xfrm>
        </p:grpSpPr>
        <p:sp>
          <p:nvSpPr>
            <p:cNvPr id="9381" name="Google Shape;9381;p80"/>
            <p:cNvSpPr/>
            <p:nvPr/>
          </p:nvSpPr>
          <p:spPr>
            <a:xfrm>
              <a:off x="3337050" y="2234125"/>
              <a:ext cx="85925" cy="206325"/>
            </a:xfrm>
            <a:custGeom>
              <a:avLst/>
              <a:gdLst/>
              <a:ahLst/>
              <a:cxnLst/>
              <a:rect l="l" t="t" r="r" b="b"/>
              <a:pathLst>
                <a:path w="3437" h="8253" extrusionOk="0">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82" name="Google Shape;9382;p80"/>
            <p:cNvSpPr/>
            <p:nvPr/>
          </p:nvSpPr>
          <p:spPr>
            <a:xfrm>
              <a:off x="3451275" y="2175475"/>
              <a:ext cx="84925" cy="264975"/>
            </a:xfrm>
            <a:custGeom>
              <a:avLst/>
              <a:gdLst/>
              <a:ahLst/>
              <a:cxnLst/>
              <a:rect l="l" t="t" r="r" b="b"/>
              <a:pathLst>
                <a:path w="3397" h="10599" extrusionOk="0">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83" name="Google Shape;9383;p80"/>
            <p:cNvSpPr/>
            <p:nvPr/>
          </p:nvSpPr>
          <p:spPr>
            <a:xfrm>
              <a:off x="3564500" y="2116825"/>
              <a:ext cx="84950" cy="323625"/>
            </a:xfrm>
            <a:custGeom>
              <a:avLst/>
              <a:gdLst/>
              <a:ahLst/>
              <a:cxnLst/>
              <a:rect l="l" t="t" r="r" b="b"/>
              <a:pathLst>
                <a:path w="3398" h="12945" extrusionOk="0">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84" name="Google Shape;9384;p80"/>
            <p:cNvSpPr/>
            <p:nvPr/>
          </p:nvSpPr>
          <p:spPr>
            <a:xfrm>
              <a:off x="3282325" y="2035675"/>
              <a:ext cx="459575" cy="454825"/>
            </a:xfrm>
            <a:custGeom>
              <a:avLst/>
              <a:gdLst/>
              <a:ahLst/>
              <a:cxnLst/>
              <a:rect l="l" t="t" r="r" b="b"/>
              <a:pathLst>
                <a:path w="18383" h="18193" extrusionOk="0">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385" name="Google Shape;9385;p80"/>
          <p:cNvSpPr/>
          <p:nvPr/>
        </p:nvSpPr>
        <p:spPr>
          <a:xfrm>
            <a:off x="2940184" y="3556291"/>
            <a:ext cx="330434" cy="316687"/>
          </a:xfrm>
          <a:custGeom>
            <a:avLst/>
            <a:gdLst/>
            <a:ahLst/>
            <a:cxnLst/>
            <a:rect l="l" t="t" r="r" b="b"/>
            <a:pathLst>
              <a:path w="18772" h="17991" extrusionOk="0">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86" name="Google Shape;9386;p80"/>
          <p:cNvSpPr/>
          <p:nvPr/>
        </p:nvSpPr>
        <p:spPr>
          <a:xfrm>
            <a:off x="3373188" y="3544543"/>
            <a:ext cx="300263" cy="340186"/>
          </a:xfrm>
          <a:custGeom>
            <a:avLst/>
            <a:gdLst/>
            <a:ahLst/>
            <a:cxnLst/>
            <a:rect l="l" t="t" r="r" b="b"/>
            <a:pathLst>
              <a:path w="17058" h="19326" extrusionOk="0">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387" name="Google Shape;9387;p80"/>
          <p:cNvGrpSpPr/>
          <p:nvPr/>
        </p:nvGrpSpPr>
        <p:grpSpPr>
          <a:xfrm>
            <a:off x="3776187" y="3544803"/>
            <a:ext cx="340608" cy="340168"/>
            <a:chOff x="5053900" y="2021500"/>
            <a:chExt cx="483750" cy="483125"/>
          </a:xfrm>
        </p:grpSpPr>
        <p:sp>
          <p:nvSpPr>
            <p:cNvPr id="9388" name="Google Shape;9388;p80"/>
            <p:cNvSpPr/>
            <p:nvPr/>
          </p:nvSpPr>
          <p:spPr>
            <a:xfrm>
              <a:off x="5281350" y="2078100"/>
              <a:ext cx="127375" cy="127350"/>
            </a:xfrm>
            <a:custGeom>
              <a:avLst/>
              <a:gdLst/>
              <a:ahLst/>
              <a:cxnLst/>
              <a:rect l="l" t="t" r="r" b="b"/>
              <a:pathLst>
                <a:path w="5095" h="5094" extrusionOk="0">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89" name="Google Shape;9389;p80"/>
            <p:cNvSpPr/>
            <p:nvPr/>
          </p:nvSpPr>
          <p:spPr>
            <a:xfrm>
              <a:off x="5118000" y="2021500"/>
              <a:ext cx="368700" cy="483125"/>
            </a:xfrm>
            <a:custGeom>
              <a:avLst/>
              <a:gdLst/>
              <a:ahLst/>
              <a:cxnLst/>
              <a:rect l="l" t="t" r="r" b="b"/>
              <a:pathLst>
                <a:path w="14748" h="19325" extrusionOk="0">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90" name="Google Shape;9390;p80"/>
            <p:cNvSpPr/>
            <p:nvPr/>
          </p:nvSpPr>
          <p:spPr>
            <a:xfrm>
              <a:off x="5053900" y="2191325"/>
              <a:ext cx="56650" cy="28325"/>
            </a:xfrm>
            <a:custGeom>
              <a:avLst/>
              <a:gdLst/>
              <a:ahLst/>
              <a:cxnLst/>
              <a:rect l="l" t="t" r="r" b="b"/>
              <a:pathLst>
                <a:path w="2266" h="1133" extrusionOk="0">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91" name="Google Shape;9391;p80"/>
            <p:cNvSpPr/>
            <p:nvPr/>
          </p:nvSpPr>
          <p:spPr>
            <a:xfrm>
              <a:off x="5056850" y="2096550"/>
              <a:ext cx="50750" cy="48025"/>
            </a:xfrm>
            <a:custGeom>
              <a:avLst/>
              <a:gdLst/>
              <a:ahLst/>
              <a:cxnLst/>
              <a:rect l="l" t="t" r="r" b="b"/>
              <a:pathLst>
                <a:path w="2030" h="1921" extrusionOk="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92" name="Google Shape;9392;p80"/>
            <p:cNvSpPr/>
            <p:nvPr/>
          </p:nvSpPr>
          <p:spPr>
            <a:xfrm>
              <a:off x="5056400" y="2266400"/>
              <a:ext cx="51200" cy="48350"/>
            </a:xfrm>
            <a:custGeom>
              <a:avLst/>
              <a:gdLst/>
              <a:ahLst/>
              <a:cxnLst/>
              <a:rect l="l" t="t" r="r" b="b"/>
              <a:pathLst>
                <a:path w="2048" h="1934" extrusionOk="0">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93" name="Google Shape;9393;p80"/>
            <p:cNvSpPr/>
            <p:nvPr/>
          </p:nvSpPr>
          <p:spPr>
            <a:xfrm>
              <a:off x="5480400" y="2191325"/>
              <a:ext cx="56650" cy="28325"/>
            </a:xfrm>
            <a:custGeom>
              <a:avLst/>
              <a:gdLst/>
              <a:ahLst/>
              <a:cxnLst/>
              <a:rect l="l" t="t" r="r" b="b"/>
              <a:pathLst>
                <a:path w="2266" h="1133" extrusionOk="0">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94" name="Google Shape;9394;p80"/>
            <p:cNvSpPr/>
            <p:nvPr/>
          </p:nvSpPr>
          <p:spPr>
            <a:xfrm>
              <a:off x="5479800" y="2096550"/>
              <a:ext cx="54300" cy="48225"/>
            </a:xfrm>
            <a:custGeom>
              <a:avLst/>
              <a:gdLst/>
              <a:ahLst/>
              <a:cxnLst/>
              <a:rect l="l" t="t" r="r" b="b"/>
              <a:pathLst>
                <a:path w="2172" h="1929" extrusionOk="0">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95" name="Google Shape;9395;p80"/>
            <p:cNvSpPr/>
            <p:nvPr/>
          </p:nvSpPr>
          <p:spPr>
            <a:xfrm>
              <a:off x="5483350" y="2266400"/>
              <a:ext cx="54300" cy="48225"/>
            </a:xfrm>
            <a:custGeom>
              <a:avLst/>
              <a:gdLst/>
              <a:ahLst/>
              <a:cxnLst/>
              <a:rect l="l" t="t" r="r" b="b"/>
              <a:pathLst>
                <a:path w="2172" h="1929" extrusionOk="0">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396" name="Google Shape;9396;p80"/>
          <p:cNvSpPr/>
          <p:nvPr/>
        </p:nvSpPr>
        <p:spPr>
          <a:xfrm>
            <a:off x="4249525" y="3544640"/>
            <a:ext cx="220489" cy="339992"/>
          </a:xfrm>
          <a:custGeom>
            <a:avLst/>
            <a:gdLst/>
            <a:ahLst/>
            <a:cxnLst/>
            <a:rect l="l" t="t" r="r" b="b"/>
            <a:pathLst>
              <a:path w="12526" h="19315" extrusionOk="0">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397" name="Google Shape;9397;p80"/>
          <p:cNvGrpSpPr/>
          <p:nvPr/>
        </p:nvGrpSpPr>
        <p:grpSpPr>
          <a:xfrm>
            <a:off x="4601286" y="3547971"/>
            <a:ext cx="351663" cy="333831"/>
            <a:chOff x="6222125" y="2025975"/>
            <a:chExt cx="499450" cy="474125"/>
          </a:xfrm>
        </p:grpSpPr>
        <p:sp>
          <p:nvSpPr>
            <p:cNvPr id="9398" name="Google Shape;9398;p80"/>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399" name="Google Shape;9399;p80"/>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00" name="Google Shape;9400;p80"/>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401" name="Google Shape;9401;p80"/>
          <p:cNvGrpSpPr/>
          <p:nvPr/>
        </p:nvGrpSpPr>
        <p:grpSpPr>
          <a:xfrm>
            <a:off x="5058848" y="2364541"/>
            <a:ext cx="335504" cy="185953"/>
            <a:chOff x="896050" y="2725450"/>
            <a:chExt cx="476500" cy="264100"/>
          </a:xfrm>
        </p:grpSpPr>
        <p:sp>
          <p:nvSpPr>
            <p:cNvPr id="9402" name="Google Shape;9402;p80"/>
            <p:cNvSpPr/>
            <p:nvPr/>
          </p:nvSpPr>
          <p:spPr>
            <a:xfrm>
              <a:off x="896050" y="2725450"/>
              <a:ext cx="476500" cy="264100"/>
            </a:xfrm>
            <a:custGeom>
              <a:avLst/>
              <a:gdLst/>
              <a:ahLst/>
              <a:cxnLst/>
              <a:rect l="l" t="t" r="r" b="b"/>
              <a:pathLst>
                <a:path w="19060" h="10564" extrusionOk="0">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03" name="Google Shape;9403;p80"/>
            <p:cNvSpPr/>
            <p:nvPr/>
          </p:nvSpPr>
          <p:spPr>
            <a:xfrm>
              <a:off x="951625" y="2774675"/>
              <a:ext cx="365450" cy="165650"/>
            </a:xfrm>
            <a:custGeom>
              <a:avLst/>
              <a:gdLst/>
              <a:ahLst/>
              <a:cxnLst/>
              <a:rect l="l" t="t" r="r" b="b"/>
              <a:pathLst>
                <a:path w="14618" h="6626" extrusionOk="0">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04" name="Google Shape;9404;p80"/>
            <p:cNvSpPr/>
            <p:nvPr/>
          </p:nvSpPr>
          <p:spPr>
            <a:xfrm>
              <a:off x="1088625" y="2815075"/>
              <a:ext cx="88200" cy="84850"/>
            </a:xfrm>
            <a:custGeom>
              <a:avLst/>
              <a:gdLst/>
              <a:ahLst/>
              <a:cxnLst/>
              <a:rect l="l" t="t" r="r" b="b"/>
              <a:pathLst>
                <a:path w="3528" h="3394" extrusionOk="0">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405" name="Google Shape;9405;p80"/>
          <p:cNvGrpSpPr/>
          <p:nvPr/>
        </p:nvGrpSpPr>
        <p:grpSpPr>
          <a:xfrm>
            <a:off x="5489588" y="2287425"/>
            <a:ext cx="340168" cy="340186"/>
            <a:chOff x="1487200" y="2615925"/>
            <a:chExt cx="483125" cy="483150"/>
          </a:xfrm>
        </p:grpSpPr>
        <p:sp>
          <p:nvSpPr>
            <p:cNvPr id="9406" name="Google Shape;9406;p80"/>
            <p:cNvSpPr/>
            <p:nvPr/>
          </p:nvSpPr>
          <p:spPr>
            <a:xfrm>
              <a:off x="1601400" y="2844275"/>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07" name="Google Shape;9407;p80"/>
            <p:cNvSpPr/>
            <p:nvPr/>
          </p:nvSpPr>
          <p:spPr>
            <a:xfrm>
              <a:off x="1487200" y="2731050"/>
              <a:ext cx="483125" cy="368025"/>
            </a:xfrm>
            <a:custGeom>
              <a:avLst/>
              <a:gdLst/>
              <a:ahLst/>
              <a:cxnLst/>
              <a:rect l="l" t="t" r="r" b="b"/>
              <a:pathLst>
                <a:path w="19325" h="14721" extrusionOk="0">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08" name="Google Shape;9408;p80"/>
            <p:cNvSpPr/>
            <p:nvPr/>
          </p:nvSpPr>
          <p:spPr>
            <a:xfrm>
              <a:off x="1658025" y="2615925"/>
              <a:ext cx="141550" cy="143450"/>
            </a:xfrm>
            <a:custGeom>
              <a:avLst/>
              <a:gdLst/>
              <a:ahLst/>
              <a:cxnLst/>
              <a:rect l="l" t="t" r="r" b="b"/>
              <a:pathLst>
                <a:path w="5662" h="5738" extrusionOk="0">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409" name="Google Shape;9409;p80"/>
          <p:cNvGrpSpPr/>
          <p:nvPr/>
        </p:nvGrpSpPr>
        <p:grpSpPr>
          <a:xfrm>
            <a:off x="5889537" y="2287425"/>
            <a:ext cx="353564" cy="340186"/>
            <a:chOff x="2077575" y="2615925"/>
            <a:chExt cx="502150" cy="483150"/>
          </a:xfrm>
        </p:grpSpPr>
        <p:sp>
          <p:nvSpPr>
            <p:cNvPr id="9410" name="Google Shape;9410;p80"/>
            <p:cNvSpPr/>
            <p:nvPr/>
          </p:nvSpPr>
          <p:spPr>
            <a:xfrm>
              <a:off x="2213375" y="2817500"/>
              <a:ext cx="151225" cy="148400"/>
            </a:xfrm>
            <a:custGeom>
              <a:avLst/>
              <a:gdLst/>
              <a:ahLst/>
              <a:cxnLst/>
              <a:rect l="l" t="t" r="r" b="b"/>
              <a:pathLst>
                <a:path w="6049" h="5936" extrusionOk="0">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11" name="Google Shape;9411;p80"/>
            <p:cNvSpPr/>
            <p:nvPr/>
          </p:nvSpPr>
          <p:spPr>
            <a:xfrm>
              <a:off x="2333550" y="2737450"/>
              <a:ext cx="51050" cy="48325"/>
            </a:xfrm>
            <a:custGeom>
              <a:avLst/>
              <a:gdLst/>
              <a:ahLst/>
              <a:cxnLst/>
              <a:rect l="l" t="t" r="r" b="b"/>
              <a:pathLst>
                <a:path w="2042" h="1933" extrusionOk="0">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12" name="Google Shape;9412;p80"/>
            <p:cNvSpPr/>
            <p:nvPr/>
          </p:nvSpPr>
          <p:spPr>
            <a:xfrm>
              <a:off x="2393550" y="2797500"/>
              <a:ext cx="51125" cy="48375"/>
            </a:xfrm>
            <a:custGeom>
              <a:avLst/>
              <a:gdLst/>
              <a:ahLst/>
              <a:cxnLst/>
              <a:rect l="l" t="t" r="r" b="b"/>
              <a:pathLst>
                <a:path w="2045" h="1935" extrusionOk="0">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13" name="Google Shape;9413;p80"/>
            <p:cNvSpPr/>
            <p:nvPr/>
          </p:nvSpPr>
          <p:spPr>
            <a:xfrm>
              <a:off x="2077575" y="2615925"/>
              <a:ext cx="502150" cy="483150"/>
            </a:xfrm>
            <a:custGeom>
              <a:avLst/>
              <a:gdLst/>
              <a:ahLst/>
              <a:cxnLst/>
              <a:rect l="l" t="t" r="r" b="b"/>
              <a:pathLst>
                <a:path w="20086" h="19326" extrusionOk="0">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414" name="Google Shape;9414;p80"/>
          <p:cNvGrpSpPr/>
          <p:nvPr/>
        </p:nvGrpSpPr>
        <p:grpSpPr>
          <a:xfrm>
            <a:off x="6313326" y="2303452"/>
            <a:ext cx="334536" cy="308132"/>
            <a:chOff x="2680100" y="2638725"/>
            <a:chExt cx="475125" cy="437625"/>
          </a:xfrm>
        </p:grpSpPr>
        <p:sp>
          <p:nvSpPr>
            <p:cNvPr id="9415" name="Google Shape;9415;p80"/>
            <p:cNvSpPr/>
            <p:nvPr/>
          </p:nvSpPr>
          <p:spPr>
            <a:xfrm>
              <a:off x="2680100" y="2638725"/>
              <a:ext cx="475125" cy="437625"/>
            </a:xfrm>
            <a:custGeom>
              <a:avLst/>
              <a:gdLst/>
              <a:ahLst/>
              <a:cxnLst/>
              <a:rect l="l" t="t" r="r" b="b"/>
              <a:pathLst>
                <a:path w="19005" h="17505" extrusionOk="0">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16" name="Google Shape;9416;p80"/>
            <p:cNvSpPr/>
            <p:nvPr/>
          </p:nvSpPr>
          <p:spPr>
            <a:xfrm>
              <a:off x="2795000" y="2810525"/>
              <a:ext cx="237800" cy="164300"/>
            </a:xfrm>
            <a:custGeom>
              <a:avLst/>
              <a:gdLst/>
              <a:ahLst/>
              <a:cxnLst/>
              <a:rect l="l" t="t" r="r" b="b"/>
              <a:pathLst>
                <a:path w="9512" h="6572" extrusionOk="0">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17" name="Google Shape;9417;p80"/>
            <p:cNvSpPr/>
            <p:nvPr/>
          </p:nvSpPr>
          <p:spPr>
            <a:xfrm>
              <a:off x="2871900" y="2856725"/>
              <a:ext cx="91525" cy="28350"/>
            </a:xfrm>
            <a:custGeom>
              <a:avLst/>
              <a:gdLst/>
              <a:ahLst/>
              <a:cxnLst/>
              <a:rect l="l" t="t" r="r" b="b"/>
              <a:pathLst>
                <a:path w="3661" h="1134" extrusionOk="0">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18" name="Google Shape;9418;p80"/>
            <p:cNvSpPr/>
            <p:nvPr/>
          </p:nvSpPr>
          <p:spPr>
            <a:xfrm>
              <a:off x="2845500" y="2900300"/>
              <a:ext cx="144350" cy="28325"/>
            </a:xfrm>
            <a:custGeom>
              <a:avLst/>
              <a:gdLst/>
              <a:ahLst/>
              <a:cxnLst/>
              <a:rect l="l" t="t" r="r" b="b"/>
              <a:pathLst>
                <a:path w="5774" h="1133" extrusionOk="0">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419" name="Google Shape;9419;p80"/>
          <p:cNvGrpSpPr/>
          <p:nvPr/>
        </p:nvGrpSpPr>
        <p:grpSpPr>
          <a:xfrm>
            <a:off x="6778965" y="2287425"/>
            <a:ext cx="239183" cy="340186"/>
            <a:chOff x="3342275" y="2615925"/>
            <a:chExt cx="339700" cy="483150"/>
          </a:xfrm>
        </p:grpSpPr>
        <p:sp>
          <p:nvSpPr>
            <p:cNvPr id="9420" name="Google Shape;9420;p80"/>
            <p:cNvSpPr/>
            <p:nvPr/>
          </p:nvSpPr>
          <p:spPr>
            <a:xfrm>
              <a:off x="3342275" y="2615925"/>
              <a:ext cx="339700" cy="483150"/>
            </a:xfrm>
            <a:custGeom>
              <a:avLst/>
              <a:gdLst/>
              <a:ahLst/>
              <a:cxnLst/>
              <a:rect l="l" t="t" r="r" b="b"/>
              <a:pathLst>
                <a:path w="13588" h="19326" extrusionOk="0">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21" name="Google Shape;9421;p80"/>
            <p:cNvSpPr/>
            <p:nvPr/>
          </p:nvSpPr>
          <p:spPr>
            <a:xfrm>
              <a:off x="3461600" y="3030200"/>
              <a:ext cx="101025" cy="28325"/>
            </a:xfrm>
            <a:custGeom>
              <a:avLst/>
              <a:gdLst/>
              <a:ahLst/>
              <a:cxnLst/>
              <a:rect l="l" t="t" r="r" b="b"/>
              <a:pathLst>
                <a:path w="4041" h="1133" extrusionOk="0">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422" name="Google Shape;9422;p80"/>
          <p:cNvSpPr/>
          <p:nvPr/>
        </p:nvSpPr>
        <p:spPr>
          <a:xfrm>
            <a:off x="7172212" y="2287100"/>
            <a:ext cx="279052" cy="340186"/>
          </a:xfrm>
          <a:custGeom>
            <a:avLst/>
            <a:gdLst/>
            <a:ahLst/>
            <a:cxnLst/>
            <a:rect l="l" t="t" r="r" b="b"/>
            <a:pathLst>
              <a:path w="15853" h="19326" extrusionOk="0">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23" name="Google Shape;9423;p80"/>
          <p:cNvSpPr/>
          <p:nvPr/>
        </p:nvSpPr>
        <p:spPr>
          <a:xfrm>
            <a:off x="7565246" y="2297730"/>
            <a:ext cx="340186" cy="318922"/>
          </a:xfrm>
          <a:custGeom>
            <a:avLst/>
            <a:gdLst/>
            <a:ahLst/>
            <a:cxnLst/>
            <a:rect l="l" t="t" r="r" b="b"/>
            <a:pathLst>
              <a:path w="19326" h="18118" extrusionOk="0">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24" name="Google Shape;9424;p80"/>
          <p:cNvSpPr/>
          <p:nvPr/>
        </p:nvSpPr>
        <p:spPr>
          <a:xfrm>
            <a:off x="7990101" y="2297730"/>
            <a:ext cx="340186" cy="318922"/>
          </a:xfrm>
          <a:custGeom>
            <a:avLst/>
            <a:gdLst/>
            <a:ahLst/>
            <a:cxnLst/>
            <a:rect l="l" t="t" r="r" b="b"/>
            <a:pathLst>
              <a:path w="19326" h="18118" extrusionOk="0">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425" name="Google Shape;9425;p80"/>
          <p:cNvGrpSpPr/>
          <p:nvPr/>
        </p:nvGrpSpPr>
        <p:grpSpPr>
          <a:xfrm>
            <a:off x="6415846" y="3956426"/>
            <a:ext cx="339482" cy="339271"/>
            <a:chOff x="5648900" y="2616600"/>
            <a:chExt cx="482150" cy="481850"/>
          </a:xfrm>
        </p:grpSpPr>
        <p:sp>
          <p:nvSpPr>
            <p:cNvPr id="9426" name="Google Shape;9426;p80"/>
            <p:cNvSpPr/>
            <p:nvPr/>
          </p:nvSpPr>
          <p:spPr>
            <a:xfrm>
              <a:off x="5811500" y="2777025"/>
              <a:ext cx="156875" cy="148275"/>
            </a:xfrm>
            <a:custGeom>
              <a:avLst/>
              <a:gdLst/>
              <a:ahLst/>
              <a:cxnLst/>
              <a:rect l="l" t="t" r="r" b="b"/>
              <a:pathLst>
                <a:path w="6275" h="5931" extrusionOk="0">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27" name="Google Shape;9427;p80"/>
            <p:cNvSpPr/>
            <p:nvPr/>
          </p:nvSpPr>
          <p:spPr>
            <a:xfrm>
              <a:off x="5648900" y="2616600"/>
              <a:ext cx="482150" cy="481850"/>
            </a:xfrm>
            <a:custGeom>
              <a:avLst/>
              <a:gdLst/>
              <a:ahLst/>
              <a:cxnLst/>
              <a:rect l="l" t="t" r="r" b="b"/>
              <a:pathLst>
                <a:path w="19286" h="19274" extrusionOk="0">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428" name="Google Shape;9428;p80"/>
          <p:cNvGrpSpPr/>
          <p:nvPr/>
        </p:nvGrpSpPr>
        <p:grpSpPr>
          <a:xfrm>
            <a:off x="4735130" y="3963142"/>
            <a:ext cx="325626" cy="325694"/>
            <a:chOff x="6242825" y="2615925"/>
            <a:chExt cx="483125" cy="483225"/>
          </a:xfrm>
        </p:grpSpPr>
        <p:sp>
          <p:nvSpPr>
            <p:cNvPr id="9429" name="Google Shape;9429;p80"/>
            <p:cNvSpPr/>
            <p:nvPr/>
          </p:nvSpPr>
          <p:spPr>
            <a:xfrm>
              <a:off x="6242825" y="2672550"/>
              <a:ext cx="483125" cy="426600"/>
            </a:xfrm>
            <a:custGeom>
              <a:avLst/>
              <a:gdLst/>
              <a:ahLst/>
              <a:cxnLst/>
              <a:rect l="l" t="t" r="r" b="b"/>
              <a:pathLst>
                <a:path w="19325" h="17064" extrusionOk="0">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30" name="Google Shape;9430;p80"/>
            <p:cNvSpPr/>
            <p:nvPr/>
          </p:nvSpPr>
          <p:spPr>
            <a:xfrm>
              <a:off x="6413650"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31" name="Google Shape;9431;p80"/>
            <p:cNvSpPr/>
            <p:nvPr/>
          </p:nvSpPr>
          <p:spPr>
            <a:xfrm>
              <a:off x="6526875"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32" name="Google Shape;9432;p80"/>
            <p:cNvSpPr/>
            <p:nvPr/>
          </p:nvSpPr>
          <p:spPr>
            <a:xfrm>
              <a:off x="6611800"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33" name="Google Shape;9433;p80"/>
            <p:cNvSpPr/>
            <p:nvPr/>
          </p:nvSpPr>
          <p:spPr>
            <a:xfrm>
              <a:off x="6328725"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434" name="Google Shape;9434;p80"/>
          <p:cNvSpPr/>
          <p:nvPr/>
        </p:nvSpPr>
        <p:spPr>
          <a:xfrm>
            <a:off x="5053509" y="2716141"/>
            <a:ext cx="345977" cy="321175"/>
          </a:xfrm>
          <a:custGeom>
            <a:avLst/>
            <a:gdLst/>
            <a:ahLst/>
            <a:cxnLst/>
            <a:rect l="l" t="t" r="r" b="b"/>
            <a:pathLst>
              <a:path w="19655" h="18246" extrusionOk="0">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435" name="Google Shape;9435;p80"/>
          <p:cNvGrpSpPr/>
          <p:nvPr/>
        </p:nvGrpSpPr>
        <p:grpSpPr>
          <a:xfrm>
            <a:off x="5488629" y="2707036"/>
            <a:ext cx="342087" cy="340186"/>
            <a:chOff x="1487200" y="3210375"/>
            <a:chExt cx="485850" cy="483150"/>
          </a:xfrm>
        </p:grpSpPr>
        <p:sp>
          <p:nvSpPr>
            <p:cNvPr id="9436" name="Google Shape;9436;p80"/>
            <p:cNvSpPr/>
            <p:nvPr/>
          </p:nvSpPr>
          <p:spPr>
            <a:xfrm>
              <a:off x="1712075" y="3294975"/>
              <a:ext cx="146750" cy="141525"/>
            </a:xfrm>
            <a:custGeom>
              <a:avLst/>
              <a:gdLst/>
              <a:ahLst/>
              <a:cxnLst/>
              <a:rect l="l" t="t" r="r" b="b"/>
              <a:pathLst>
                <a:path w="5870" h="5661" extrusionOk="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37" name="Google Shape;9437;p80"/>
            <p:cNvSpPr/>
            <p:nvPr/>
          </p:nvSpPr>
          <p:spPr>
            <a:xfrm>
              <a:off x="1825300" y="3408200"/>
              <a:ext cx="147750" cy="141550"/>
            </a:xfrm>
            <a:custGeom>
              <a:avLst/>
              <a:gdLst/>
              <a:ahLst/>
              <a:cxnLst/>
              <a:rect l="l" t="t" r="r" b="b"/>
              <a:pathLst>
                <a:path w="5910" h="5662" extrusionOk="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38" name="Google Shape;9438;p80"/>
            <p:cNvSpPr/>
            <p:nvPr/>
          </p:nvSpPr>
          <p:spPr>
            <a:xfrm>
              <a:off x="1487200" y="3210375"/>
              <a:ext cx="410350" cy="483150"/>
            </a:xfrm>
            <a:custGeom>
              <a:avLst/>
              <a:gdLst/>
              <a:ahLst/>
              <a:cxnLst/>
              <a:rect l="l" t="t" r="r" b="b"/>
              <a:pathLst>
                <a:path w="16414" h="19326" extrusionOk="0">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439" name="Google Shape;9439;p80"/>
          <p:cNvSpPr/>
          <p:nvPr/>
        </p:nvSpPr>
        <p:spPr>
          <a:xfrm>
            <a:off x="5895994" y="2739750"/>
            <a:ext cx="340168" cy="273948"/>
          </a:xfrm>
          <a:custGeom>
            <a:avLst/>
            <a:gdLst/>
            <a:ahLst/>
            <a:cxnLst/>
            <a:rect l="l" t="t" r="r" b="b"/>
            <a:pathLst>
              <a:path w="19325" h="15563" extrusionOk="0">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40" name="Google Shape;9440;p80"/>
          <p:cNvSpPr/>
          <p:nvPr/>
        </p:nvSpPr>
        <p:spPr>
          <a:xfrm>
            <a:off x="6310174" y="2774289"/>
            <a:ext cx="340221" cy="204858"/>
          </a:xfrm>
          <a:custGeom>
            <a:avLst/>
            <a:gdLst/>
            <a:ahLst/>
            <a:cxnLst/>
            <a:rect l="l" t="t" r="r" b="b"/>
            <a:pathLst>
              <a:path w="19328" h="11638" extrusionOk="0">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441" name="Google Shape;9441;p80"/>
          <p:cNvGrpSpPr/>
          <p:nvPr/>
        </p:nvGrpSpPr>
        <p:grpSpPr>
          <a:xfrm>
            <a:off x="6727988" y="2707027"/>
            <a:ext cx="341136" cy="340204"/>
            <a:chOff x="3269875" y="3210400"/>
            <a:chExt cx="484500" cy="483175"/>
          </a:xfrm>
        </p:grpSpPr>
        <p:sp>
          <p:nvSpPr>
            <p:cNvPr id="9442" name="Google Shape;9442;p80"/>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43" name="Google Shape;9443;p80"/>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444" name="Google Shape;9444;p80"/>
          <p:cNvGrpSpPr/>
          <p:nvPr/>
        </p:nvGrpSpPr>
        <p:grpSpPr>
          <a:xfrm>
            <a:off x="7227082" y="2706666"/>
            <a:ext cx="170216" cy="340925"/>
            <a:chOff x="3985700" y="3210375"/>
            <a:chExt cx="241750" cy="484200"/>
          </a:xfrm>
        </p:grpSpPr>
        <p:sp>
          <p:nvSpPr>
            <p:cNvPr id="9445" name="Google Shape;9445;p80"/>
            <p:cNvSpPr/>
            <p:nvPr/>
          </p:nvSpPr>
          <p:spPr>
            <a:xfrm>
              <a:off x="4042700" y="3294475"/>
              <a:ext cx="127750" cy="339425"/>
            </a:xfrm>
            <a:custGeom>
              <a:avLst/>
              <a:gdLst/>
              <a:ahLst/>
              <a:cxnLst/>
              <a:rect l="l" t="t" r="r" b="b"/>
              <a:pathLst>
                <a:path w="5110" h="13577" extrusionOk="0">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46" name="Google Shape;9446;p80"/>
            <p:cNvSpPr/>
            <p:nvPr/>
          </p:nvSpPr>
          <p:spPr>
            <a:xfrm>
              <a:off x="3985700" y="3210375"/>
              <a:ext cx="241750" cy="484200"/>
            </a:xfrm>
            <a:custGeom>
              <a:avLst/>
              <a:gdLst/>
              <a:ahLst/>
              <a:cxnLst/>
              <a:rect l="l" t="t" r="r" b="b"/>
              <a:pathLst>
                <a:path w="9670" h="19368" extrusionOk="0">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447" name="Google Shape;9447;p80"/>
          <p:cNvGrpSpPr/>
          <p:nvPr/>
        </p:nvGrpSpPr>
        <p:grpSpPr>
          <a:xfrm>
            <a:off x="7566351" y="2707678"/>
            <a:ext cx="339007" cy="338901"/>
            <a:chOff x="4460225" y="3211300"/>
            <a:chExt cx="481475" cy="481325"/>
          </a:xfrm>
        </p:grpSpPr>
        <p:sp>
          <p:nvSpPr>
            <p:cNvPr id="9448" name="Google Shape;9448;p80"/>
            <p:cNvSpPr/>
            <p:nvPr/>
          </p:nvSpPr>
          <p:spPr>
            <a:xfrm>
              <a:off x="4602350" y="3353250"/>
              <a:ext cx="205125" cy="197375"/>
            </a:xfrm>
            <a:custGeom>
              <a:avLst/>
              <a:gdLst/>
              <a:ahLst/>
              <a:cxnLst/>
              <a:rect l="l" t="t" r="r" b="b"/>
              <a:pathLst>
                <a:path w="8205" h="7895" extrusionOk="0">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49" name="Google Shape;9449;p80"/>
            <p:cNvSpPr/>
            <p:nvPr/>
          </p:nvSpPr>
          <p:spPr>
            <a:xfrm>
              <a:off x="4460225" y="3211300"/>
              <a:ext cx="481475" cy="481325"/>
            </a:xfrm>
            <a:custGeom>
              <a:avLst/>
              <a:gdLst/>
              <a:ahLst/>
              <a:cxnLst/>
              <a:rect l="l" t="t" r="r" b="b"/>
              <a:pathLst>
                <a:path w="19259" h="19253" extrusionOk="0">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450" name="Google Shape;9450;p80"/>
          <p:cNvSpPr/>
          <p:nvPr/>
        </p:nvSpPr>
        <p:spPr>
          <a:xfrm>
            <a:off x="7990101" y="2726454"/>
            <a:ext cx="340186" cy="300545"/>
          </a:xfrm>
          <a:custGeom>
            <a:avLst/>
            <a:gdLst/>
            <a:ahLst/>
            <a:cxnLst/>
            <a:rect l="l" t="t" r="r" b="b"/>
            <a:pathLst>
              <a:path w="19326" h="17074" extrusionOk="0">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451" name="Google Shape;9451;p80"/>
          <p:cNvGrpSpPr/>
          <p:nvPr/>
        </p:nvGrpSpPr>
        <p:grpSpPr>
          <a:xfrm>
            <a:off x="6859688" y="3985756"/>
            <a:ext cx="342034" cy="280654"/>
            <a:chOff x="5647000" y="3252650"/>
            <a:chExt cx="485775" cy="398600"/>
          </a:xfrm>
        </p:grpSpPr>
        <p:sp>
          <p:nvSpPr>
            <p:cNvPr id="9452" name="Google Shape;9452;p80"/>
            <p:cNvSpPr/>
            <p:nvPr/>
          </p:nvSpPr>
          <p:spPr>
            <a:xfrm>
              <a:off x="5762575" y="3252650"/>
              <a:ext cx="113250" cy="143825"/>
            </a:xfrm>
            <a:custGeom>
              <a:avLst/>
              <a:gdLst/>
              <a:ahLst/>
              <a:cxnLst/>
              <a:rect l="l" t="t" r="r" b="b"/>
              <a:pathLst>
                <a:path w="4530" h="5753" extrusionOk="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53" name="Google Shape;9453;p80"/>
            <p:cNvSpPr/>
            <p:nvPr/>
          </p:nvSpPr>
          <p:spPr>
            <a:xfrm>
              <a:off x="5647000" y="3371750"/>
              <a:ext cx="124425" cy="136450"/>
            </a:xfrm>
            <a:custGeom>
              <a:avLst/>
              <a:gdLst/>
              <a:ahLst/>
              <a:cxnLst/>
              <a:rect l="l" t="t" r="r" b="b"/>
              <a:pathLst>
                <a:path w="4977" h="5458" extrusionOk="0">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54" name="Google Shape;9454;p80"/>
            <p:cNvSpPr/>
            <p:nvPr/>
          </p:nvSpPr>
          <p:spPr>
            <a:xfrm>
              <a:off x="5904100" y="3252650"/>
              <a:ext cx="113275" cy="143825"/>
            </a:xfrm>
            <a:custGeom>
              <a:avLst/>
              <a:gdLst/>
              <a:ahLst/>
              <a:cxnLst/>
              <a:rect l="l" t="t" r="r" b="b"/>
              <a:pathLst>
                <a:path w="4531" h="5753" extrusionOk="0">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55" name="Google Shape;9455;p80"/>
            <p:cNvSpPr/>
            <p:nvPr/>
          </p:nvSpPr>
          <p:spPr>
            <a:xfrm>
              <a:off x="5996750" y="3371150"/>
              <a:ext cx="136025" cy="136525"/>
            </a:xfrm>
            <a:custGeom>
              <a:avLst/>
              <a:gdLst/>
              <a:ahLst/>
              <a:cxnLst/>
              <a:rect l="l" t="t" r="r" b="b"/>
              <a:pathLst>
                <a:path w="5441" h="5461" extrusionOk="0">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56" name="Google Shape;9456;p80"/>
            <p:cNvSpPr/>
            <p:nvPr/>
          </p:nvSpPr>
          <p:spPr>
            <a:xfrm>
              <a:off x="5734275" y="3424700"/>
              <a:ext cx="311325" cy="226550"/>
            </a:xfrm>
            <a:custGeom>
              <a:avLst/>
              <a:gdLst/>
              <a:ahLst/>
              <a:cxnLst/>
              <a:rect l="l" t="t" r="r" b="b"/>
              <a:pathLst>
                <a:path w="12453" h="9062" extrusionOk="0">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457" name="Google Shape;9457;p80"/>
          <p:cNvGrpSpPr/>
          <p:nvPr/>
        </p:nvGrpSpPr>
        <p:grpSpPr>
          <a:xfrm>
            <a:off x="5165128" y="3991768"/>
            <a:ext cx="326536" cy="268454"/>
            <a:chOff x="6242450" y="3252800"/>
            <a:chExt cx="484475" cy="398300"/>
          </a:xfrm>
        </p:grpSpPr>
        <p:sp>
          <p:nvSpPr>
            <p:cNvPr id="9458" name="Google Shape;9458;p80"/>
            <p:cNvSpPr/>
            <p:nvPr/>
          </p:nvSpPr>
          <p:spPr>
            <a:xfrm>
              <a:off x="6626825" y="3427175"/>
              <a:ext cx="28325" cy="28350"/>
            </a:xfrm>
            <a:custGeom>
              <a:avLst/>
              <a:gdLst/>
              <a:ahLst/>
              <a:cxnLst/>
              <a:rect l="l" t="t" r="r" b="b"/>
              <a:pathLst>
                <a:path w="1133" h="1134" extrusionOk="0">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59" name="Google Shape;9459;p80"/>
            <p:cNvSpPr/>
            <p:nvPr/>
          </p:nvSpPr>
          <p:spPr>
            <a:xfrm>
              <a:off x="6508150" y="3418300"/>
              <a:ext cx="45550" cy="68400"/>
            </a:xfrm>
            <a:custGeom>
              <a:avLst/>
              <a:gdLst/>
              <a:ahLst/>
              <a:cxnLst/>
              <a:rect l="l" t="t" r="r" b="b"/>
              <a:pathLst>
                <a:path w="1822" h="2736" extrusionOk="0">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60" name="Google Shape;9460;p80"/>
            <p:cNvSpPr/>
            <p:nvPr/>
          </p:nvSpPr>
          <p:spPr>
            <a:xfrm>
              <a:off x="6242450" y="3252800"/>
              <a:ext cx="484475" cy="398300"/>
            </a:xfrm>
            <a:custGeom>
              <a:avLst/>
              <a:gdLst/>
              <a:ahLst/>
              <a:cxnLst/>
              <a:rect l="l" t="t" r="r" b="b"/>
              <a:pathLst>
                <a:path w="19379" h="15932" extrusionOk="0">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461" name="Google Shape;9461;p80"/>
          <p:cNvGrpSpPr/>
          <p:nvPr/>
        </p:nvGrpSpPr>
        <p:grpSpPr>
          <a:xfrm>
            <a:off x="5077111" y="3126102"/>
            <a:ext cx="298978" cy="340168"/>
            <a:chOff x="922025" y="3804850"/>
            <a:chExt cx="424625" cy="483125"/>
          </a:xfrm>
        </p:grpSpPr>
        <p:sp>
          <p:nvSpPr>
            <p:cNvPr id="9462" name="Google Shape;9462;p80"/>
            <p:cNvSpPr/>
            <p:nvPr/>
          </p:nvSpPr>
          <p:spPr>
            <a:xfrm>
              <a:off x="922025" y="3804850"/>
              <a:ext cx="424625" cy="483125"/>
            </a:xfrm>
            <a:custGeom>
              <a:avLst/>
              <a:gdLst/>
              <a:ahLst/>
              <a:cxnLst/>
              <a:rect l="l" t="t" r="r" b="b"/>
              <a:pathLst>
                <a:path w="16985" h="19325" extrusionOk="0">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63" name="Google Shape;9463;p80"/>
            <p:cNvSpPr/>
            <p:nvPr/>
          </p:nvSpPr>
          <p:spPr>
            <a:xfrm>
              <a:off x="1135200" y="3869900"/>
              <a:ext cx="37850" cy="28400"/>
            </a:xfrm>
            <a:custGeom>
              <a:avLst/>
              <a:gdLst/>
              <a:ahLst/>
              <a:cxnLst/>
              <a:rect l="l" t="t" r="r" b="b"/>
              <a:pathLst>
                <a:path w="1514" h="1136" extrusionOk="0">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464" name="Google Shape;9464;p80"/>
          <p:cNvSpPr/>
          <p:nvPr/>
        </p:nvSpPr>
        <p:spPr>
          <a:xfrm>
            <a:off x="5485351" y="3125004"/>
            <a:ext cx="348301" cy="341418"/>
          </a:xfrm>
          <a:custGeom>
            <a:avLst/>
            <a:gdLst/>
            <a:ahLst/>
            <a:cxnLst/>
            <a:rect l="l" t="t" r="r" b="b"/>
            <a:pathLst>
              <a:path w="19787" h="19396" extrusionOk="0">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465" name="Google Shape;9465;p80"/>
          <p:cNvGrpSpPr/>
          <p:nvPr/>
        </p:nvGrpSpPr>
        <p:grpSpPr>
          <a:xfrm>
            <a:off x="5909841" y="3126102"/>
            <a:ext cx="312955" cy="340168"/>
            <a:chOff x="2100300" y="3804850"/>
            <a:chExt cx="444475" cy="483125"/>
          </a:xfrm>
        </p:grpSpPr>
        <p:sp>
          <p:nvSpPr>
            <p:cNvPr id="9466" name="Google Shape;9466;p80"/>
            <p:cNvSpPr/>
            <p:nvPr/>
          </p:nvSpPr>
          <p:spPr>
            <a:xfrm>
              <a:off x="2100300" y="3804850"/>
              <a:ext cx="444475" cy="483125"/>
            </a:xfrm>
            <a:custGeom>
              <a:avLst/>
              <a:gdLst/>
              <a:ahLst/>
              <a:cxnLst/>
              <a:rect l="l" t="t" r="r" b="b"/>
              <a:pathLst>
                <a:path w="17779" h="19325" extrusionOk="0">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67" name="Google Shape;9467;p80"/>
            <p:cNvSpPr/>
            <p:nvPr/>
          </p:nvSpPr>
          <p:spPr>
            <a:xfrm>
              <a:off x="2280775" y="4003900"/>
              <a:ext cx="88275" cy="85025"/>
            </a:xfrm>
            <a:custGeom>
              <a:avLst/>
              <a:gdLst/>
              <a:ahLst/>
              <a:cxnLst/>
              <a:rect l="l" t="t" r="r" b="b"/>
              <a:pathLst>
                <a:path w="3531" h="3401" extrusionOk="0">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468" name="Google Shape;9468;p80"/>
          <p:cNvGrpSpPr/>
          <p:nvPr/>
        </p:nvGrpSpPr>
        <p:grpSpPr>
          <a:xfrm>
            <a:off x="6333463" y="3126102"/>
            <a:ext cx="294261" cy="340168"/>
            <a:chOff x="2708700" y="3804850"/>
            <a:chExt cx="417925" cy="483125"/>
          </a:xfrm>
        </p:grpSpPr>
        <p:sp>
          <p:nvSpPr>
            <p:cNvPr id="9469" name="Google Shape;9469;p80"/>
            <p:cNvSpPr/>
            <p:nvPr/>
          </p:nvSpPr>
          <p:spPr>
            <a:xfrm>
              <a:off x="2708700" y="3804850"/>
              <a:ext cx="417925" cy="483125"/>
            </a:xfrm>
            <a:custGeom>
              <a:avLst/>
              <a:gdLst/>
              <a:ahLst/>
              <a:cxnLst/>
              <a:rect l="l" t="t" r="r" b="b"/>
              <a:pathLst>
                <a:path w="16717" h="19325" extrusionOk="0">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70" name="Google Shape;9470;p80"/>
            <p:cNvSpPr/>
            <p:nvPr/>
          </p:nvSpPr>
          <p:spPr>
            <a:xfrm>
              <a:off x="2875975" y="4055200"/>
              <a:ext cx="33100" cy="28350"/>
            </a:xfrm>
            <a:custGeom>
              <a:avLst/>
              <a:gdLst/>
              <a:ahLst/>
              <a:cxnLst/>
              <a:rect l="l" t="t" r="r" b="b"/>
              <a:pathLst>
                <a:path w="1324" h="1134" extrusionOk="0">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71" name="Google Shape;9471;p80"/>
            <p:cNvSpPr/>
            <p:nvPr/>
          </p:nvSpPr>
          <p:spPr>
            <a:xfrm>
              <a:off x="2931025" y="4055200"/>
              <a:ext cx="33075" cy="28350"/>
            </a:xfrm>
            <a:custGeom>
              <a:avLst/>
              <a:gdLst/>
              <a:ahLst/>
              <a:cxnLst/>
              <a:rect l="l" t="t" r="r" b="b"/>
              <a:pathLst>
                <a:path w="1323" h="1134" extrusionOk="0">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72" name="Google Shape;9472;p80"/>
            <p:cNvSpPr/>
            <p:nvPr/>
          </p:nvSpPr>
          <p:spPr>
            <a:xfrm>
              <a:off x="2903525" y="4008200"/>
              <a:ext cx="28350" cy="28325"/>
            </a:xfrm>
            <a:custGeom>
              <a:avLst/>
              <a:gdLst/>
              <a:ahLst/>
              <a:cxnLst/>
              <a:rect l="l" t="t" r="r" b="b"/>
              <a:pathLst>
                <a:path w="1134" h="1133" extrusionOk="0">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473" name="Google Shape;9473;p80"/>
          <p:cNvSpPr/>
          <p:nvPr/>
        </p:nvSpPr>
        <p:spPr>
          <a:xfrm>
            <a:off x="6728094" y="3166169"/>
            <a:ext cx="340168" cy="259074"/>
          </a:xfrm>
          <a:custGeom>
            <a:avLst/>
            <a:gdLst/>
            <a:ahLst/>
            <a:cxnLst/>
            <a:rect l="l" t="t" r="r" b="b"/>
            <a:pathLst>
              <a:path w="19325" h="14718" extrusionOk="0">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74" name="Google Shape;9474;p80"/>
          <p:cNvSpPr/>
          <p:nvPr/>
        </p:nvSpPr>
        <p:spPr>
          <a:xfrm>
            <a:off x="7154806" y="3125620"/>
            <a:ext cx="313870" cy="340186"/>
          </a:xfrm>
          <a:custGeom>
            <a:avLst/>
            <a:gdLst/>
            <a:ahLst/>
            <a:cxnLst/>
            <a:rect l="l" t="t" r="r" b="b"/>
            <a:pathLst>
              <a:path w="17831" h="19326" extrusionOk="0">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475" name="Google Shape;9475;p80"/>
          <p:cNvGrpSpPr/>
          <p:nvPr/>
        </p:nvGrpSpPr>
        <p:grpSpPr>
          <a:xfrm>
            <a:off x="7570338" y="3127378"/>
            <a:ext cx="331033" cy="337616"/>
            <a:chOff x="4467450" y="3808475"/>
            <a:chExt cx="470150" cy="479500"/>
          </a:xfrm>
        </p:grpSpPr>
        <p:sp>
          <p:nvSpPr>
            <p:cNvPr id="9476" name="Google Shape;9476;p80"/>
            <p:cNvSpPr/>
            <p:nvPr/>
          </p:nvSpPr>
          <p:spPr>
            <a:xfrm>
              <a:off x="4729325" y="3808475"/>
              <a:ext cx="56625" cy="138200"/>
            </a:xfrm>
            <a:custGeom>
              <a:avLst/>
              <a:gdLst/>
              <a:ahLst/>
              <a:cxnLst/>
              <a:rect l="l" t="t" r="r" b="b"/>
              <a:pathLst>
                <a:path w="2265"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77" name="Google Shape;9477;p80"/>
            <p:cNvSpPr/>
            <p:nvPr/>
          </p:nvSpPr>
          <p:spPr>
            <a:xfrm>
              <a:off x="4644400"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78" name="Google Shape;9478;p80"/>
            <p:cNvSpPr/>
            <p:nvPr/>
          </p:nvSpPr>
          <p:spPr>
            <a:xfrm>
              <a:off x="4559475"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79" name="Google Shape;9479;p80"/>
            <p:cNvSpPr/>
            <p:nvPr/>
          </p:nvSpPr>
          <p:spPr>
            <a:xfrm>
              <a:off x="4467450" y="3975675"/>
              <a:ext cx="470150" cy="312300"/>
            </a:xfrm>
            <a:custGeom>
              <a:avLst/>
              <a:gdLst/>
              <a:ahLst/>
              <a:cxnLst/>
              <a:rect l="l" t="t" r="r" b="b"/>
              <a:pathLst>
                <a:path w="18806" h="12492" extrusionOk="0">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480" name="Google Shape;9480;p80"/>
          <p:cNvGrpSpPr/>
          <p:nvPr/>
        </p:nvGrpSpPr>
        <p:grpSpPr>
          <a:xfrm>
            <a:off x="7990685" y="3126102"/>
            <a:ext cx="340186" cy="340168"/>
            <a:chOff x="5053900" y="3804850"/>
            <a:chExt cx="483150" cy="483125"/>
          </a:xfrm>
        </p:grpSpPr>
        <p:sp>
          <p:nvSpPr>
            <p:cNvPr id="9481" name="Google Shape;9481;p80"/>
            <p:cNvSpPr/>
            <p:nvPr/>
          </p:nvSpPr>
          <p:spPr>
            <a:xfrm>
              <a:off x="5053900" y="3804850"/>
              <a:ext cx="483150" cy="483125"/>
            </a:xfrm>
            <a:custGeom>
              <a:avLst/>
              <a:gdLst/>
              <a:ahLst/>
              <a:cxnLst/>
              <a:rect l="l" t="t" r="r" b="b"/>
              <a:pathLst>
                <a:path w="19326" h="19325" extrusionOk="0">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82" name="Google Shape;9482;p80"/>
            <p:cNvSpPr/>
            <p:nvPr/>
          </p:nvSpPr>
          <p:spPr>
            <a:xfrm>
              <a:off x="516812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83" name="Google Shape;9483;p80"/>
            <p:cNvSpPr/>
            <p:nvPr/>
          </p:nvSpPr>
          <p:spPr>
            <a:xfrm>
              <a:off x="5334575" y="3947350"/>
              <a:ext cx="88325" cy="84950"/>
            </a:xfrm>
            <a:custGeom>
              <a:avLst/>
              <a:gdLst/>
              <a:ahLst/>
              <a:cxnLst/>
              <a:rect l="l" t="t" r="r" b="b"/>
              <a:pathLst>
                <a:path w="3533" h="3398" extrusionOk="0">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84" name="Google Shape;9484;p80"/>
            <p:cNvSpPr/>
            <p:nvPr/>
          </p:nvSpPr>
          <p:spPr>
            <a:xfrm>
              <a:off x="5170150" y="4060600"/>
              <a:ext cx="250650" cy="113225"/>
            </a:xfrm>
            <a:custGeom>
              <a:avLst/>
              <a:gdLst/>
              <a:ahLst/>
              <a:cxnLst/>
              <a:rect l="l" t="t" r="r" b="b"/>
              <a:pathLst>
                <a:path w="10026" h="4529" extrusionOk="0">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485" name="Google Shape;9485;p80"/>
          <p:cNvGrpSpPr/>
          <p:nvPr/>
        </p:nvGrpSpPr>
        <p:grpSpPr>
          <a:xfrm>
            <a:off x="7306081" y="3956021"/>
            <a:ext cx="340168" cy="340168"/>
            <a:chOff x="5648375" y="3804850"/>
            <a:chExt cx="483125" cy="483125"/>
          </a:xfrm>
        </p:grpSpPr>
        <p:sp>
          <p:nvSpPr>
            <p:cNvPr id="9486" name="Google Shape;9486;p80"/>
            <p:cNvSpPr/>
            <p:nvPr/>
          </p:nvSpPr>
          <p:spPr>
            <a:xfrm>
              <a:off x="5648375" y="3804850"/>
              <a:ext cx="483125" cy="483125"/>
            </a:xfrm>
            <a:custGeom>
              <a:avLst/>
              <a:gdLst/>
              <a:ahLst/>
              <a:cxnLst/>
              <a:rect l="l" t="t" r="r" b="b"/>
              <a:pathLst>
                <a:path w="19325" h="19325" extrusionOk="0">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87" name="Google Shape;9487;p80"/>
            <p:cNvSpPr/>
            <p:nvPr/>
          </p:nvSpPr>
          <p:spPr>
            <a:xfrm>
              <a:off x="576257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88" name="Google Shape;9488;p80"/>
            <p:cNvSpPr/>
            <p:nvPr/>
          </p:nvSpPr>
          <p:spPr>
            <a:xfrm>
              <a:off x="5932425" y="3947300"/>
              <a:ext cx="88250" cy="85000"/>
            </a:xfrm>
            <a:custGeom>
              <a:avLst/>
              <a:gdLst/>
              <a:ahLst/>
              <a:cxnLst/>
              <a:rect l="l" t="t" r="r" b="b"/>
              <a:pathLst>
                <a:path w="3530"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89" name="Google Shape;9489;p80"/>
            <p:cNvSpPr/>
            <p:nvPr/>
          </p:nvSpPr>
          <p:spPr>
            <a:xfrm>
              <a:off x="5762575" y="4060600"/>
              <a:ext cx="254800" cy="141550"/>
            </a:xfrm>
            <a:custGeom>
              <a:avLst/>
              <a:gdLst/>
              <a:ahLst/>
              <a:cxnLst/>
              <a:rect l="l" t="t" r="r" b="b"/>
              <a:pathLst>
                <a:path w="10192" h="5662" extrusionOk="0">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490" name="Google Shape;9490;p80"/>
          <p:cNvGrpSpPr/>
          <p:nvPr/>
        </p:nvGrpSpPr>
        <p:grpSpPr>
          <a:xfrm>
            <a:off x="5596036" y="3968278"/>
            <a:ext cx="280923" cy="315449"/>
            <a:chOff x="6276025" y="3812400"/>
            <a:chExt cx="416800" cy="468025"/>
          </a:xfrm>
        </p:grpSpPr>
        <p:sp>
          <p:nvSpPr>
            <p:cNvPr id="9491" name="Google Shape;9491;p80"/>
            <p:cNvSpPr/>
            <p:nvPr/>
          </p:nvSpPr>
          <p:spPr>
            <a:xfrm>
              <a:off x="6276025" y="3812400"/>
              <a:ext cx="416800" cy="468025"/>
            </a:xfrm>
            <a:custGeom>
              <a:avLst/>
              <a:gdLst/>
              <a:ahLst/>
              <a:cxnLst/>
              <a:rect l="l" t="t" r="r" b="b"/>
              <a:pathLst>
                <a:path w="16672" h="18721" extrusionOk="0">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92" name="Google Shape;9492;p80"/>
            <p:cNvSpPr/>
            <p:nvPr/>
          </p:nvSpPr>
          <p:spPr>
            <a:xfrm>
              <a:off x="6436375" y="4078825"/>
              <a:ext cx="96025" cy="80400"/>
            </a:xfrm>
            <a:custGeom>
              <a:avLst/>
              <a:gdLst/>
              <a:ahLst/>
              <a:cxnLst/>
              <a:rect l="l" t="t" r="r" b="b"/>
              <a:pathLst>
                <a:path w="3841" h="3216" extrusionOk="0">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93" name="Google Shape;9493;p80"/>
            <p:cNvSpPr/>
            <p:nvPr/>
          </p:nvSpPr>
          <p:spPr>
            <a:xfrm>
              <a:off x="6327450" y="3974775"/>
              <a:ext cx="125550" cy="118300"/>
            </a:xfrm>
            <a:custGeom>
              <a:avLst/>
              <a:gdLst/>
              <a:ahLst/>
              <a:cxnLst/>
              <a:rect l="l" t="t" r="r" b="b"/>
              <a:pathLst>
                <a:path w="5022" h="4732" extrusionOk="0">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94" name="Google Shape;9494;p80"/>
            <p:cNvSpPr/>
            <p:nvPr/>
          </p:nvSpPr>
          <p:spPr>
            <a:xfrm>
              <a:off x="6515325" y="3974300"/>
              <a:ext cx="126000" cy="118775"/>
            </a:xfrm>
            <a:custGeom>
              <a:avLst/>
              <a:gdLst/>
              <a:ahLst/>
              <a:cxnLst/>
              <a:rect l="l" t="t" r="r" b="b"/>
              <a:pathLst>
                <a:path w="5040" h="4751" extrusionOk="0">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495" name="Google Shape;9495;p80"/>
          <p:cNvGrpSpPr/>
          <p:nvPr/>
        </p:nvGrpSpPr>
        <p:grpSpPr>
          <a:xfrm>
            <a:off x="5055293" y="3545089"/>
            <a:ext cx="342615" cy="340186"/>
            <a:chOff x="890400" y="4399350"/>
            <a:chExt cx="486600" cy="483150"/>
          </a:xfrm>
        </p:grpSpPr>
        <p:sp>
          <p:nvSpPr>
            <p:cNvPr id="9496" name="Google Shape;9496;p80"/>
            <p:cNvSpPr/>
            <p:nvPr/>
          </p:nvSpPr>
          <p:spPr>
            <a:xfrm>
              <a:off x="1125300" y="4503075"/>
              <a:ext cx="153800" cy="141650"/>
            </a:xfrm>
            <a:custGeom>
              <a:avLst/>
              <a:gdLst/>
              <a:ahLst/>
              <a:cxnLst/>
              <a:rect l="l" t="t" r="r" b="b"/>
              <a:pathLst>
                <a:path w="6152" h="5666" extrusionOk="0">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97" name="Google Shape;9497;p80"/>
            <p:cNvSpPr/>
            <p:nvPr/>
          </p:nvSpPr>
          <p:spPr>
            <a:xfrm>
              <a:off x="890400" y="4399350"/>
              <a:ext cx="486600" cy="483150"/>
            </a:xfrm>
            <a:custGeom>
              <a:avLst/>
              <a:gdLst/>
              <a:ahLst/>
              <a:cxnLst/>
              <a:rect l="l" t="t" r="r" b="b"/>
              <a:pathLst>
                <a:path w="19464" h="19326" extrusionOk="0">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498" name="Google Shape;9498;p80"/>
            <p:cNvSpPr/>
            <p:nvPr/>
          </p:nvSpPr>
          <p:spPr>
            <a:xfrm>
              <a:off x="1106975" y="4639875"/>
              <a:ext cx="28325" cy="28325"/>
            </a:xfrm>
            <a:custGeom>
              <a:avLst/>
              <a:gdLst/>
              <a:ahLst/>
              <a:cxnLst/>
              <a:rect l="l" t="t" r="r" b="b"/>
              <a:pathLst>
                <a:path w="1133" h="1133" extrusionOk="0">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499" name="Google Shape;9499;p80"/>
          <p:cNvGrpSpPr/>
          <p:nvPr/>
        </p:nvGrpSpPr>
        <p:grpSpPr>
          <a:xfrm>
            <a:off x="5489588" y="3560368"/>
            <a:ext cx="340168" cy="309628"/>
            <a:chOff x="1487200" y="4421025"/>
            <a:chExt cx="483125" cy="439750"/>
          </a:xfrm>
        </p:grpSpPr>
        <p:sp>
          <p:nvSpPr>
            <p:cNvPr id="9500" name="Google Shape;9500;p80"/>
            <p:cNvSpPr/>
            <p:nvPr/>
          </p:nvSpPr>
          <p:spPr>
            <a:xfrm>
              <a:off x="1487200" y="4421025"/>
              <a:ext cx="483125" cy="439750"/>
            </a:xfrm>
            <a:custGeom>
              <a:avLst/>
              <a:gdLst/>
              <a:ahLst/>
              <a:cxnLst/>
              <a:rect l="l" t="t" r="r" b="b"/>
              <a:pathLst>
                <a:path w="19325" h="17590" extrusionOk="0">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01" name="Google Shape;9501;p80"/>
            <p:cNvSpPr/>
            <p:nvPr/>
          </p:nvSpPr>
          <p:spPr>
            <a:xfrm>
              <a:off x="1544950" y="4622200"/>
              <a:ext cx="103950" cy="100025"/>
            </a:xfrm>
            <a:custGeom>
              <a:avLst/>
              <a:gdLst/>
              <a:ahLst/>
              <a:cxnLst/>
              <a:rect l="l" t="t" r="r" b="b"/>
              <a:pathLst>
                <a:path w="4158" h="4001" extrusionOk="0">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02" name="Google Shape;9502;p80"/>
            <p:cNvSpPr/>
            <p:nvPr/>
          </p:nvSpPr>
          <p:spPr>
            <a:xfrm>
              <a:off x="1804675" y="4622200"/>
              <a:ext cx="103975" cy="100025"/>
            </a:xfrm>
            <a:custGeom>
              <a:avLst/>
              <a:gdLst/>
              <a:ahLst/>
              <a:cxnLst/>
              <a:rect l="l" t="t" r="r" b="b"/>
              <a:pathLst>
                <a:path w="4159" h="4001" extrusionOk="0">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03" name="Google Shape;9503;p80"/>
            <p:cNvSpPr/>
            <p:nvPr/>
          </p:nvSpPr>
          <p:spPr>
            <a:xfrm>
              <a:off x="1667450" y="4661825"/>
              <a:ext cx="119825" cy="28350"/>
            </a:xfrm>
            <a:custGeom>
              <a:avLst/>
              <a:gdLst/>
              <a:ahLst/>
              <a:cxnLst/>
              <a:rect l="l" t="t" r="r" b="b"/>
              <a:pathLst>
                <a:path w="4793" h="1134" extrusionOk="0">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504" name="Google Shape;9504;p80"/>
          <p:cNvGrpSpPr/>
          <p:nvPr/>
        </p:nvGrpSpPr>
        <p:grpSpPr>
          <a:xfrm>
            <a:off x="5893867" y="3545107"/>
            <a:ext cx="344903" cy="340151"/>
            <a:chOff x="2079300" y="4399325"/>
            <a:chExt cx="489850" cy="483100"/>
          </a:xfrm>
        </p:grpSpPr>
        <p:sp>
          <p:nvSpPr>
            <p:cNvPr id="9505" name="Google Shape;9505;p80"/>
            <p:cNvSpPr/>
            <p:nvPr/>
          </p:nvSpPr>
          <p:spPr>
            <a:xfrm>
              <a:off x="2079300" y="4399325"/>
              <a:ext cx="489850" cy="483100"/>
            </a:xfrm>
            <a:custGeom>
              <a:avLst/>
              <a:gdLst/>
              <a:ahLst/>
              <a:cxnLst/>
              <a:rect l="l" t="t" r="r" b="b"/>
              <a:pathLst>
                <a:path w="19594" h="19324" extrusionOk="0">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06" name="Google Shape;9506;p80"/>
            <p:cNvSpPr/>
            <p:nvPr/>
          </p:nvSpPr>
          <p:spPr>
            <a:xfrm>
              <a:off x="2348725" y="4522375"/>
              <a:ext cx="94375" cy="88150"/>
            </a:xfrm>
            <a:custGeom>
              <a:avLst/>
              <a:gdLst/>
              <a:ahLst/>
              <a:cxnLst/>
              <a:rect l="l" t="t" r="r" b="b"/>
              <a:pathLst>
                <a:path w="3775" h="3526" extrusionOk="0">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507" name="Google Shape;9507;p80"/>
          <p:cNvSpPr/>
          <p:nvPr/>
        </p:nvSpPr>
        <p:spPr>
          <a:xfrm>
            <a:off x="6330757" y="3544569"/>
            <a:ext cx="299049" cy="340133"/>
          </a:xfrm>
          <a:custGeom>
            <a:avLst/>
            <a:gdLst/>
            <a:ahLst/>
            <a:cxnLst/>
            <a:rect l="l" t="t" r="r" b="b"/>
            <a:pathLst>
              <a:path w="16989" h="19323" extrusionOk="0">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508" name="Google Shape;9508;p80"/>
          <p:cNvGrpSpPr/>
          <p:nvPr/>
        </p:nvGrpSpPr>
        <p:grpSpPr>
          <a:xfrm>
            <a:off x="6760439" y="3545107"/>
            <a:ext cx="276236" cy="340151"/>
            <a:chOff x="3316000" y="4399325"/>
            <a:chExt cx="392325" cy="483100"/>
          </a:xfrm>
        </p:grpSpPr>
        <p:sp>
          <p:nvSpPr>
            <p:cNvPr id="9509" name="Google Shape;9509;p80"/>
            <p:cNvSpPr/>
            <p:nvPr/>
          </p:nvSpPr>
          <p:spPr>
            <a:xfrm>
              <a:off x="3316000" y="4399325"/>
              <a:ext cx="392325" cy="483100"/>
            </a:xfrm>
            <a:custGeom>
              <a:avLst/>
              <a:gdLst/>
              <a:ahLst/>
              <a:cxnLst/>
              <a:rect l="l" t="t" r="r" b="b"/>
              <a:pathLst>
                <a:path w="15693" h="19324" extrusionOk="0">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10" name="Google Shape;9510;p80"/>
            <p:cNvSpPr/>
            <p:nvPr/>
          </p:nvSpPr>
          <p:spPr>
            <a:xfrm>
              <a:off x="3582300" y="4797475"/>
              <a:ext cx="56650" cy="28350"/>
            </a:xfrm>
            <a:custGeom>
              <a:avLst/>
              <a:gdLst/>
              <a:ahLst/>
              <a:cxnLst/>
              <a:rect l="l" t="t" r="r" b="b"/>
              <a:pathLst>
                <a:path w="2266" h="1134" extrusionOk="0">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511" name="Google Shape;9511;p80"/>
          <p:cNvGrpSpPr/>
          <p:nvPr/>
        </p:nvGrpSpPr>
        <p:grpSpPr>
          <a:xfrm>
            <a:off x="7185179" y="3545089"/>
            <a:ext cx="254022" cy="340186"/>
            <a:chOff x="3926225" y="4399275"/>
            <a:chExt cx="360775" cy="483150"/>
          </a:xfrm>
        </p:grpSpPr>
        <p:sp>
          <p:nvSpPr>
            <p:cNvPr id="9512" name="Google Shape;9512;p80"/>
            <p:cNvSpPr/>
            <p:nvPr/>
          </p:nvSpPr>
          <p:spPr>
            <a:xfrm>
              <a:off x="4163400" y="4797475"/>
              <a:ext cx="56650" cy="28350"/>
            </a:xfrm>
            <a:custGeom>
              <a:avLst/>
              <a:gdLst/>
              <a:ahLst/>
              <a:cxnLst/>
              <a:rect l="l" t="t" r="r" b="b"/>
              <a:pathLst>
                <a:path w="2266" h="1134" extrusionOk="0">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13" name="Google Shape;9513;p80"/>
            <p:cNvSpPr/>
            <p:nvPr/>
          </p:nvSpPr>
          <p:spPr>
            <a:xfrm>
              <a:off x="3926225" y="4399275"/>
              <a:ext cx="360775" cy="483150"/>
            </a:xfrm>
            <a:custGeom>
              <a:avLst/>
              <a:gdLst/>
              <a:ahLst/>
              <a:cxnLst/>
              <a:rect l="l" t="t" r="r" b="b"/>
              <a:pathLst>
                <a:path w="14431" h="19326" extrusionOk="0">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514" name="Google Shape;9514;p80"/>
          <p:cNvSpPr/>
          <p:nvPr/>
        </p:nvSpPr>
        <p:spPr>
          <a:xfrm>
            <a:off x="7645633" y="3544578"/>
            <a:ext cx="179387" cy="340116"/>
          </a:xfrm>
          <a:custGeom>
            <a:avLst/>
            <a:gdLst/>
            <a:ahLst/>
            <a:cxnLst/>
            <a:rect l="l" t="t" r="r" b="b"/>
            <a:pathLst>
              <a:path w="10191" h="19322" extrusionOk="0">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515" name="Google Shape;9515;p80"/>
          <p:cNvGrpSpPr/>
          <p:nvPr/>
        </p:nvGrpSpPr>
        <p:grpSpPr>
          <a:xfrm>
            <a:off x="7990738" y="3545151"/>
            <a:ext cx="340080" cy="340063"/>
            <a:chOff x="5053975" y="4399375"/>
            <a:chExt cx="483000" cy="482975"/>
          </a:xfrm>
        </p:grpSpPr>
        <p:sp>
          <p:nvSpPr>
            <p:cNvPr id="9516" name="Google Shape;9516;p80"/>
            <p:cNvSpPr/>
            <p:nvPr/>
          </p:nvSpPr>
          <p:spPr>
            <a:xfrm>
              <a:off x="5053975" y="4399375"/>
              <a:ext cx="483000" cy="482975"/>
            </a:xfrm>
            <a:custGeom>
              <a:avLst/>
              <a:gdLst/>
              <a:ahLst/>
              <a:cxnLst/>
              <a:rect l="l" t="t" r="r" b="b"/>
              <a:pathLst>
                <a:path w="19320" h="19319" extrusionOk="0">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17" name="Google Shape;9517;p80"/>
            <p:cNvSpPr/>
            <p:nvPr/>
          </p:nvSpPr>
          <p:spPr>
            <a:xfrm>
              <a:off x="5100725" y="4528375"/>
              <a:ext cx="309350" cy="296450"/>
            </a:xfrm>
            <a:custGeom>
              <a:avLst/>
              <a:gdLst/>
              <a:ahLst/>
              <a:cxnLst/>
              <a:rect l="l" t="t" r="r" b="b"/>
              <a:pathLst>
                <a:path w="12374" h="11858" extrusionOk="0">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18" name="Google Shape;9518;p80"/>
            <p:cNvSpPr/>
            <p:nvPr/>
          </p:nvSpPr>
          <p:spPr>
            <a:xfrm>
              <a:off x="5180875" y="4456850"/>
              <a:ext cx="316625" cy="296575"/>
            </a:xfrm>
            <a:custGeom>
              <a:avLst/>
              <a:gdLst/>
              <a:ahLst/>
              <a:cxnLst/>
              <a:rect l="l" t="t" r="r" b="b"/>
              <a:pathLst>
                <a:path w="12665" h="11863" extrusionOk="0">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519" name="Google Shape;9519;p80"/>
          <p:cNvGrpSpPr/>
          <p:nvPr/>
        </p:nvGrpSpPr>
        <p:grpSpPr>
          <a:xfrm>
            <a:off x="7750609" y="3956042"/>
            <a:ext cx="340168" cy="340168"/>
            <a:chOff x="5648375" y="4399300"/>
            <a:chExt cx="483125" cy="483125"/>
          </a:xfrm>
        </p:grpSpPr>
        <p:sp>
          <p:nvSpPr>
            <p:cNvPr id="9520" name="Google Shape;9520;p80"/>
            <p:cNvSpPr/>
            <p:nvPr/>
          </p:nvSpPr>
          <p:spPr>
            <a:xfrm>
              <a:off x="5648375" y="4399300"/>
              <a:ext cx="483125" cy="483125"/>
            </a:xfrm>
            <a:custGeom>
              <a:avLst/>
              <a:gdLst/>
              <a:ahLst/>
              <a:cxnLst/>
              <a:rect l="l" t="t" r="r" b="b"/>
              <a:pathLst>
                <a:path w="19325" h="19325" extrusionOk="0">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21" name="Google Shape;9521;p80"/>
            <p:cNvSpPr/>
            <p:nvPr/>
          </p:nvSpPr>
          <p:spPr>
            <a:xfrm>
              <a:off x="5734275" y="4598425"/>
              <a:ext cx="311400" cy="84950"/>
            </a:xfrm>
            <a:custGeom>
              <a:avLst/>
              <a:gdLst/>
              <a:ahLst/>
              <a:cxnLst/>
              <a:rect l="l" t="t" r="r" b="b"/>
              <a:pathLst>
                <a:path w="12456" h="3398" extrusionOk="0">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522" name="Google Shape;9522;p80"/>
          <p:cNvGrpSpPr/>
          <p:nvPr/>
        </p:nvGrpSpPr>
        <p:grpSpPr>
          <a:xfrm>
            <a:off x="5981331" y="3974637"/>
            <a:ext cx="330007" cy="302744"/>
            <a:chOff x="6239575" y="4416275"/>
            <a:chExt cx="489625" cy="449175"/>
          </a:xfrm>
        </p:grpSpPr>
        <p:sp>
          <p:nvSpPr>
            <p:cNvPr id="9523" name="Google Shape;9523;p80"/>
            <p:cNvSpPr/>
            <p:nvPr/>
          </p:nvSpPr>
          <p:spPr>
            <a:xfrm>
              <a:off x="6239575" y="4416275"/>
              <a:ext cx="489625" cy="449175"/>
            </a:xfrm>
            <a:custGeom>
              <a:avLst/>
              <a:gdLst/>
              <a:ahLst/>
              <a:cxnLst/>
              <a:rect l="l" t="t" r="r" b="b"/>
              <a:pathLst>
                <a:path w="19585" h="17967" extrusionOk="0">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24" name="Google Shape;9524;p80"/>
            <p:cNvSpPr/>
            <p:nvPr/>
          </p:nvSpPr>
          <p:spPr>
            <a:xfrm>
              <a:off x="6438550" y="4723875"/>
              <a:ext cx="88350" cy="84950"/>
            </a:xfrm>
            <a:custGeom>
              <a:avLst/>
              <a:gdLst/>
              <a:ahLst/>
              <a:cxnLst/>
              <a:rect l="l" t="t" r="r" b="b"/>
              <a:pathLst>
                <a:path w="3534" h="3398" extrusionOk="0">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25" name="Google Shape;9525;p80"/>
            <p:cNvSpPr/>
            <p:nvPr/>
          </p:nvSpPr>
          <p:spPr>
            <a:xfrm>
              <a:off x="6441950" y="4497425"/>
              <a:ext cx="84950" cy="198250"/>
            </a:xfrm>
            <a:custGeom>
              <a:avLst/>
              <a:gdLst/>
              <a:ahLst/>
              <a:cxnLst/>
              <a:rect l="l" t="t" r="r" b="b"/>
              <a:pathLst>
                <a:path w="3398" h="7930" extrusionOk="0">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526" name="Google Shape;9526;p80"/>
          <p:cNvGrpSpPr/>
          <p:nvPr/>
        </p:nvGrpSpPr>
        <p:grpSpPr>
          <a:xfrm>
            <a:off x="3084610" y="3971815"/>
            <a:ext cx="308234" cy="308234"/>
            <a:chOff x="892750" y="4993750"/>
            <a:chExt cx="483125" cy="483125"/>
          </a:xfrm>
        </p:grpSpPr>
        <p:sp>
          <p:nvSpPr>
            <p:cNvPr id="9527" name="Google Shape;9527;p80"/>
            <p:cNvSpPr/>
            <p:nvPr/>
          </p:nvSpPr>
          <p:spPr>
            <a:xfrm>
              <a:off x="89275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28" name="Google Shape;9528;p80"/>
            <p:cNvSpPr/>
            <p:nvPr/>
          </p:nvSpPr>
          <p:spPr>
            <a:xfrm>
              <a:off x="1021000" y="5052250"/>
              <a:ext cx="230775" cy="253450"/>
            </a:xfrm>
            <a:custGeom>
              <a:avLst/>
              <a:gdLst/>
              <a:ahLst/>
              <a:cxnLst/>
              <a:rect l="l" t="t" r="r" b="b"/>
              <a:pathLst>
                <a:path w="9231" h="10138" extrusionOk="0">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29" name="Google Shape;9529;p80"/>
            <p:cNvSpPr/>
            <p:nvPr/>
          </p:nvSpPr>
          <p:spPr>
            <a:xfrm>
              <a:off x="1088475" y="5334425"/>
              <a:ext cx="88350" cy="84925"/>
            </a:xfrm>
            <a:custGeom>
              <a:avLst/>
              <a:gdLst/>
              <a:ahLst/>
              <a:cxnLst/>
              <a:rect l="l" t="t" r="r" b="b"/>
              <a:pathLst>
                <a:path w="3534" h="3397" extrusionOk="0">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530" name="Google Shape;9530;p80"/>
          <p:cNvGrpSpPr/>
          <p:nvPr/>
        </p:nvGrpSpPr>
        <p:grpSpPr>
          <a:xfrm>
            <a:off x="3497219" y="3971815"/>
            <a:ext cx="308234" cy="308234"/>
            <a:chOff x="1487200" y="4993750"/>
            <a:chExt cx="483125" cy="483125"/>
          </a:xfrm>
        </p:grpSpPr>
        <p:sp>
          <p:nvSpPr>
            <p:cNvPr id="9531" name="Google Shape;9531;p80"/>
            <p:cNvSpPr/>
            <p:nvPr/>
          </p:nvSpPr>
          <p:spPr>
            <a:xfrm>
              <a:off x="148720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32" name="Google Shape;9532;p80"/>
            <p:cNvSpPr/>
            <p:nvPr/>
          </p:nvSpPr>
          <p:spPr>
            <a:xfrm>
              <a:off x="1602600" y="5143950"/>
              <a:ext cx="250350" cy="182725"/>
            </a:xfrm>
            <a:custGeom>
              <a:avLst/>
              <a:gdLst/>
              <a:ahLst/>
              <a:cxnLst/>
              <a:rect l="l" t="t" r="r" b="b"/>
              <a:pathLst>
                <a:path w="10014" h="7309" extrusionOk="0">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533" name="Google Shape;9533;p80"/>
          <p:cNvGrpSpPr/>
          <p:nvPr/>
        </p:nvGrpSpPr>
        <p:grpSpPr>
          <a:xfrm>
            <a:off x="3909829" y="3971815"/>
            <a:ext cx="308234" cy="308234"/>
            <a:chOff x="2081650" y="4993750"/>
            <a:chExt cx="483125" cy="483125"/>
          </a:xfrm>
        </p:grpSpPr>
        <p:sp>
          <p:nvSpPr>
            <p:cNvPr id="9534" name="Google Shape;9534;p80"/>
            <p:cNvSpPr/>
            <p:nvPr/>
          </p:nvSpPr>
          <p:spPr>
            <a:xfrm>
              <a:off x="2081650" y="4993750"/>
              <a:ext cx="483125" cy="483125"/>
            </a:xfrm>
            <a:custGeom>
              <a:avLst/>
              <a:gdLst/>
              <a:ahLst/>
              <a:cxnLst/>
              <a:rect l="l" t="t" r="r" b="b"/>
              <a:pathLst>
                <a:path w="19325" h="19325" extrusionOk="0">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35" name="Google Shape;9535;p80"/>
            <p:cNvSpPr/>
            <p:nvPr/>
          </p:nvSpPr>
          <p:spPr>
            <a:xfrm>
              <a:off x="2209375" y="5125625"/>
              <a:ext cx="227600" cy="219350"/>
            </a:xfrm>
            <a:custGeom>
              <a:avLst/>
              <a:gdLst/>
              <a:ahLst/>
              <a:cxnLst/>
              <a:rect l="l" t="t" r="r" b="b"/>
              <a:pathLst>
                <a:path w="9104" h="8774" extrusionOk="0">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536" name="Google Shape;9536;p80"/>
          <p:cNvGrpSpPr/>
          <p:nvPr/>
        </p:nvGrpSpPr>
        <p:grpSpPr>
          <a:xfrm>
            <a:off x="1491328" y="3979188"/>
            <a:ext cx="293982" cy="293982"/>
            <a:chOff x="2676100" y="4993750"/>
            <a:chExt cx="483125" cy="483125"/>
          </a:xfrm>
        </p:grpSpPr>
        <p:sp>
          <p:nvSpPr>
            <p:cNvPr id="9537" name="Google Shape;9537;p80"/>
            <p:cNvSpPr/>
            <p:nvPr/>
          </p:nvSpPr>
          <p:spPr>
            <a:xfrm>
              <a:off x="267610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38" name="Google Shape;9538;p80"/>
            <p:cNvSpPr/>
            <p:nvPr/>
          </p:nvSpPr>
          <p:spPr>
            <a:xfrm>
              <a:off x="2776125" y="5051350"/>
              <a:ext cx="141550" cy="367950"/>
            </a:xfrm>
            <a:custGeom>
              <a:avLst/>
              <a:gdLst/>
              <a:ahLst/>
              <a:cxnLst/>
              <a:rect l="l" t="t" r="r" b="b"/>
              <a:pathLst>
                <a:path w="5662" h="14718" extrusionOk="0">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39" name="Google Shape;9539;p80"/>
            <p:cNvSpPr/>
            <p:nvPr/>
          </p:nvSpPr>
          <p:spPr>
            <a:xfrm>
              <a:off x="2945950" y="5051350"/>
              <a:ext cx="113275" cy="367950"/>
            </a:xfrm>
            <a:custGeom>
              <a:avLst/>
              <a:gdLst/>
              <a:ahLst/>
              <a:cxnLst/>
              <a:rect l="l" t="t" r="r" b="b"/>
              <a:pathLst>
                <a:path w="4531" h="14718" extrusionOk="0">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540" name="Google Shape;9540;p80"/>
          <p:cNvGrpSpPr/>
          <p:nvPr/>
        </p:nvGrpSpPr>
        <p:grpSpPr>
          <a:xfrm>
            <a:off x="4322435" y="3971815"/>
            <a:ext cx="308234" cy="308234"/>
            <a:chOff x="3270550" y="4993750"/>
            <a:chExt cx="483125" cy="483125"/>
          </a:xfrm>
        </p:grpSpPr>
        <p:sp>
          <p:nvSpPr>
            <p:cNvPr id="9541" name="Google Shape;9541;p80"/>
            <p:cNvSpPr/>
            <p:nvPr/>
          </p:nvSpPr>
          <p:spPr>
            <a:xfrm>
              <a:off x="327055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42" name="Google Shape;9542;p80"/>
            <p:cNvSpPr/>
            <p:nvPr/>
          </p:nvSpPr>
          <p:spPr>
            <a:xfrm>
              <a:off x="3469675" y="5079600"/>
              <a:ext cx="88275" cy="85000"/>
            </a:xfrm>
            <a:custGeom>
              <a:avLst/>
              <a:gdLst/>
              <a:ahLst/>
              <a:cxnLst/>
              <a:rect l="l" t="t" r="r" b="b"/>
              <a:pathLst>
                <a:path w="3531" h="3400" extrusionOk="0">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43" name="Google Shape;9543;p80"/>
            <p:cNvSpPr/>
            <p:nvPr/>
          </p:nvSpPr>
          <p:spPr>
            <a:xfrm>
              <a:off x="3441375" y="5192875"/>
              <a:ext cx="141475" cy="198175"/>
            </a:xfrm>
            <a:custGeom>
              <a:avLst/>
              <a:gdLst/>
              <a:ahLst/>
              <a:cxnLst/>
              <a:rect l="l" t="t" r="r" b="b"/>
              <a:pathLst>
                <a:path w="5659" h="7927" extrusionOk="0">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544" name="Google Shape;9544;p80"/>
          <p:cNvSpPr/>
          <p:nvPr/>
        </p:nvSpPr>
        <p:spPr>
          <a:xfrm>
            <a:off x="1889555" y="3978931"/>
            <a:ext cx="293997" cy="294073"/>
          </a:xfrm>
          <a:custGeom>
            <a:avLst/>
            <a:gdLst/>
            <a:ahLst/>
            <a:cxnLst/>
            <a:rect l="l" t="t" r="r" b="b"/>
            <a:pathLst>
              <a:path w="19326" h="19331" extrusionOk="0">
                <a:moveTo>
                  <a:pt x="9470" y="1131"/>
                </a:moveTo>
                <a:cubicBezTo>
                  <a:pt x="9519" y="1131"/>
                  <a:pt x="9569" y="1143"/>
                  <a:pt x="9615" y="1165"/>
                </a:cubicBezTo>
                <a:lnTo>
                  <a:pt x="17504" y="5208"/>
                </a:lnTo>
                <a:lnTo>
                  <a:pt x="14283" y="6820"/>
                </a:lnTo>
                <a:lnTo>
                  <a:pt x="6360" y="2756"/>
                </a:lnTo>
                <a:lnTo>
                  <a:pt x="9325" y="1168"/>
                </a:lnTo>
                <a:cubicBezTo>
                  <a:pt x="9369" y="1143"/>
                  <a:pt x="9419" y="1131"/>
                  <a:pt x="9470" y="1131"/>
                </a:cubicBezTo>
                <a:close/>
                <a:moveTo>
                  <a:pt x="5149" y="3405"/>
                </a:moveTo>
                <a:lnTo>
                  <a:pt x="13027" y="7448"/>
                </a:lnTo>
                <a:lnTo>
                  <a:pt x="9467" y="9230"/>
                </a:lnTo>
                <a:lnTo>
                  <a:pt x="1779" y="5208"/>
                </a:lnTo>
                <a:lnTo>
                  <a:pt x="5149" y="3405"/>
                </a:lnTo>
                <a:close/>
                <a:moveTo>
                  <a:pt x="1133" y="6150"/>
                </a:moveTo>
                <a:lnTo>
                  <a:pt x="8896" y="10208"/>
                </a:lnTo>
                <a:lnTo>
                  <a:pt x="8896" y="17935"/>
                </a:lnTo>
                <a:lnTo>
                  <a:pt x="1299" y="13916"/>
                </a:lnTo>
                <a:cubicBezTo>
                  <a:pt x="1196" y="13862"/>
                  <a:pt x="1133" y="13753"/>
                  <a:pt x="1133" y="13638"/>
                </a:cubicBezTo>
                <a:lnTo>
                  <a:pt x="1133" y="6150"/>
                </a:lnTo>
                <a:close/>
                <a:moveTo>
                  <a:pt x="18190" y="6132"/>
                </a:moveTo>
                <a:lnTo>
                  <a:pt x="18190" y="13629"/>
                </a:lnTo>
                <a:cubicBezTo>
                  <a:pt x="18193" y="13744"/>
                  <a:pt x="18126" y="13853"/>
                  <a:pt x="18021" y="13907"/>
                </a:cubicBezTo>
                <a:lnTo>
                  <a:pt x="10028" y="17953"/>
                </a:lnTo>
                <a:lnTo>
                  <a:pt x="10028" y="10217"/>
                </a:lnTo>
                <a:lnTo>
                  <a:pt x="13730" y="8363"/>
                </a:lnTo>
                <a:lnTo>
                  <a:pt x="13730" y="10281"/>
                </a:lnTo>
                <a:cubicBezTo>
                  <a:pt x="13730" y="10592"/>
                  <a:pt x="13984" y="10845"/>
                  <a:pt x="14298" y="10845"/>
                </a:cubicBezTo>
                <a:cubicBezTo>
                  <a:pt x="14609" y="10845"/>
                  <a:pt x="14862" y="10592"/>
                  <a:pt x="14862" y="10281"/>
                </a:cubicBezTo>
                <a:lnTo>
                  <a:pt x="14862" y="7796"/>
                </a:lnTo>
                <a:lnTo>
                  <a:pt x="18190" y="6132"/>
                </a:lnTo>
                <a:close/>
                <a:moveTo>
                  <a:pt x="9473" y="0"/>
                </a:moveTo>
                <a:cubicBezTo>
                  <a:pt x="9238" y="0"/>
                  <a:pt x="9003" y="58"/>
                  <a:pt x="8790"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19" y="19279"/>
                  <a:pt x="10125" y="19176"/>
                </a:cubicBezTo>
                <a:lnTo>
                  <a:pt x="18534" y="14916"/>
                </a:lnTo>
                <a:cubicBezTo>
                  <a:pt x="19020" y="14671"/>
                  <a:pt x="19325" y="14173"/>
                  <a:pt x="19325" y="13629"/>
                </a:cubicBezTo>
                <a:lnTo>
                  <a:pt x="19325" y="5752"/>
                </a:lnTo>
                <a:cubicBezTo>
                  <a:pt x="19325" y="5208"/>
                  <a:pt x="19023" y="4713"/>
                  <a:pt x="18537" y="4465"/>
                </a:cubicBezTo>
                <a:lnTo>
                  <a:pt x="10131" y="160"/>
                </a:lnTo>
                <a:cubicBezTo>
                  <a:pt x="9924" y="53"/>
                  <a:pt x="9698" y="0"/>
                  <a:pt x="9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545" name="Google Shape;9545;p80"/>
          <p:cNvGrpSpPr/>
          <p:nvPr/>
        </p:nvGrpSpPr>
        <p:grpSpPr>
          <a:xfrm>
            <a:off x="2288093" y="3979142"/>
            <a:ext cx="293997" cy="294073"/>
            <a:chOff x="4459450" y="4993700"/>
            <a:chExt cx="483150" cy="483275"/>
          </a:xfrm>
        </p:grpSpPr>
        <p:sp>
          <p:nvSpPr>
            <p:cNvPr id="9546" name="Google Shape;9546;p80"/>
            <p:cNvSpPr/>
            <p:nvPr/>
          </p:nvSpPr>
          <p:spPr>
            <a:xfrm>
              <a:off x="445945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47" name="Google Shape;9547;p80"/>
            <p:cNvSpPr/>
            <p:nvPr/>
          </p:nvSpPr>
          <p:spPr>
            <a:xfrm>
              <a:off x="4530800" y="5235675"/>
              <a:ext cx="99650" cy="118650"/>
            </a:xfrm>
            <a:custGeom>
              <a:avLst/>
              <a:gdLst/>
              <a:ahLst/>
              <a:cxnLst/>
              <a:rect l="l" t="t" r="r" b="b"/>
              <a:pathLst>
                <a:path w="3986" h="4746" extrusionOk="0">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548" name="Google Shape;9548;p80"/>
          <p:cNvGrpSpPr/>
          <p:nvPr/>
        </p:nvGrpSpPr>
        <p:grpSpPr>
          <a:xfrm>
            <a:off x="2686471" y="3979142"/>
            <a:ext cx="293997" cy="294073"/>
            <a:chOff x="5053900" y="4993700"/>
            <a:chExt cx="483150" cy="483275"/>
          </a:xfrm>
        </p:grpSpPr>
        <p:sp>
          <p:nvSpPr>
            <p:cNvPr id="9549" name="Google Shape;9549;p80"/>
            <p:cNvSpPr/>
            <p:nvPr/>
          </p:nvSpPr>
          <p:spPr>
            <a:xfrm>
              <a:off x="505390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550" name="Google Shape;9550;p80"/>
            <p:cNvSpPr/>
            <p:nvPr/>
          </p:nvSpPr>
          <p:spPr>
            <a:xfrm>
              <a:off x="5123725" y="5264025"/>
              <a:ext cx="105200" cy="61775"/>
            </a:xfrm>
            <a:custGeom>
              <a:avLst/>
              <a:gdLst/>
              <a:ahLst/>
              <a:cxnLst/>
              <a:rect l="l" t="t" r="r" b="b"/>
              <a:pathLst>
                <a:path w="4208" h="2471" extrusionOk="0">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 name="Picture 17">
            <a:extLst>
              <a:ext uri="{FF2B5EF4-FFF2-40B4-BE49-F238E27FC236}">
                <a16:creationId xmlns:a16="http://schemas.microsoft.com/office/drawing/2014/main" id="{E6E4EEE5-18EC-9CEE-3FED-0F7FC304A937}"/>
              </a:ext>
            </a:extLst>
          </p:cNvPr>
          <p:cNvPicPr>
            <a:picLocks noChangeAspect="1"/>
          </p:cNvPicPr>
          <p:nvPr/>
        </p:nvPicPr>
        <p:blipFill>
          <a:blip r:embed="rId2"/>
          <a:stretch>
            <a:fillRect/>
          </a:stretch>
        </p:blipFill>
        <p:spPr>
          <a:xfrm>
            <a:off x="7848600" y="1885950"/>
            <a:ext cx="892655" cy="1164509"/>
          </a:xfrm>
          <a:prstGeom prst="rect">
            <a:avLst/>
          </a:prstGeom>
        </p:spPr>
      </p:pic>
      <p:sp>
        <p:nvSpPr>
          <p:cNvPr id="9" name="Google Shape;243;p37">
            <a:extLst>
              <a:ext uri="{FF2B5EF4-FFF2-40B4-BE49-F238E27FC236}">
                <a16:creationId xmlns:a16="http://schemas.microsoft.com/office/drawing/2014/main" id="{8CD47E19-6FE0-CE2D-FD33-DE9398284EFA}"/>
              </a:ext>
            </a:extLst>
          </p:cNvPr>
          <p:cNvSpPr/>
          <p:nvPr/>
        </p:nvSpPr>
        <p:spPr>
          <a:xfrm rot="10800000" flipH="1">
            <a:off x="-24025" y="-76194"/>
            <a:ext cx="9192025" cy="1147672"/>
          </a:xfrm>
          <a:custGeom>
            <a:avLst/>
            <a:gdLst/>
            <a:ahLst/>
            <a:cxnLst/>
            <a:rect l="l" t="t" r="r" b="b"/>
            <a:pathLst>
              <a:path w="367681" h="140904" extrusionOk="0">
                <a:moveTo>
                  <a:pt x="0" y="140017"/>
                </a:moveTo>
                <a:lnTo>
                  <a:pt x="183936" y="0"/>
                </a:lnTo>
                <a:lnTo>
                  <a:pt x="367681" y="140904"/>
                </a:lnTo>
                <a:close/>
              </a:path>
            </a:pathLst>
          </a:custGeom>
          <a:solidFill>
            <a:schemeClr val="accent1"/>
          </a:solidFill>
          <a:ln>
            <a:noFill/>
          </a:ln>
        </p:spPr>
        <p:txBody>
          <a:bodyPr/>
          <a:lstStyle/>
          <a:p>
            <a:endParaRPr lang="en-US"/>
          </a:p>
        </p:txBody>
      </p:sp>
      <p:sp>
        <p:nvSpPr>
          <p:cNvPr id="10" name="Google Shape;244;p37">
            <a:extLst>
              <a:ext uri="{FF2B5EF4-FFF2-40B4-BE49-F238E27FC236}">
                <a16:creationId xmlns:a16="http://schemas.microsoft.com/office/drawing/2014/main" id="{7183E43F-06F8-6FB8-BE0F-83AD58956748}"/>
              </a:ext>
            </a:extLst>
          </p:cNvPr>
          <p:cNvSpPr/>
          <p:nvPr/>
        </p:nvSpPr>
        <p:spPr>
          <a:xfrm rot="10800000" flipH="1">
            <a:off x="-762000" y="-583778"/>
            <a:ext cx="4482025" cy="1714700"/>
          </a:xfrm>
          <a:custGeom>
            <a:avLst/>
            <a:gdLst/>
            <a:ahLst/>
            <a:cxnLst/>
            <a:rect l="l" t="t" r="r" b="b"/>
            <a:pathLst>
              <a:path w="179281" h="68588" extrusionOk="0">
                <a:moveTo>
                  <a:pt x="0" y="68332"/>
                </a:moveTo>
                <a:lnTo>
                  <a:pt x="91381" y="0"/>
                </a:lnTo>
                <a:lnTo>
                  <a:pt x="179281" y="68588"/>
                </a:lnTo>
                <a:close/>
              </a:path>
            </a:pathLst>
          </a:custGeom>
          <a:noFill/>
          <a:ln w="38100" cap="flat" cmpd="sng">
            <a:solidFill>
              <a:schemeClr val="accent3"/>
            </a:solidFill>
            <a:prstDash val="solid"/>
            <a:round/>
            <a:headEnd type="none" w="med" len="med"/>
            <a:tailEnd type="none" w="med" len="med"/>
          </a:ln>
        </p:spPr>
        <p:txBody>
          <a:bodyPr/>
          <a:lstStyle/>
          <a:p>
            <a:endParaRPr lang="en-US" dirty="0"/>
          </a:p>
        </p:txBody>
      </p:sp>
      <p:sp>
        <p:nvSpPr>
          <p:cNvPr id="11" name="Google Shape;245;p37">
            <a:extLst>
              <a:ext uri="{FF2B5EF4-FFF2-40B4-BE49-F238E27FC236}">
                <a16:creationId xmlns:a16="http://schemas.microsoft.com/office/drawing/2014/main" id="{7A40A97F-E01E-2CC3-95B8-190017ACED87}"/>
              </a:ext>
            </a:extLst>
          </p:cNvPr>
          <p:cNvSpPr/>
          <p:nvPr/>
        </p:nvSpPr>
        <p:spPr>
          <a:xfrm rot="12576079" flipH="1">
            <a:off x="5857489" y="-580492"/>
            <a:ext cx="4482025" cy="1714700"/>
          </a:xfrm>
          <a:custGeom>
            <a:avLst/>
            <a:gdLst/>
            <a:ahLst/>
            <a:cxnLst/>
            <a:rect l="l" t="t" r="r" b="b"/>
            <a:pathLst>
              <a:path w="179281" h="68588" extrusionOk="0">
                <a:moveTo>
                  <a:pt x="0" y="68332"/>
                </a:moveTo>
                <a:lnTo>
                  <a:pt x="91381" y="0"/>
                </a:lnTo>
                <a:lnTo>
                  <a:pt x="179281" y="68588"/>
                </a:lnTo>
                <a:close/>
              </a:path>
            </a:pathLst>
          </a:custGeom>
          <a:noFill/>
          <a:ln w="38100" cap="flat" cmpd="sng">
            <a:solidFill>
              <a:schemeClr val="accent4"/>
            </a:solidFill>
            <a:prstDash val="solid"/>
            <a:round/>
            <a:headEnd type="none" w="med" len="med"/>
            <a:tailEnd type="none" w="med" len="med"/>
          </a:ln>
        </p:spPr>
        <p:txBody>
          <a:bodyPr/>
          <a:lstStyle/>
          <a:p>
            <a:endParaRPr lang="en-US"/>
          </a:p>
        </p:txBody>
      </p:sp>
      <p:sp>
        <p:nvSpPr>
          <p:cNvPr id="4" name="Google Shape;194;p34">
            <a:extLst>
              <a:ext uri="{FF2B5EF4-FFF2-40B4-BE49-F238E27FC236}">
                <a16:creationId xmlns:a16="http://schemas.microsoft.com/office/drawing/2014/main" id="{38D5AEAD-8CEE-6F5F-97F0-1793FA920D5F}"/>
              </a:ext>
            </a:extLst>
          </p:cNvPr>
          <p:cNvSpPr txBox="1">
            <a:spLocks/>
          </p:cNvSpPr>
          <p:nvPr/>
        </p:nvSpPr>
        <p:spPr>
          <a:xfrm>
            <a:off x="304800" y="1684350"/>
            <a:ext cx="7717501" cy="3402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l" rtl="0">
              <a:lnSpc>
                <a:spcPct val="100000"/>
              </a:lnSpc>
              <a:spcBef>
                <a:spcPts val="0"/>
              </a:spcBef>
              <a:spcAft>
                <a:spcPts val="0"/>
              </a:spcAft>
              <a:buClr>
                <a:srgbClr val="434343"/>
              </a:buClr>
              <a:buSzPts val="1200"/>
              <a:buFont typeface="Livvic"/>
              <a:buAutoNum type="arabicPeriod"/>
              <a:defRPr sz="1100" b="0" i="0" u="none" strike="noStrike" cap="none">
                <a:solidFill>
                  <a:schemeClr val="dk1"/>
                </a:solidFill>
                <a:latin typeface="Lato"/>
                <a:ea typeface="Lato"/>
                <a:cs typeface="Lato"/>
                <a:sym typeface="Lato"/>
              </a:defRPr>
            </a:lvl1pPr>
            <a:lvl2pPr marL="914400" marR="0" lvl="1" indent="-317500" algn="l" rtl="0">
              <a:lnSpc>
                <a:spcPct val="100000"/>
              </a:lnSpc>
              <a:spcBef>
                <a:spcPts val="0"/>
              </a:spcBef>
              <a:spcAft>
                <a:spcPts val="0"/>
              </a:spcAft>
              <a:buClr>
                <a:srgbClr val="434343"/>
              </a:buClr>
              <a:buSzPts val="1200"/>
              <a:buFont typeface="Roboto Condensed Light"/>
              <a:buAutoNum type="alphaLcPeriod"/>
              <a:defRPr sz="1400" b="0" i="0" u="none" strike="noStrike" cap="none">
                <a:solidFill>
                  <a:schemeClr val="dk1"/>
                </a:solidFill>
                <a:latin typeface="Lato"/>
                <a:ea typeface="Lato"/>
                <a:cs typeface="Lato"/>
                <a:sym typeface="Lato"/>
              </a:defRPr>
            </a:lvl2pPr>
            <a:lvl3pPr marL="1371600" marR="0" lvl="2" indent="-317500" algn="l" rtl="0">
              <a:lnSpc>
                <a:spcPct val="100000"/>
              </a:lnSpc>
              <a:spcBef>
                <a:spcPts val="0"/>
              </a:spcBef>
              <a:spcAft>
                <a:spcPts val="0"/>
              </a:spcAft>
              <a:buClr>
                <a:srgbClr val="434343"/>
              </a:buClr>
              <a:buSzPts val="1200"/>
              <a:buFont typeface="Roboto Condensed Light"/>
              <a:buAutoNum type="romanLcPeriod"/>
              <a:defRPr sz="1400" b="0" i="0" u="none" strike="noStrike" cap="none">
                <a:solidFill>
                  <a:schemeClr val="dk1"/>
                </a:solidFill>
                <a:latin typeface="Lato"/>
                <a:ea typeface="Lato"/>
                <a:cs typeface="Lato"/>
                <a:sym typeface="Lato"/>
              </a:defRPr>
            </a:lvl3pPr>
            <a:lvl4pPr marL="1828800" marR="0" lvl="3" indent="-317500" algn="l" rtl="0">
              <a:lnSpc>
                <a:spcPct val="100000"/>
              </a:lnSpc>
              <a:spcBef>
                <a:spcPts val="0"/>
              </a:spcBef>
              <a:spcAft>
                <a:spcPts val="0"/>
              </a:spcAft>
              <a:buClr>
                <a:srgbClr val="434343"/>
              </a:buClr>
              <a:buSzPts val="1200"/>
              <a:buFont typeface="Roboto Condensed Light"/>
              <a:buAutoNum type="arabicPeriod"/>
              <a:defRPr sz="1400" b="0" i="0" u="none" strike="noStrike" cap="none">
                <a:solidFill>
                  <a:schemeClr val="dk1"/>
                </a:solidFill>
                <a:latin typeface="Lato"/>
                <a:ea typeface="Lato"/>
                <a:cs typeface="Lato"/>
                <a:sym typeface="Lato"/>
              </a:defRPr>
            </a:lvl4pPr>
            <a:lvl5pPr marL="2286000" marR="0" lvl="4" indent="-317500" algn="l" rtl="0">
              <a:lnSpc>
                <a:spcPct val="100000"/>
              </a:lnSpc>
              <a:spcBef>
                <a:spcPts val="0"/>
              </a:spcBef>
              <a:spcAft>
                <a:spcPts val="0"/>
              </a:spcAft>
              <a:buClr>
                <a:srgbClr val="434343"/>
              </a:buClr>
              <a:buSzPts val="1200"/>
              <a:buFont typeface="Roboto Condensed Light"/>
              <a:buAutoNum type="alphaLcPeriod"/>
              <a:defRPr sz="1400" b="0" i="0" u="none" strike="noStrike" cap="none">
                <a:solidFill>
                  <a:schemeClr val="dk1"/>
                </a:solidFill>
                <a:latin typeface="Lato"/>
                <a:ea typeface="Lato"/>
                <a:cs typeface="Lato"/>
                <a:sym typeface="Lato"/>
              </a:defRPr>
            </a:lvl5pPr>
            <a:lvl6pPr marL="2743200" marR="0" lvl="5" indent="-317500" algn="l" rtl="0">
              <a:lnSpc>
                <a:spcPct val="100000"/>
              </a:lnSpc>
              <a:spcBef>
                <a:spcPts val="0"/>
              </a:spcBef>
              <a:spcAft>
                <a:spcPts val="0"/>
              </a:spcAft>
              <a:buClr>
                <a:srgbClr val="434343"/>
              </a:buClr>
              <a:buSzPts val="1200"/>
              <a:buFont typeface="Roboto Condensed Light"/>
              <a:buAutoNum type="romanLcPeriod"/>
              <a:defRPr sz="1400" b="0" i="0" u="none" strike="noStrike" cap="none">
                <a:solidFill>
                  <a:schemeClr val="dk1"/>
                </a:solidFill>
                <a:latin typeface="Lato"/>
                <a:ea typeface="Lato"/>
                <a:cs typeface="Lato"/>
                <a:sym typeface="Lato"/>
              </a:defRPr>
            </a:lvl6pPr>
            <a:lvl7pPr marL="3200400" marR="0" lvl="6" indent="-317500" algn="l" rtl="0">
              <a:lnSpc>
                <a:spcPct val="100000"/>
              </a:lnSpc>
              <a:spcBef>
                <a:spcPts val="0"/>
              </a:spcBef>
              <a:spcAft>
                <a:spcPts val="0"/>
              </a:spcAft>
              <a:buClr>
                <a:srgbClr val="434343"/>
              </a:buClr>
              <a:buSzPts val="1200"/>
              <a:buFont typeface="Roboto Condensed Light"/>
              <a:buAutoNum type="arabicPeriod"/>
              <a:defRPr sz="1400" b="0" i="0" u="none" strike="noStrike" cap="none">
                <a:solidFill>
                  <a:schemeClr val="dk1"/>
                </a:solidFill>
                <a:latin typeface="Lato"/>
                <a:ea typeface="Lato"/>
                <a:cs typeface="Lato"/>
                <a:sym typeface="Lato"/>
              </a:defRPr>
            </a:lvl7pPr>
            <a:lvl8pPr marL="3657600" marR="0" lvl="7" indent="-317500" algn="l" rtl="0">
              <a:lnSpc>
                <a:spcPct val="100000"/>
              </a:lnSpc>
              <a:spcBef>
                <a:spcPts val="0"/>
              </a:spcBef>
              <a:spcAft>
                <a:spcPts val="0"/>
              </a:spcAft>
              <a:buClr>
                <a:srgbClr val="434343"/>
              </a:buClr>
              <a:buSzPts val="1200"/>
              <a:buFont typeface="Roboto Condensed Light"/>
              <a:buAutoNum type="alphaLcPeriod"/>
              <a:defRPr sz="1400" b="0" i="0" u="none" strike="noStrike" cap="none">
                <a:solidFill>
                  <a:schemeClr val="dk1"/>
                </a:solidFill>
                <a:latin typeface="Lato"/>
                <a:ea typeface="Lato"/>
                <a:cs typeface="Lato"/>
                <a:sym typeface="Lato"/>
              </a:defRPr>
            </a:lvl8pPr>
            <a:lvl9pPr marL="4114800" marR="0" lvl="8" indent="-317500" algn="l" rtl="0">
              <a:lnSpc>
                <a:spcPct val="100000"/>
              </a:lnSpc>
              <a:spcBef>
                <a:spcPts val="0"/>
              </a:spcBef>
              <a:spcAft>
                <a:spcPts val="0"/>
              </a:spcAft>
              <a:buClr>
                <a:srgbClr val="434343"/>
              </a:buClr>
              <a:buSzPts val="1200"/>
              <a:buFont typeface="Roboto Condensed Light"/>
              <a:buAutoNum type="romanLcPeriod"/>
              <a:defRPr sz="1400" b="0" i="0" u="none" strike="noStrike" cap="none">
                <a:solidFill>
                  <a:schemeClr val="dk1"/>
                </a:solidFill>
                <a:latin typeface="Lato"/>
                <a:ea typeface="Lato"/>
                <a:cs typeface="Lato"/>
                <a:sym typeface="Lato"/>
              </a:defRPr>
            </a:lvl9pPr>
          </a:lstStyle>
          <a:p>
            <a:pPr marL="0" indent="0" algn="r">
              <a:buClr>
                <a:schemeClr val="dk1"/>
              </a:buClr>
              <a:buSzPts val="1100"/>
              <a:buFont typeface="Arial"/>
              <a:buNone/>
            </a:pPr>
            <a:r>
              <a:rPr lang="fa-IR" sz="2800" dirty="0">
                <a:solidFill>
                  <a:srgbClr val="30394B"/>
                </a:solidFill>
                <a:effectLst>
                  <a:outerShdw blurRad="38100" dist="38100" dir="2700000" algn="tl">
                    <a:srgbClr val="000000">
                      <a:alpha val="43137"/>
                    </a:srgbClr>
                  </a:outerShdw>
                </a:effectLst>
                <a:latin typeface="Dana" panose="00000500000000000000" pitchFamily="2" charset="-78"/>
                <a:cs typeface="Dana" panose="00000500000000000000" pitchFamily="2" charset="-78"/>
              </a:rPr>
              <a:t>ما در دنیایی با ویژگی‌های کلیدی زندگی می‌کنیم:</a:t>
            </a:r>
            <a:endParaRPr lang="fa-IR" sz="2800" dirty="0">
              <a:effectLst>
                <a:outerShdw blurRad="38100" dist="38100" dir="2700000" algn="tl">
                  <a:srgbClr val="000000">
                    <a:alpha val="43137"/>
                  </a:srgbClr>
                </a:outerShdw>
              </a:effectLst>
              <a:latin typeface="Dana" panose="00000500000000000000" pitchFamily="2" charset="-78"/>
              <a:cs typeface="Dana" panose="00000500000000000000" pitchFamily="2" charset="-78"/>
            </a:endParaRPr>
          </a:p>
        </p:txBody>
      </p:sp>
      <p:sp>
        <p:nvSpPr>
          <p:cNvPr id="5" name="Google Shape;194;p34">
            <a:extLst>
              <a:ext uri="{FF2B5EF4-FFF2-40B4-BE49-F238E27FC236}">
                <a16:creationId xmlns:a16="http://schemas.microsoft.com/office/drawing/2014/main" id="{03F7A137-4922-225C-B533-24130C2EFF6F}"/>
              </a:ext>
            </a:extLst>
          </p:cNvPr>
          <p:cNvSpPr txBox="1">
            <a:spLocks/>
          </p:cNvSpPr>
          <p:nvPr/>
        </p:nvSpPr>
        <p:spPr>
          <a:xfrm>
            <a:off x="4660569" y="2366878"/>
            <a:ext cx="2502231" cy="890672"/>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l" rtl="0">
              <a:lnSpc>
                <a:spcPct val="100000"/>
              </a:lnSpc>
              <a:spcBef>
                <a:spcPts val="0"/>
              </a:spcBef>
              <a:spcAft>
                <a:spcPts val="0"/>
              </a:spcAft>
              <a:buClr>
                <a:srgbClr val="434343"/>
              </a:buClr>
              <a:buSzPts val="1200"/>
              <a:buFont typeface="Livvic"/>
              <a:buAutoNum type="arabicPeriod"/>
              <a:defRPr sz="1100" b="0" i="0" u="none" strike="noStrike" cap="none">
                <a:solidFill>
                  <a:schemeClr val="dk1"/>
                </a:solidFill>
                <a:latin typeface="Lato"/>
                <a:ea typeface="Lato"/>
                <a:cs typeface="Lato"/>
                <a:sym typeface="Lato"/>
              </a:defRPr>
            </a:lvl1pPr>
            <a:lvl2pPr marL="914400" marR="0" lvl="1" indent="-317500" algn="l" rtl="0">
              <a:lnSpc>
                <a:spcPct val="100000"/>
              </a:lnSpc>
              <a:spcBef>
                <a:spcPts val="0"/>
              </a:spcBef>
              <a:spcAft>
                <a:spcPts val="0"/>
              </a:spcAft>
              <a:buClr>
                <a:srgbClr val="434343"/>
              </a:buClr>
              <a:buSzPts val="1200"/>
              <a:buFont typeface="Roboto Condensed Light"/>
              <a:buAutoNum type="alphaLcPeriod"/>
              <a:defRPr sz="1400" b="0" i="0" u="none" strike="noStrike" cap="none">
                <a:solidFill>
                  <a:schemeClr val="dk1"/>
                </a:solidFill>
                <a:latin typeface="Lato"/>
                <a:ea typeface="Lato"/>
                <a:cs typeface="Lato"/>
                <a:sym typeface="Lato"/>
              </a:defRPr>
            </a:lvl2pPr>
            <a:lvl3pPr marL="1371600" marR="0" lvl="2" indent="-317500" algn="l" rtl="0">
              <a:lnSpc>
                <a:spcPct val="100000"/>
              </a:lnSpc>
              <a:spcBef>
                <a:spcPts val="0"/>
              </a:spcBef>
              <a:spcAft>
                <a:spcPts val="0"/>
              </a:spcAft>
              <a:buClr>
                <a:srgbClr val="434343"/>
              </a:buClr>
              <a:buSzPts val="1200"/>
              <a:buFont typeface="Roboto Condensed Light"/>
              <a:buAutoNum type="romanLcPeriod"/>
              <a:defRPr sz="1400" b="0" i="0" u="none" strike="noStrike" cap="none">
                <a:solidFill>
                  <a:schemeClr val="dk1"/>
                </a:solidFill>
                <a:latin typeface="Lato"/>
                <a:ea typeface="Lato"/>
                <a:cs typeface="Lato"/>
                <a:sym typeface="Lato"/>
              </a:defRPr>
            </a:lvl3pPr>
            <a:lvl4pPr marL="1828800" marR="0" lvl="3" indent="-317500" algn="l" rtl="0">
              <a:lnSpc>
                <a:spcPct val="100000"/>
              </a:lnSpc>
              <a:spcBef>
                <a:spcPts val="0"/>
              </a:spcBef>
              <a:spcAft>
                <a:spcPts val="0"/>
              </a:spcAft>
              <a:buClr>
                <a:srgbClr val="434343"/>
              </a:buClr>
              <a:buSzPts val="1200"/>
              <a:buFont typeface="Roboto Condensed Light"/>
              <a:buAutoNum type="arabicPeriod"/>
              <a:defRPr sz="1400" b="0" i="0" u="none" strike="noStrike" cap="none">
                <a:solidFill>
                  <a:schemeClr val="dk1"/>
                </a:solidFill>
                <a:latin typeface="Lato"/>
                <a:ea typeface="Lato"/>
                <a:cs typeface="Lato"/>
                <a:sym typeface="Lato"/>
              </a:defRPr>
            </a:lvl4pPr>
            <a:lvl5pPr marL="2286000" marR="0" lvl="4" indent="-317500" algn="l" rtl="0">
              <a:lnSpc>
                <a:spcPct val="100000"/>
              </a:lnSpc>
              <a:spcBef>
                <a:spcPts val="0"/>
              </a:spcBef>
              <a:spcAft>
                <a:spcPts val="0"/>
              </a:spcAft>
              <a:buClr>
                <a:srgbClr val="434343"/>
              </a:buClr>
              <a:buSzPts val="1200"/>
              <a:buFont typeface="Roboto Condensed Light"/>
              <a:buAutoNum type="alphaLcPeriod"/>
              <a:defRPr sz="1400" b="0" i="0" u="none" strike="noStrike" cap="none">
                <a:solidFill>
                  <a:schemeClr val="dk1"/>
                </a:solidFill>
                <a:latin typeface="Lato"/>
                <a:ea typeface="Lato"/>
                <a:cs typeface="Lato"/>
                <a:sym typeface="Lato"/>
              </a:defRPr>
            </a:lvl5pPr>
            <a:lvl6pPr marL="2743200" marR="0" lvl="5" indent="-317500" algn="l" rtl="0">
              <a:lnSpc>
                <a:spcPct val="100000"/>
              </a:lnSpc>
              <a:spcBef>
                <a:spcPts val="0"/>
              </a:spcBef>
              <a:spcAft>
                <a:spcPts val="0"/>
              </a:spcAft>
              <a:buClr>
                <a:srgbClr val="434343"/>
              </a:buClr>
              <a:buSzPts val="1200"/>
              <a:buFont typeface="Roboto Condensed Light"/>
              <a:buAutoNum type="romanLcPeriod"/>
              <a:defRPr sz="1400" b="0" i="0" u="none" strike="noStrike" cap="none">
                <a:solidFill>
                  <a:schemeClr val="dk1"/>
                </a:solidFill>
                <a:latin typeface="Lato"/>
                <a:ea typeface="Lato"/>
                <a:cs typeface="Lato"/>
                <a:sym typeface="Lato"/>
              </a:defRPr>
            </a:lvl6pPr>
            <a:lvl7pPr marL="3200400" marR="0" lvl="6" indent="-317500" algn="l" rtl="0">
              <a:lnSpc>
                <a:spcPct val="100000"/>
              </a:lnSpc>
              <a:spcBef>
                <a:spcPts val="0"/>
              </a:spcBef>
              <a:spcAft>
                <a:spcPts val="0"/>
              </a:spcAft>
              <a:buClr>
                <a:srgbClr val="434343"/>
              </a:buClr>
              <a:buSzPts val="1200"/>
              <a:buFont typeface="Roboto Condensed Light"/>
              <a:buAutoNum type="arabicPeriod"/>
              <a:defRPr sz="1400" b="0" i="0" u="none" strike="noStrike" cap="none">
                <a:solidFill>
                  <a:schemeClr val="dk1"/>
                </a:solidFill>
                <a:latin typeface="Lato"/>
                <a:ea typeface="Lato"/>
                <a:cs typeface="Lato"/>
                <a:sym typeface="Lato"/>
              </a:defRPr>
            </a:lvl7pPr>
            <a:lvl8pPr marL="3657600" marR="0" lvl="7" indent="-317500" algn="l" rtl="0">
              <a:lnSpc>
                <a:spcPct val="100000"/>
              </a:lnSpc>
              <a:spcBef>
                <a:spcPts val="0"/>
              </a:spcBef>
              <a:spcAft>
                <a:spcPts val="0"/>
              </a:spcAft>
              <a:buClr>
                <a:srgbClr val="434343"/>
              </a:buClr>
              <a:buSzPts val="1200"/>
              <a:buFont typeface="Roboto Condensed Light"/>
              <a:buAutoNum type="alphaLcPeriod"/>
              <a:defRPr sz="1400" b="0" i="0" u="none" strike="noStrike" cap="none">
                <a:solidFill>
                  <a:schemeClr val="dk1"/>
                </a:solidFill>
                <a:latin typeface="Lato"/>
                <a:ea typeface="Lato"/>
                <a:cs typeface="Lato"/>
                <a:sym typeface="Lato"/>
              </a:defRPr>
            </a:lvl8pPr>
            <a:lvl9pPr marL="4114800" marR="0" lvl="8" indent="-317500" algn="l" rtl="0">
              <a:lnSpc>
                <a:spcPct val="100000"/>
              </a:lnSpc>
              <a:spcBef>
                <a:spcPts val="0"/>
              </a:spcBef>
              <a:spcAft>
                <a:spcPts val="0"/>
              </a:spcAft>
              <a:buClr>
                <a:srgbClr val="434343"/>
              </a:buClr>
              <a:buSzPts val="1200"/>
              <a:buFont typeface="Roboto Condensed Light"/>
              <a:buAutoNum type="romanLcPeriod"/>
              <a:defRPr sz="1400" b="0" i="0" u="none" strike="noStrike" cap="none">
                <a:solidFill>
                  <a:schemeClr val="dk1"/>
                </a:solidFill>
                <a:latin typeface="Lato"/>
                <a:ea typeface="Lato"/>
                <a:cs typeface="Lato"/>
                <a:sym typeface="Lato"/>
              </a:defRPr>
            </a:lvl9pPr>
          </a:lstStyle>
          <a:p>
            <a:pPr marL="0" indent="0" algn="r" rtl="1">
              <a:buClr>
                <a:schemeClr val="dk1"/>
              </a:buClr>
              <a:buSzPts val="1100"/>
              <a:buNone/>
            </a:pPr>
            <a:r>
              <a:rPr lang="fa-IR" sz="2400" b="1" dirty="0">
                <a:solidFill>
                  <a:srgbClr val="30394B"/>
                </a:solidFill>
                <a:latin typeface="Dana" panose="00000500000000000000" pitchFamily="2" charset="-78"/>
                <a:cs typeface="Dana" panose="00000500000000000000" pitchFamily="2" charset="-78"/>
              </a:rPr>
              <a:t>تغییرات پرشتاب</a:t>
            </a:r>
            <a:endParaRPr lang="fa-IR" sz="2400" b="1" dirty="0">
              <a:latin typeface="Dana" panose="00000500000000000000" pitchFamily="2" charset="-78"/>
              <a:cs typeface="Dana" panose="00000500000000000000" pitchFamily="2" charset="-78"/>
            </a:endParaRPr>
          </a:p>
        </p:txBody>
      </p:sp>
      <p:sp>
        <p:nvSpPr>
          <p:cNvPr id="6" name="Google Shape;194;p34">
            <a:extLst>
              <a:ext uri="{FF2B5EF4-FFF2-40B4-BE49-F238E27FC236}">
                <a16:creationId xmlns:a16="http://schemas.microsoft.com/office/drawing/2014/main" id="{D2902852-B214-B13C-4768-F71E37AB8B81}"/>
              </a:ext>
            </a:extLst>
          </p:cNvPr>
          <p:cNvSpPr txBox="1">
            <a:spLocks/>
          </p:cNvSpPr>
          <p:nvPr/>
        </p:nvSpPr>
        <p:spPr>
          <a:xfrm>
            <a:off x="1350300" y="2346014"/>
            <a:ext cx="3275524" cy="890672"/>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l" rtl="0">
              <a:lnSpc>
                <a:spcPct val="100000"/>
              </a:lnSpc>
              <a:spcBef>
                <a:spcPts val="0"/>
              </a:spcBef>
              <a:spcAft>
                <a:spcPts val="0"/>
              </a:spcAft>
              <a:buClr>
                <a:srgbClr val="434343"/>
              </a:buClr>
              <a:buSzPts val="1200"/>
              <a:buFont typeface="Livvic"/>
              <a:buAutoNum type="arabicPeriod"/>
              <a:defRPr sz="1100" b="0" i="0" u="none" strike="noStrike" cap="none">
                <a:solidFill>
                  <a:schemeClr val="dk1"/>
                </a:solidFill>
                <a:latin typeface="Lato"/>
                <a:ea typeface="Lato"/>
                <a:cs typeface="Lato"/>
                <a:sym typeface="Lato"/>
              </a:defRPr>
            </a:lvl1pPr>
            <a:lvl2pPr marL="914400" marR="0" lvl="1" indent="-317500" algn="l" rtl="0">
              <a:lnSpc>
                <a:spcPct val="100000"/>
              </a:lnSpc>
              <a:spcBef>
                <a:spcPts val="0"/>
              </a:spcBef>
              <a:spcAft>
                <a:spcPts val="0"/>
              </a:spcAft>
              <a:buClr>
                <a:srgbClr val="434343"/>
              </a:buClr>
              <a:buSzPts val="1200"/>
              <a:buFont typeface="Roboto Condensed Light"/>
              <a:buAutoNum type="alphaLcPeriod"/>
              <a:defRPr sz="1400" b="0" i="0" u="none" strike="noStrike" cap="none">
                <a:solidFill>
                  <a:schemeClr val="dk1"/>
                </a:solidFill>
                <a:latin typeface="Lato"/>
                <a:ea typeface="Lato"/>
                <a:cs typeface="Lato"/>
                <a:sym typeface="Lato"/>
              </a:defRPr>
            </a:lvl2pPr>
            <a:lvl3pPr marL="1371600" marR="0" lvl="2" indent="-317500" algn="l" rtl="0">
              <a:lnSpc>
                <a:spcPct val="100000"/>
              </a:lnSpc>
              <a:spcBef>
                <a:spcPts val="0"/>
              </a:spcBef>
              <a:spcAft>
                <a:spcPts val="0"/>
              </a:spcAft>
              <a:buClr>
                <a:srgbClr val="434343"/>
              </a:buClr>
              <a:buSzPts val="1200"/>
              <a:buFont typeface="Roboto Condensed Light"/>
              <a:buAutoNum type="romanLcPeriod"/>
              <a:defRPr sz="1400" b="0" i="0" u="none" strike="noStrike" cap="none">
                <a:solidFill>
                  <a:schemeClr val="dk1"/>
                </a:solidFill>
                <a:latin typeface="Lato"/>
                <a:ea typeface="Lato"/>
                <a:cs typeface="Lato"/>
                <a:sym typeface="Lato"/>
              </a:defRPr>
            </a:lvl3pPr>
            <a:lvl4pPr marL="1828800" marR="0" lvl="3" indent="-317500" algn="l" rtl="0">
              <a:lnSpc>
                <a:spcPct val="100000"/>
              </a:lnSpc>
              <a:spcBef>
                <a:spcPts val="0"/>
              </a:spcBef>
              <a:spcAft>
                <a:spcPts val="0"/>
              </a:spcAft>
              <a:buClr>
                <a:srgbClr val="434343"/>
              </a:buClr>
              <a:buSzPts val="1200"/>
              <a:buFont typeface="Roboto Condensed Light"/>
              <a:buAutoNum type="arabicPeriod"/>
              <a:defRPr sz="1400" b="0" i="0" u="none" strike="noStrike" cap="none">
                <a:solidFill>
                  <a:schemeClr val="dk1"/>
                </a:solidFill>
                <a:latin typeface="Lato"/>
                <a:ea typeface="Lato"/>
                <a:cs typeface="Lato"/>
                <a:sym typeface="Lato"/>
              </a:defRPr>
            </a:lvl4pPr>
            <a:lvl5pPr marL="2286000" marR="0" lvl="4" indent="-317500" algn="l" rtl="0">
              <a:lnSpc>
                <a:spcPct val="100000"/>
              </a:lnSpc>
              <a:spcBef>
                <a:spcPts val="0"/>
              </a:spcBef>
              <a:spcAft>
                <a:spcPts val="0"/>
              </a:spcAft>
              <a:buClr>
                <a:srgbClr val="434343"/>
              </a:buClr>
              <a:buSzPts val="1200"/>
              <a:buFont typeface="Roboto Condensed Light"/>
              <a:buAutoNum type="alphaLcPeriod"/>
              <a:defRPr sz="1400" b="0" i="0" u="none" strike="noStrike" cap="none">
                <a:solidFill>
                  <a:schemeClr val="dk1"/>
                </a:solidFill>
                <a:latin typeface="Lato"/>
                <a:ea typeface="Lato"/>
                <a:cs typeface="Lato"/>
                <a:sym typeface="Lato"/>
              </a:defRPr>
            </a:lvl5pPr>
            <a:lvl6pPr marL="2743200" marR="0" lvl="5" indent="-317500" algn="l" rtl="0">
              <a:lnSpc>
                <a:spcPct val="100000"/>
              </a:lnSpc>
              <a:spcBef>
                <a:spcPts val="0"/>
              </a:spcBef>
              <a:spcAft>
                <a:spcPts val="0"/>
              </a:spcAft>
              <a:buClr>
                <a:srgbClr val="434343"/>
              </a:buClr>
              <a:buSzPts val="1200"/>
              <a:buFont typeface="Roboto Condensed Light"/>
              <a:buAutoNum type="romanLcPeriod"/>
              <a:defRPr sz="1400" b="0" i="0" u="none" strike="noStrike" cap="none">
                <a:solidFill>
                  <a:schemeClr val="dk1"/>
                </a:solidFill>
                <a:latin typeface="Lato"/>
                <a:ea typeface="Lato"/>
                <a:cs typeface="Lato"/>
                <a:sym typeface="Lato"/>
              </a:defRPr>
            </a:lvl6pPr>
            <a:lvl7pPr marL="3200400" marR="0" lvl="6" indent="-317500" algn="l" rtl="0">
              <a:lnSpc>
                <a:spcPct val="100000"/>
              </a:lnSpc>
              <a:spcBef>
                <a:spcPts val="0"/>
              </a:spcBef>
              <a:spcAft>
                <a:spcPts val="0"/>
              </a:spcAft>
              <a:buClr>
                <a:srgbClr val="434343"/>
              </a:buClr>
              <a:buSzPts val="1200"/>
              <a:buFont typeface="Roboto Condensed Light"/>
              <a:buAutoNum type="arabicPeriod"/>
              <a:defRPr sz="1400" b="0" i="0" u="none" strike="noStrike" cap="none">
                <a:solidFill>
                  <a:schemeClr val="dk1"/>
                </a:solidFill>
                <a:latin typeface="Lato"/>
                <a:ea typeface="Lato"/>
                <a:cs typeface="Lato"/>
                <a:sym typeface="Lato"/>
              </a:defRPr>
            </a:lvl7pPr>
            <a:lvl8pPr marL="3657600" marR="0" lvl="7" indent="-317500" algn="l" rtl="0">
              <a:lnSpc>
                <a:spcPct val="100000"/>
              </a:lnSpc>
              <a:spcBef>
                <a:spcPts val="0"/>
              </a:spcBef>
              <a:spcAft>
                <a:spcPts val="0"/>
              </a:spcAft>
              <a:buClr>
                <a:srgbClr val="434343"/>
              </a:buClr>
              <a:buSzPts val="1200"/>
              <a:buFont typeface="Roboto Condensed Light"/>
              <a:buAutoNum type="alphaLcPeriod"/>
              <a:defRPr sz="1400" b="0" i="0" u="none" strike="noStrike" cap="none">
                <a:solidFill>
                  <a:schemeClr val="dk1"/>
                </a:solidFill>
                <a:latin typeface="Lato"/>
                <a:ea typeface="Lato"/>
                <a:cs typeface="Lato"/>
                <a:sym typeface="Lato"/>
              </a:defRPr>
            </a:lvl8pPr>
            <a:lvl9pPr marL="4114800" marR="0" lvl="8" indent="-317500" algn="l" rtl="0">
              <a:lnSpc>
                <a:spcPct val="100000"/>
              </a:lnSpc>
              <a:spcBef>
                <a:spcPts val="0"/>
              </a:spcBef>
              <a:spcAft>
                <a:spcPts val="0"/>
              </a:spcAft>
              <a:buClr>
                <a:srgbClr val="434343"/>
              </a:buClr>
              <a:buSzPts val="1200"/>
              <a:buFont typeface="Roboto Condensed Light"/>
              <a:buAutoNum type="romanLcPeriod"/>
              <a:defRPr sz="1400" b="0" i="0" u="none" strike="noStrike" cap="none">
                <a:solidFill>
                  <a:schemeClr val="dk1"/>
                </a:solidFill>
                <a:latin typeface="Lato"/>
                <a:ea typeface="Lato"/>
                <a:cs typeface="Lato"/>
                <a:sym typeface="Lato"/>
              </a:defRPr>
            </a:lvl9pPr>
          </a:lstStyle>
          <a:p>
            <a:pPr marL="0" indent="0" algn="r" rtl="1">
              <a:buClr>
                <a:schemeClr val="dk1"/>
              </a:buClr>
              <a:buSzPts val="1100"/>
              <a:buNone/>
            </a:pPr>
            <a:r>
              <a:rPr lang="fa-IR" sz="2400" b="1" dirty="0">
                <a:solidFill>
                  <a:srgbClr val="30394B"/>
                </a:solidFill>
                <a:latin typeface="Dana" panose="00000500000000000000" pitchFamily="2" charset="-78"/>
                <a:cs typeface="Dana" panose="00000500000000000000" pitchFamily="2" charset="-78"/>
              </a:rPr>
              <a:t>پیچیدگی فزاینده امور</a:t>
            </a:r>
            <a:endParaRPr lang="fa-IR" sz="2400" b="1" dirty="0">
              <a:latin typeface="Dana" panose="00000500000000000000" pitchFamily="2" charset="-78"/>
              <a:cs typeface="Dana" panose="00000500000000000000" pitchFamily="2" charset="-78"/>
            </a:endParaRPr>
          </a:p>
        </p:txBody>
      </p:sp>
      <p:sp>
        <p:nvSpPr>
          <p:cNvPr id="7" name="Oval 6">
            <a:extLst>
              <a:ext uri="{FF2B5EF4-FFF2-40B4-BE49-F238E27FC236}">
                <a16:creationId xmlns:a16="http://schemas.microsoft.com/office/drawing/2014/main" id="{1AF5FAAC-5D4C-3A84-865B-8BF0CC8252C2}"/>
              </a:ext>
            </a:extLst>
          </p:cNvPr>
          <p:cNvSpPr/>
          <p:nvPr/>
        </p:nvSpPr>
        <p:spPr>
          <a:xfrm>
            <a:off x="7162800" y="2561950"/>
            <a:ext cx="109728" cy="109728"/>
          </a:xfrm>
          <a:prstGeom prst="ellipse">
            <a:avLst/>
          </a:prstGeom>
          <a:ln>
            <a:no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EEC9A4E4-6BB1-5835-1062-B8F95CFDCD28}"/>
              </a:ext>
            </a:extLst>
          </p:cNvPr>
          <p:cNvSpPr/>
          <p:nvPr/>
        </p:nvSpPr>
        <p:spPr>
          <a:xfrm>
            <a:off x="4626899" y="2595478"/>
            <a:ext cx="109728" cy="109728"/>
          </a:xfrm>
          <a:prstGeom prst="ellipse">
            <a:avLst/>
          </a:prstGeom>
          <a:ln>
            <a:noFill/>
          </a:ln>
        </p:spPr>
        <p:style>
          <a:lnRef idx="2">
            <a:schemeClr val="accent2">
              <a:shade val="15000"/>
            </a:schemeClr>
          </a:lnRef>
          <a:fillRef idx="1">
            <a:schemeClr val="accent2"/>
          </a:fillRef>
          <a:effectRef idx="0">
            <a:schemeClr val="accent2"/>
          </a:effectRef>
          <a:fontRef idx="minor">
            <a:schemeClr val="lt1"/>
          </a:fontRef>
        </p:style>
        <p:txBody>
          <a:bodyPr rtlCol="0" anchor="ctr"/>
          <a:lstStyle/>
          <a:p>
            <a:pPr algn="ctr"/>
            <a:endParaRPr lang="en-US"/>
          </a:p>
        </p:txBody>
      </p:sp>
      <p:sp>
        <p:nvSpPr>
          <p:cNvPr id="12" name="Google Shape;194;p34">
            <a:extLst>
              <a:ext uri="{FF2B5EF4-FFF2-40B4-BE49-F238E27FC236}">
                <a16:creationId xmlns:a16="http://schemas.microsoft.com/office/drawing/2014/main" id="{4A8E658E-8024-EE7D-96EB-6C6B5B75EE45}"/>
              </a:ext>
            </a:extLst>
          </p:cNvPr>
          <p:cNvSpPr txBox="1">
            <a:spLocks/>
          </p:cNvSpPr>
          <p:nvPr/>
        </p:nvSpPr>
        <p:spPr>
          <a:xfrm>
            <a:off x="533400" y="3284550"/>
            <a:ext cx="7717501" cy="34020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l" rtl="0">
              <a:lnSpc>
                <a:spcPct val="100000"/>
              </a:lnSpc>
              <a:spcBef>
                <a:spcPts val="0"/>
              </a:spcBef>
              <a:spcAft>
                <a:spcPts val="0"/>
              </a:spcAft>
              <a:buClr>
                <a:srgbClr val="434343"/>
              </a:buClr>
              <a:buSzPts val="1200"/>
              <a:buFont typeface="Livvic"/>
              <a:buAutoNum type="arabicPeriod"/>
              <a:defRPr sz="1100" b="0" i="0" u="none" strike="noStrike" cap="none">
                <a:solidFill>
                  <a:schemeClr val="dk1"/>
                </a:solidFill>
                <a:latin typeface="Lato"/>
                <a:ea typeface="Lato"/>
                <a:cs typeface="Lato"/>
                <a:sym typeface="Lato"/>
              </a:defRPr>
            </a:lvl1pPr>
            <a:lvl2pPr marL="914400" marR="0" lvl="1" indent="-317500" algn="l" rtl="0">
              <a:lnSpc>
                <a:spcPct val="100000"/>
              </a:lnSpc>
              <a:spcBef>
                <a:spcPts val="0"/>
              </a:spcBef>
              <a:spcAft>
                <a:spcPts val="0"/>
              </a:spcAft>
              <a:buClr>
                <a:srgbClr val="434343"/>
              </a:buClr>
              <a:buSzPts val="1200"/>
              <a:buFont typeface="Roboto Condensed Light"/>
              <a:buAutoNum type="alphaLcPeriod"/>
              <a:defRPr sz="1400" b="0" i="0" u="none" strike="noStrike" cap="none">
                <a:solidFill>
                  <a:schemeClr val="dk1"/>
                </a:solidFill>
                <a:latin typeface="Lato"/>
                <a:ea typeface="Lato"/>
                <a:cs typeface="Lato"/>
                <a:sym typeface="Lato"/>
              </a:defRPr>
            </a:lvl2pPr>
            <a:lvl3pPr marL="1371600" marR="0" lvl="2" indent="-317500" algn="l" rtl="0">
              <a:lnSpc>
                <a:spcPct val="100000"/>
              </a:lnSpc>
              <a:spcBef>
                <a:spcPts val="0"/>
              </a:spcBef>
              <a:spcAft>
                <a:spcPts val="0"/>
              </a:spcAft>
              <a:buClr>
                <a:srgbClr val="434343"/>
              </a:buClr>
              <a:buSzPts val="1200"/>
              <a:buFont typeface="Roboto Condensed Light"/>
              <a:buAutoNum type="romanLcPeriod"/>
              <a:defRPr sz="1400" b="0" i="0" u="none" strike="noStrike" cap="none">
                <a:solidFill>
                  <a:schemeClr val="dk1"/>
                </a:solidFill>
                <a:latin typeface="Lato"/>
                <a:ea typeface="Lato"/>
                <a:cs typeface="Lato"/>
                <a:sym typeface="Lato"/>
              </a:defRPr>
            </a:lvl3pPr>
            <a:lvl4pPr marL="1828800" marR="0" lvl="3" indent="-317500" algn="l" rtl="0">
              <a:lnSpc>
                <a:spcPct val="100000"/>
              </a:lnSpc>
              <a:spcBef>
                <a:spcPts val="0"/>
              </a:spcBef>
              <a:spcAft>
                <a:spcPts val="0"/>
              </a:spcAft>
              <a:buClr>
                <a:srgbClr val="434343"/>
              </a:buClr>
              <a:buSzPts val="1200"/>
              <a:buFont typeface="Roboto Condensed Light"/>
              <a:buAutoNum type="arabicPeriod"/>
              <a:defRPr sz="1400" b="0" i="0" u="none" strike="noStrike" cap="none">
                <a:solidFill>
                  <a:schemeClr val="dk1"/>
                </a:solidFill>
                <a:latin typeface="Lato"/>
                <a:ea typeface="Lato"/>
                <a:cs typeface="Lato"/>
                <a:sym typeface="Lato"/>
              </a:defRPr>
            </a:lvl4pPr>
            <a:lvl5pPr marL="2286000" marR="0" lvl="4" indent="-317500" algn="l" rtl="0">
              <a:lnSpc>
                <a:spcPct val="100000"/>
              </a:lnSpc>
              <a:spcBef>
                <a:spcPts val="0"/>
              </a:spcBef>
              <a:spcAft>
                <a:spcPts val="0"/>
              </a:spcAft>
              <a:buClr>
                <a:srgbClr val="434343"/>
              </a:buClr>
              <a:buSzPts val="1200"/>
              <a:buFont typeface="Roboto Condensed Light"/>
              <a:buAutoNum type="alphaLcPeriod"/>
              <a:defRPr sz="1400" b="0" i="0" u="none" strike="noStrike" cap="none">
                <a:solidFill>
                  <a:schemeClr val="dk1"/>
                </a:solidFill>
                <a:latin typeface="Lato"/>
                <a:ea typeface="Lato"/>
                <a:cs typeface="Lato"/>
                <a:sym typeface="Lato"/>
              </a:defRPr>
            </a:lvl5pPr>
            <a:lvl6pPr marL="2743200" marR="0" lvl="5" indent="-317500" algn="l" rtl="0">
              <a:lnSpc>
                <a:spcPct val="100000"/>
              </a:lnSpc>
              <a:spcBef>
                <a:spcPts val="0"/>
              </a:spcBef>
              <a:spcAft>
                <a:spcPts val="0"/>
              </a:spcAft>
              <a:buClr>
                <a:srgbClr val="434343"/>
              </a:buClr>
              <a:buSzPts val="1200"/>
              <a:buFont typeface="Roboto Condensed Light"/>
              <a:buAutoNum type="romanLcPeriod"/>
              <a:defRPr sz="1400" b="0" i="0" u="none" strike="noStrike" cap="none">
                <a:solidFill>
                  <a:schemeClr val="dk1"/>
                </a:solidFill>
                <a:latin typeface="Lato"/>
                <a:ea typeface="Lato"/>
                <a:cs typeface="Lato"/>
                <a:sym typeface="Lato"/>
              </a:defRPr>
            </a:lvl6pPr>
            <a:lvl7pPr marL="3200400" marR="0" lvl="6" indent="-317500" algn="l" rtl="0">
              <a:lnSpc>
                <a:spcPct val="100000"/>
              </a:lnSpc>
              <a:spcBef>
                <a:spcPts val="0"/>
              </a:spcBef>
              <a:spcAft>
                <a:spcPts val="0"/>
              </a:spcAft>
              <a:buClr>
                <a:srgbClr val="434343"/>
              </a:buClr>
              <a:buSzPts val="1200"/>
              <a:buFont typeface="Roboto Condensed Light"/>
              <a:buAutoNum type="arabicPeriod"/>
              <a:defRPr sz="1400" b="0" i="0" u="none" strike="noStrike" cap="none">
                <a:solidFill>
                  <a:schemeClr val="dk1"/>
                </a:solidFill>
                <a:latin typeface="Lato"/>
                <a:ea typeface="Lato"/>
                <a:cs typeface="Lato"/>
                <a:sym typeface="Lato"/>
              </a:defRPr>
            </a:lvl7pPr>
            <a:lvl8pPr marL="3657600" marR="0" lvl="7" indent="-317500" algn="l" rtl="0">
              <a:lnSpc>
                <a:spcPct val="100000"/>
              </a:lnSpc>
              <a:spcBef>
                <a:spcPts val="0"/>
              </a:spcBef>
              <a:spcAft>
                <a:spcPts val="0"/>
              </a:spcAft>
              <a:buClr>
                <a:srgbClr val="434343"/>
              </a:buClr>
              <a:buSzPts val="1200"/>
              <a:buFont typeface="Roboto Condensed Light"/>
              <a:buAutoNum type="alphaLcPeriod"/>
              <a:defRPr sz="1400" b="0" i="0" u="none" strike="noStrike" cap="none">
                <a:solidFill>
                  <a:schemeClr val="dk1"/>
                </a:solidFill>
                <a:latin typeface="Lato"/>
                <a:ea typeface="Lato"/>
                <a:cs typeface="Lato"/>
                <a:sym typeface="Lato"/>
              </a:defRPr>
            </a:lvl8pPr>
            <a:lvl9pPr marL="4114800" marR="0" lvl="8" indent="-317500" algn="l" rtl="0">
              <a:lnSpc>
                <a:spcPct val="100000"/>
              </a:lnSpc>
              <a:spcBef>
                <a:spcPts val="0"/>
              </a:spcBef>
              <a:spcAft>
                <a:spcPts val="0"/>
              </a:spcAft>
              <a:buClr>
                <a:srgbClr val="434343"/>
              </a:buClr>
              <a:buSzPts val="1200"/>
              <a:buFont typeface="Roboto Condensed Light"/>
              <a:buAutoNum type="romanLcPeriod"/>
              <a:defRPr sz="1400" b="0" i="0" u="none" strike="noStrike" cap="none">
                <a:solidFill>
                  <a:schemeClr val="dk1"/>
                </a:solidFill>
                <a:latin typeface="Lato"/>
                <a:ea typeface="Lato"/>
                <a:cs typeface="Lato"/>
                <a:sym typeface="Lato"/>
              </a:defRPr>
            </a:lvl9pPr>
          </a:lstStyle>
          <a:p>
            <a:pPr marL="0" indent="0" algn="ctr">
              <a:buClr>
                <a:schemeClr val="dk1"/>
              </a:buClr>
              <a:buSzPts val="1100"/>
              <a:buFont typeface="Arial"/>
              <a:buNone/>
            </a:pPr>
            <a:r>
              <a:rPr lang="fa-IR" sz="2600" dirty="0">
                <a:solidFill>
                  <a:srgbClr val="30394B"/>
                </a:solidFill>
                <a:latin typeface="Dana" panose="00000500000000000000" pitchFamily="2" charset="-78"/>
                <a:cs typeface="Dana" panose="00000500000000000000" pitchFamily="2" charset="-78"/>
              </a:rPr>
              <a:t>این ویژگی‌ها عواملی نیستند که کسب و کارها، صنایع، دیگر سازمان‌ها و نهادها بتوانند بی‌تفاوت از کنار آن بگذرند.</a:t>
            </a:r>
            <a:endParaRPr lang="fa-IR" sz="2600" dirty="0">
              <a:latin typeface="Dana" panose="00000500000000000000" pitchFamily="2" charset="-78"/>
              <a:cs typeface="Dana" panose="00000500000000000000" pitchFamily="2" charset="-78"/>
            </a:endParaRPr>
          </a:p>
        </p:txBody>
      </p:sp>
      <p:pic>
        <p:nvPicPr>
          <p:cNvPr id="22" name="Picture 21">
            <a:extLst>
              <a:ext uri="{FF2B5EF4-FFF2-40B4-BE49-F238E27FC236}">
                <a16:creationId xmlns:a16="http://schemas.microsoft.com/office/drawing/2014/main" id="{2CBA8453-1BAD-7E9C-E633-F518383BCDB2}"/>
              </a:ext>
            </a:extLst>
          </p:cNvPr>
          <p:cNvPicPr>
            <a:picLocks noChangeAspect="1"/>
          </p:cNvPicPr>
          <p:nvPr/>
        </p:nvPicPr>
        <p:blipFill>
          <a:blip r:embed="rId3"/>
          <a:stretch>
            <a:fillRect/>
          </a:stretch>
        </p:blipFill>
        <p:spPr>
          <a:xfrm>
            <a:off x="381000" y="2107519"/>
            <a:ext cx="1022264" cy="997631"/>
          </a:xfrm>
          <a:prstGeom prst="rect">
            <a:avLst/>
          </a:prstGeom>
        </p:spPr>
      </p:pic>
    </p:spTree>
    <p:extLst>
      <p:ext uri="{BB962C8B-B14F-4D97-AF65-F5344CB8AC3E}">
        <p14:creationId xmlns:p14="http://schemas.microsoft.com/office/powerpoint/2010/main" val="714925589"/>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554"/>
        <p:cNvGrpSpPr/>
        <p:nvPr/>
      </p:nvGrpSpPr>
      <p:grpSpPr>
        <a:xfrm>
          <a:off x="0" y="0"/>
          <a:ext cx="0" cy="0"/>
          <a:chOff x="0" y="0"/>
          <a:chExt cx="0" cy="0"/>
        </a:xfrm>
      </p:grpSpPr>
      <p:sp>
        <p:nvSpPr>
          <p:cNvPr id="9555" name="Google Shape;9555;p81"/>
          <p:cNvSpPr/>
          <p:nvPr/>
        </p:nvSpPr>
        <p:spPr>
          <a:xfrm>
            <a:off x="844100" y="1534006"/>
            <a:ext cx="323667" cy="373560"/>
          </a:xfrm>
          <a:custGeom>
            <a:avLst/>
            <a:gdLst/>
            <a:ahLst/>
            <a:cxnLst/>
            <a:rect l="l" t="t" r="r" b="b"/>
            <a:pathLst>
              <a:path w="10996" h="12691" extrusionOk="0">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81"/>
          <p:cNvSpPr/>
          <p:nvPr/>
        </p:nvSpPr>
        <p:spPr>
          <a:xfrm>
            <a:off x="844104" y="1998611"/>
            <a:ext cx="383008" cy="338738"/>
          </a:xfrm>
          <a:custGeom>
            <a:avLst/>
            <a:gdLst/>
            <a:ahLst/>
            <a:cxnLst/>
            <a:rect l="l" t="t" r="r" b="b"/>
            <a:pathLst>
              <a:path w="13012" h="11508" extrusionOk="0">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81"/>
          <p:cNvSpPr/>
          <p:nvPr/>
        </p:nvSpPr>
        <p:spPr>
          <a:xfrm>
            <a:off x="852434" y="2428395"/>
            <a:ext cx="366348" cy="373412"/>
          </a:xfrm>
          <a:custGeom>
            <a:avLst/>
            <a:gdLst/>
            <a:ahLst/>
            <a:cxnLst/>
            <a:rect l="l" t="t" r="r" b="b"/>
            <a:pathLst>
              <a:path w="12446" h="12686" extrusionOk="0">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58" name="Google Shape;9558;p81"/>
          <p:cNvGrpSpPr/>
          <p:nvPr/>
        </p:nvGrpSpPr>
        <p:grpSpPr>
          <a:xfrm>
            <a:off x="2987728" y="1561903"/>
            <a:ext cx="371882" cy="373766"/>
            <a:chOff x="-41270450" y="1973375"/>
            <a:chExt cx="315850" cy="317450"/>
          </a:xfrm>
        </p:grpSpPr>
        <p:sp>
          <p:nvSpPr>
            <p:cNvPr id="9559" name="Google Shape;9559;p81"/>
            <p:cNvSpPr/>
            <p:nvPr/>
          </p:nvSpPr>
          <p:spPr>
            <a:xfrm>
              <a:off x="-41270450" y="1973375"/>
              <a:ext cx="315850" cy="317450"/>
            </a:xfrm>
            <a:custGeom>
              <a:avLst/>
              <a:gdLst/>
              <a:ahLst/>
              <a:cxnLst/>
              <a:rect l="l" t="t" r="r" b="b"/>
              <a:pathLst>
                <a:path w="12634" h="12698" extrusionOk="0">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81"/>
            <p:cNvSpPr/>
            <p:nvPr/>
          </p:nvSpPr>
          <p:spPr>
            <a:xfrm>
              <a:off x="-41230300" y="2015125"/>
              <a:ext cx="235525" cy="192200"/>
            </a:xfrm>
            <a:custGeom>
              <a:avLst/>
              <a:gdLst/>
              <a:ahLst/>
              <a:cxnLst/>
              <a:rect l="l" t="t" r="r" b="b"/>
              <a:pathLst>
                <a:path w="9421" h="7688" extrusionOk="0">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81"/>
            <p:cNvSpPr/>
            <p:nvPr/>
          </p:nvSpPr>
          <p:spPr>
            <a:xfrm>
              <a:off x="-41139725" y="2061750"/>
              <a:ext cx="83525" cy="103675"/>
            </a:xfrm>
            <a:custGeom>
              <a:avLst/>
              <a:gdLst/>
              <a:ahLst/>
              <a:cxnLst/>
              <a:rect l="l" t="t" r="r" b="b"/>
              <a:pathLst>
                <a:path w="3341" h="4147" extrusionOk="0">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81"/>
            <p:cNvSpPr/>
            <p:nvPr/>
          </p:nvSpPr>
          <p:spPr>
            <a:xfrm>
              <a:off x="-41230300" y="2227000"/>
              <a:ext cx="235525" cy="21300"/>
            </a:xfrm>
            <a:custGeom>
              <a:avLst/>
              <a:gdLst/>
              <a:ahLst/>
              <a:cxnLst/>
              <a:rect l="l" t="t" r="r" b="b"/>
              <a:pathLst>
                <a:path w="9421" h="852" extrusionOk="0">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3" name="Google Shape;9563;p81"/>
          <p:cNvGrpSpPr/>
          <p:nvPr/>
        </p:nvGrpSpPr>
        <p:grpSpPr>
          <a:xfrm>
            <a:off x="3005407" y="2008859"/>
            <a:ext cx="395871" cy="372088"/>
            <a:chOff x="-41291625" y="2339025"/>
            <a:chExt cx="336225" cy="316025"/>
          </a:xfrm>
        </p:grpSpPr>
        <p:sp>
          <p:nvSpPr>
            <p:cNvPr id="9564" name="Google Shape;9564;p81"/>
            <p:cNvSpPr/>
            <p:nvPr/>
          </p:nvSpPr>
          <p:spPr>
            <a:xfrm>
              <a:off x="-41291625" y="2339025"/>
              <a:ext cx="336225" cy="316025"/>
            </a:xfrm>
            <a:custGeom>
              <a:avLst/>
              <a:gdLst/>
              <a:ahLst/>
              <a:cxnLst/>
              <a:rect l="l" t="t" r="r" b="b"/>
              <a:pathLst>
                <a:path w="13449" h="12641" extrusionOk="0">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81"/>
            <p:cNvSpPr/>
            <p:nvPr/>
          </p:nvSpPr>
          <p:spPr>
            <a:xfrm>
              <a:off x="-41234225" y="26208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66" name="Google Shape;9566;p81"/>
          <p:cNvSpPr/>
          <p:nvPr/>
        </p:nvSpPr>
        <p:spPr>
          <a:xfrm>
            <a:off x="2982027" y="2195874"/>
            <a:ext cx="0" cy="29"/>
          </a:xfrm>
          <a:custGeom>
            <a:avLst/>
            <a:gdLst/>
            <a:ahLst/>
            <a:cxnLst/>
            <a:rect l="l" t="t" r="r" b="b"/>
            <a:pathLst>
              <a:path h="1" extrusionOk="0">
                <a:moveTo>
                  <a:pt x="0"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81"/>
          <p:cNvSpPr/>
          <p:nvPr/>
        </p:nvSpPr>
        <p:spPr>
          <a:xfrm>
            <a:off x="3016426" y="2441147"/>
            <a:ext cx="376503" cy="373442"/>
          </a:xfrm>
          <a:custGeom>
            <a:avLst/>
            <a:gdLst/>
            <a:ahLst/>
            <a:cxnLst/>
            <a:rect l="l" t="t" r="r" b="b"/>
            <a:pathLst>
              <a:path w="12791" h="12687" extrusionOk="0">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81"/>
          <p:cNvSpPr/>
          <p:nvPr/>
        </p:nvSpPr>
        <p:spPr>
          <a:xfrm>
            <a:off x="1807487" y="2877846"/>
            <a:ext cx="231859" cy="372824"/>
          </a:xfrm>
          <a:custGeom>
            <a:avLst/>
            <a:gdLst/>
            <a:ahLst/>
            <a:cxnLst/>
            <a:rect l="l" t="t" r="r" b="b"/>
            <a:pathLst>
              <a:path w="7877" h="12666" extrusionOk="0">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81"/>
          <p:cNvSpPr/>
          <p:nvPr/>
        </p:nvSpPr>
        <p:spPr>
          <a:xfrm>
            <a:off x="1759274" y="3307876"/>
            <a:ext cx="328289" cy="374914"/>
          </a:xfrm>
          <a:custGeom>
            <a:avLst/>
            <a:gdLst/>
            <a:ahLst/>
            <a:cxnLst/>
            <a:rect l="l" t="t" r="r" b="b"/>
            <a:pathLst>
              <a:path w="11153" h="12737" extrusionOk="0">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81"/>
          <p:cNvSpPr/>
          <p:nvPr/>
        </p:nvSpPr>
        <p:spPr>
          <a:xfrm>
            <a:off x="1735189" y="3801910"/>
            <a:ext cx="372824" cy="374060"/>
          </a:xfrm>
          <a:custGeom>
            <a:avLst/>
            <a:gdLst/>
            <a:ahLst/>
            <a:cxnLst/>
            <a:rect l="l" t="t" r="r" b="b"/>
            <a:pathLst>
              <a:path w="12666" h="12708" extrusionOk="0">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81"/>
          <p:cNvSpPr/>
          <p:nvPr/>
        </p:nvSpPr>
        <p:spPr>
          <a:xfrm>
            <a:off x="3953247" y="2878081"/>
            <a:ext cx="374678" cy="372353"/>
          </a:xfrm>
          <a:custGeom>
            <a:avLst/>
            <a:gdLst/>
            <a:ahLst/>
            <a:cxnLst/>
            <a:rect l="l" t="t" r="r" b="b"/>
            <a:pathLst>
              <a:path w="12729" h="12650" extrusionOk="0">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72" name="Google Shape;9572;p81"/>
          <p:cNvGrpSpPr/>
          <p:nvPr/>
        </p:nvGrpSpPr>
        <p:grpSpPr>
          <a:xfrm>
            <a:off x="1229534" y="1533910"/>
            <a:ext cx="396931" cy="373147"/>
            <a:chOff x="-42804750" y="1949600"/>
            <a:chExt cx="337125" cy="316925"/>
          </a:xfrm>
        </p:grpSpPr>
        <p:sp>
          <p:nvSpPr>
            <p:cNvPr id="9573" name="Google Shape;9573;p81"/>
            <p:cNvSpPr/>
            <p:nvPr/>
          </p:nvSpPr>
          <p:spPr>
            <a:xfrm>
              <a:off x="-42731500" y="2013125"/>
              <a:ext cx="189825" cy="189900"/>
            </a:xfrm>
            <a:custGeom>
              <a:avLst/>
              <a:gdLst/>
              <a:ahLst/>
              <a:cxnLst/>
              <a:rect l="l" t="t" r="r" b="b"/>
              <a:pathLst>
                <a:path w="7593" h="7596" extrusionOk="0">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81"/>
            <p:cNvSpPr/>
            <p:nvPr/>
          </p:nvSpPr>
          <p:spPr>
            <a:xfrm>
              <a:off x="-42804750" y="1949600"/>
              <a:ext cx="337125" cy="316925"/>
            </a:xfrm>
            <a:custGeom>
              <a:avLst/>
              <a:gdLst/>
              <a:ahLst/>
              <a:cxnLst/>
              <a:rect l="l" t="t" r="r" b="b"/>
              <a:pathLst>
                <a:path w="13485" h="12677" extrusionOk="0">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81"/>
            <p:cNvSpPr/>
            <p:nvPr/>
          </p:nvSpPr>
          <p:spPr>
            <a:xfrm>
              <a:off x="-42644075" y="2060025"/>
              <a:ext cx="59100" cy="65400"/>
            </a:xfrm>
            <a:custGeom>
              <a:avLst/>
              <a:gdLst/>
              <a:ahLst/>
              <a:cxnLst/>
              <a:rect l="l" t="t" r="r" b="b"/>
              <a:pathLst>
                <a:path w="2364" h="2616" extrusionOk="0">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6" name="Google Shape;9576;p81"/>
          <p:cNvGrpSpPr/>
          <p:nvPr/>
        </p:nvGrpSpPr>
        <p:grpSpPr>
          <a:xfrm>
            <a:off x="1292211" y="1986607"/>
            <a:ext cx="335706" cy="364258"/>
            <a:chOff x="-42778750" y="2320125"/>
            <a:chExt cx="285125" cy="309375"/>
          </a:xfrm>
        </p:grpSpPr>
        <p:sp>
          <p:nvSpPr>
            <p:cNvPr id="9577" name="Google Shape;9577;p81"/>
            <p:cNvSpPr/>
            <p:nvPr/>
          </p:nvSpPr>
          <p:spPr>
            <a:xfrm>
              <a:off x="-42778750" y="2320125"/>
              <a:ext cx="285125" cy="309375"/>
            </a:xfrm>
            <a:custGeom>
              <a:avLst/>
              <a:gdLst/>
              <a:ahLst/>
              <a:cxnLst/>
              <a:rect l="l" t="t" r="r" b="b"/>
              <a:pathLst>
                <a:path w="11405" h="12375" extrusionOk="0">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81"/>
            <p:cNvSpPr/>
            <p:nvPr/>
          </p:nvSpPr>
          <p:spPr>
            <a:xfrm>
              <a:off x="-42667700" y="2443600"/>
              <a:ext cx="62250" cy="61475"/>
            </a:xfrm>
            <a:custGeom>
              <a:avLst/>
              <a:gdLst/>
              <a:ahLst/>
              <a:cxnLst/>
              <a:rect l="l" t="t" r="r" b="b"/>
              <a:pathLst>
                <a:path w="2490" h="2459" extrusionOk="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9" name="Google Shape;9579;p81"/>
          <p:cNvGrpSpPr/>
          <p:nvPr/>
        </p:nvGrpSpPr>
        <p:grpSpPr>
          <a:xfrm>
            <a:off x="1269879" y="2433612"/>
            <a:ext cx="375591" cy="374678"/>
            <a:chOff x="-42796875" y="2680675"/>
            <a:chExt cx="319000" cy="318225"/>
          </a:xfrm>
        </p:grpSpPr>
        <p:sp>
          <p:nvSpPr>
            <p:cNvPr id="9580" name="Google Shape;9580;p81"/>
            <p:cNvSpPr/>
            <p:nvPr/>
          </p:nvSpPr>
          <p:spPr>
            <a:xfrm>
              <a:off x="-42671650" y="2853950"/>
              <a:ext cx="70125" cy="21275"/>
            </a:xfrm>
            <a:custGeom>
              <a:avLst/>
              <a:gdLst/>
              <a:ahLst/>
              <a:cxnLst/>
              <a:rect l="l" t="t" r="r" b="b"/>
              <a:pathLst>
                <a:path w="2805" h="851" extrusionOk="0">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81"/>
            <p:cNvSpPr/>
            <p:nvPr/>
          </p:nvSpPr>
          <p:spPr>
            <a:xfrm>
              <a:off x="-42671650" y="2895675"/>
              <a:ext cx="70125" cy="20525"/>
            </a:xfrm>
            <a:custGeom>
              <a:avLst/>
              <a:gdLst/>
              <a:ahLst/>
              <a:cxnLst/>
              <a:rect l="l" t="t" r="r" b="b"/>
              <a:pathLst>
                <a:path w="2805" h="821" extrusionOk="0">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81"/>
            <p:cNvSpPr/>
            <p:nvPr/>
          </p:nvSpPr>
          <p:spPr>
            <a:xfrm>
              <a:off x="-42796875" y="2680675"/>
              <a:ext cx="319000" cy="318225"/>
            </a:xfrm>
            <a:custGeom>
              <a:avLst/>
              <a:gdLst/>
              <a:ahLst/>
              <a:cxnLst/>
              <a:rect l="l" t="t" r="r" b="b"/>
              <a:pathLst>
                <a:path w="12760" h="12729" extrusionOk="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81"/>
            <p:cNvSpPr/>
            <p:nvPr/>
          </p:nvSpPr>
          <p:spPr>
            <a:xfrm>
              <a:off x="-42753550" y="2854500"/>
              <a:ext cx="63825" cy="61700"/>
            </a:xfrm>
            <a:custGeom>
              <a:avLst/>
              <a:gdLst/>
              <a:ahLst/>
              <a:cxnLst/>
              <a:rect l="l" t="t" r="r" b="b"/>
              <a:pathLst>
                <a:path w="2553" h="2468" extrusionOk="0">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81"/>
            <p:cNvSpPr/>
            <p:nvPr/>
          </p:nvSpPr>
          <p:spPr>
            <a:xfrm>
              <a:off x="-42581850" y="2853950"/>
              <a:ext cx="63025" cy="61475"/>
            </a:xfrm>
            <a:custGeom>
              <a:avLst/>
              <a:gdLst/>
              <a:ahLst/>
              <a:cxnLst/>
              <a:rect l="l" t="t" r="r" b="b"/>
              <a:pathLst>
                <a:path w="2521" h="2459" extrusionOk="0">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85" name="Google Shape;9585;p81"/>
          <p:cNvSpPr/>
          <p:nvPr/>
        </p:nvSpPr>
        <p:spPr>
          <a:xfrm>
            <a:off x="3439644" y="1559525"/>
            <a:ext cx="375591" cy="373030"/>
          </a:xfrm>
          <a:custGeom>
            <a:avLst/>
            <a:gdLst/>
            <a:ahLst/>
            <a:cxnLst/>
            <a:rect l="l" t="t" r="r" b="b"/>
            <a:pathLst>
              <a:path w="12760" h="12673" extrusionOk="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81"/>
          <p:cNvSpPr/>
          <p:nvPr/>
        </p:nvSpPr>
        <p:spPr>
          <a:xfrm>
            <a:off x="3459773" y="2040992"/>
            <a:ext cx="380241" cy="318104"/>
          </a:xfrm>
          <a:custGeom>
            <a:avLst/>
            <a:gdLst/>
            <a:ahLst/>
            <a:cxnLst/>
            <a:rect l="l" t="t" r="r" b="b"/>
            <a:pathLst>
              <a:path w="12918" h="10807" extrusionOk="0">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81"/>
          <p:cNvSpPr/>
          <p:nvPr/>
        </p:nvSpPr>
        <p:spPr>
          <a:xfrm>
            <a:off x="3469303" y="2441147"/>
            <a:ext cx="375620" cy="372441"/>
          </a:xfrm>
          <a:custGeom>
            <a:avLst/>
            <a:gdLst/>
            <a:ahLst/>
            <a:cxnLst/>
            <a:rect l="l" t="t" r="r" b="b"/>
            <a:pathLst>
              <a:path w="12761" h="12653" extrusionOk="0">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81"/>
          <p:cNvSpPr/>
          <p:nvPr/>
        </p:nvSpPr>
        <p:spPr>
          <a:xfrm>
            <a:off x="2230466" y="2877846"/>
            <a:ext cx="268977" cy="370969"/>
          </a:xfrm>
          <a:custGeom>
            <a:avLst/>
            <a:gdLst/>
            <a:ahLst/>
            <a:cxnLst/>
            <a:rect l="l" t="t" r="r" b="b"/>
            <a:pathLst>
              <a:path w="9138" h="12603" extrusionOk="0">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81"/>
          <p:cNvSpPr/>
          <p:nvPr/>
        </p:nvSpPr>
        <p:spPr>
          <a:xfrm>
            <a:off x="2117481" y="3661407"/>
            <a:ext cx="29" cy="29"/>
          </a:xfrm>
          <a:custGeom>
            <a:avLst/>
            <a:gdLst/>
            <a:ahLst/>
            <a:cxnLst/>
            <a:rect l="l" t="t" r="r" b="b"/>
            <a:pathLst>
              <a:path w="1" h="1" extrusionOk="0">
                <a:moveTo>
                  <a:pt x="1"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90" name="Google Shape;9590;p81"/>
          <p:cNvGrpSpPr/>
          <p:nvPr/>
        </p:nvGrpSpPr>
        <p:grpSpPr>
          <a:xfrm>
            <a:off x="2168150" y="3311887"/>
            <a:ext cx="390426" cy="369586"/>
            <a:chOff x="-39055650" y="2315975"/>
            <a:chExt cx="331600" cy="313900"/>
          </a:xfrm>
        </p:grpSpPr>
        <p:sp>
          <p:nvSpPr>
            <p:cNvPr id="9591" name="Google Shape;9591;p81"/>
            <p:cNvSpPr/>
            <p:nvPr/>
          </p:nvSpPr>
          <p:spPr>
            <a:xfrm>
              <a:off x="-38976900" y="2390225"/>
              <a:ext cx="167775" cy="165825"/>
            </a:xfrm>
            <a:custGeom>
              <a:avLst/>
              <a:gdLst/>
              <a:ahLst/>
              <a:cxnLst/>
              <a:rect l="l" t="t" r="r" b="b"/>
              <a:pathLst>
                <a:path w="6711" h="6633" extrusionOk="0">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81"/>
            <p:cNvSpPr/>
            <p:nvPr/>
          </p:nvSpPr>
          <p:spPr>
            <a:xfrm>
              <a:off x="-39055650" y="2315975"/>
              <a:ext cx="331600" cy="313900"/>
            </a:xfrm>
            <a:custGeom>
              <a:avLst/>
              <a:gdLst/>
              <a:ahLst/>
              <a:cxnLst/>
              <a:rect l="l" t="t" r="r" b="b"/>
              <a:pathLst>
                <a:path w="13264" h="12556" extrusionOk="0">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93" name="Google Shape;9593;p81"/>
          <p:cNvSpPr/>
          <p:nvPr/>
        </p:nvSpPr>
        <p:spPr>
          <a:xfrm>
            <a:off x="2174857" y="3829888"/>
            <a:ext cx="374649" cy="318104"/>
          </a:xfrm>
          <a:custGeom>
            <a:avLst/>
            <a:gdLst/>
            <a:ahLst/>
            <a:cxnLst/>
            <a:rect l="l" t="t" r="r" b="b"/>
            <a:pathLst>
              <a:path w="12728" h="10807" extrusionOk="0">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81"/>
          <p:cNvSpPr/>
          <p:nvPr/>
        </p:nvSpPr>
        <p:spPr>
          <a:xfrm>
            <a:off x="3995440" y="3297221"/>
            <a:ext cx="290288" cy="375355"/>
          </a:xfrm>
          <a:custGeom>
            <a:avLst/>
            <a:gdLst/>
            <a:ahLst/>
            <a:cxnLst/>
            <a:rect l="l" t="t" r="r" b="b"/>
            <a:pathLst>
              <a:path w="9862" h="12752" extrusionOk="0">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95" name="Google Shape;9595;p81"/>
          <p:cNvGrpSpPr/>
          <p:nvPr/>
        </p:nvGrpSpPr>
        <p:grpSpPr>
          <a:xfrm>
            <a:off x="1659816" y="1534087"/>
            <a:ext cx="380241" cy="371793"/>
            <a:chOff x="-42430625" y="1949750"/>
            <a:chExt cx="322950" cy="315775"/>
          </a:xfrm>
        </p:grpSpPr>
        <p:sp>
          <p:nvSpPr>
            <p:cNvPr id="9596" name="Google Shape;9596;p81"/>
            <p:cNvSpPr/>
            <p:nvPr/>
          </p:nvSpPr>
          <p:spPr>
            <a:xfrm>
              <a:off x="-423534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81"/>
            <p:cNvSpPr/>
            <p:nvPr/>
          </p:nvSpPr>
          <p:spPr>
            <a:xfrm>
              <a:off x="-422896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81"/>
            <p:cNvSpPr/>
            <p:nvPr/>
          </p:nvSpPr>
          <p:spPr>
            <a:xfrm>
              <a:off x="-42226625" y="2065525"/>
              <a:ext cx="40975" cy="41000"/>
            </a:xfrm>
            <a:custGeom>
              <a:avLst/>
              <a:gdLst/>
              <a:ahLst/>
              <a:cxnLst/>
              <a:rect l="l" t="t" r="r" b="b"/>
              <a:pathLst>
                <a:path w="1639" h="1640" extrusionOk="0">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81"/>
            <p:cNvSpPr/>
            <p:nvPr/>
          </p:nvSpPr>
          <p:spPr>
            <a:xfrm>
              <a:off x="-42430625" y="1949750"/>
              <a:ext cx="322950" cy="315775"/>
            </a:xfrm>
            <a:custGeom>
              <a:avLst/>
              <a:gdLst/>
              <a:ahLst/>
              <a:cxnLst/>
              <a:rect l="l" t="t" r="r" b="b"/>
              <a:pathLst>
                <a:path w="12918" h="12631" extrusionOk="0">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00" name="Google Shape;9600;p81"/>
          <p:cNvSpPr/>
          <p:nvPr/>
        </p:nvSpPr>
        <p:spPr>
          <a:xfrm>
            <a:off x="1719036" y="1981654"/>
            <a:ext cx="324609" cy="372824"/>
          </a:xfrm>
          <a:custGeom>
            <a:avLst/>
            <a:gdLst/>
            <a:ahLst/>
            <a:cxnLst/>
            <a:rect l="l" t="t" r="r" b="b"/>
            <a:pathLst>
              <a:path w="11028" h="12666" extrusionOk="0">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81"/>
          <p:cNvSpPr/>
          <p:nvPr/>
        </p:nvSpPr>
        <p:spPr>
          <a:xfrm>
            <a:off x="1696509" y="2414097"/>
            <a:ext cx="370057" cy="372647"/>
          </a:xfrm>
          <a:custGeom>
            <a:avLst/>
            <a:gdLst/>
            <a:ahLst/>
            <a:cxnLst/>
            <a:rect l="l" t="t" r="r" b="b"/>
            <a:pathLst>
              <a:path w="12572" h="12660" extrusionOk="0">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81"/>
          <p:cNvSpPr/>
          <p:nvPr/>
        </p:nvSpPr>
        <p:spPr>
          <a:xfrm>
            <a:off x="3917021" y="1568326"/>
            <a:ext cx="373766" cy="340357"/>
          </a:xfrm>
          <a:custGeom>
            <a:avLst/>
            <a:gdLst/>
            <a:ahLst/>
            <a:cxnLst/>
            <a:rect l="l" t="t" r="r" b="b"/>
            <a:pathLst>
              <a:path w="12698" h="11563" extrusionOk="0">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81"/>
          <p:cNvSpPr/>
          <p:nvPr/>
        </p:nvSpPr>
        <p:spPr>
          <a:xfrm>
            <a:off x="3936416" y="2007614"/>
            <a:ext cx="379329" cy="373766"/>
          </a:xfrm>
          <a:custGeom>
            <a:avLst/>
            <a:gdLst/>
            <a:ahLst/>
            <a:cxnLst/>
            <a:rect l="l" t="t" r="r" b="b"/>
            <a:pathLst>
              <a:path w="12887" h="12698" extrusionOk="0">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81"/>
          <p:cNvSpPr/>
          <p:nvPr/>
        </p:nvSpPr>
        <p:spPr>
          <a:xfrm>
            <a:off x="3906859" y="2439940"/>
            <a:ext cx="373766" cy="373736"/>
          </a:xfrm>
          <a:custGeom>
            <a:avLst/>
            <a:gdLst/>
            <a:ahLst/>
            <a:cxnLst/>
            <a:rect l="l" t="t" r="r" b="b"/>
            <a:pathLst>
              <a:path w="12698" h="12697" extrusionOk="0">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81"/>
          <p:cNvSpPr/>
          <p:nvPr/>
        </p:nvSpPr>
        <p:spPr>
          <a:xfrm>
            <a:off x="2616350" y="2874814"/>
            <a:ext cx="374678" cy="375620"/>
          </a:xfrm>
          <a:custGeom>
            <a:avLst/>
            <a:gdLst/>
            <a:ahLst/>
            <a:cxnLst/>
            <a:rect l="l" t="t" r="r" b="b"/>
            <a:pathLst>
              <a:path w="12729" h="12761" extrusionOk="0">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06" name="Google Shape;9606;p81"/>
          <p:cNvGrpSpPr/>
          <p:nvPr/>
        </p:nvGrpSpPr>
        <p:grpSpPr>
          <a:xfrm>
            <a:off x="2623344" y="3310032"/>
            <a:ext cx="372824" cy="372058"/>
            <a:chOff x="-38686275" y="2314400"/>
            <a:chExt cx="316650" cy="316000"/>
          </a:xfrm>
        </p:grpSpPr>
        <p:sp>
          <p:nvSpPr>
            <p:cNvPr id="9607" name="Google Shape;9607;p81"/>
            <p:cNvSpPr/>
            <p:nvPr/>
          </p:nvSpPr>
          <p:spPr>
            <a:xfrm>
              <a:off x="-38686275" y="2314400"/>
              <a:ext cx="316650" cy="316000"/>
            </a:xfrm>
            <a:custGeom>
              <a:avLst/>
              <a:gdLst/>
              <a:ahLst/>
              <a:cxnLst/>
              <a:rect l="l" t="t" r="r" b="b"/>
              <a:pathLst>
                <a:path w="12666" h="12640" extrusionOk="0">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81"/>
            <p:cNvSpPr/>
            <p:nvPr/>
          </p:nvSpPr>
          <p:spPr>
            <a:xfrm>
              <a:off x="-38583075" y="2527075"/>
              <a:ext cx="111075" cy="63050"/>
            </a:xfrm>
            <a:custGeom>
              <a:avLst/>
              <a:gdLst/>
              <a:ahLst/>
              <a:cxnLst/>
              <a:rect l="l" t="t" r="r" b="b"/>
              <a:pathLst>
                <a:path w="4443" h="2522" extrusionOk="0">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9" name="Google Shape;9609;p81"/>
          <p:cNvGrpSpPr/>
          <p:nvPr/>
        </p:nvGrpSpPr>
        <p:grpSpPr>
          <a:xfrm>
            <a:off x="2621946" y="3802072"/>
            <a:ext cx="375620" cy="373736"/>
            <a:chOff x="-38686275" y="2682250"/>
            <a:chExt cx="319025" cy="317425"/>
          </a:xfrm>
        </p:grpSpPr>
        <p:sp>
          <p:nvSpPr>
            <p:cNvPr id="9610" name="Google Shape;9610;p81"/>
            <p:cNvSpPr/>
            <p:nvPr/>
          </p:nvSpPr>
          <p:spPr>
            <a:xfrm>
              <a:off x="-38686275" y="2682250"/>
              <a:ext cx="319025" cy="317425"/>
            </a:xfrm>
            <a:custGeom>
              <a:avLst/>
              <a:gdLst/>
              <a:ahLst/>
              <a:cxnLst/>
              <a:rect l="l" t="t" r="r" b="b"/>
              <a:pathLst>
                <a:path w="12761" h="12697" extrusionOk="0">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81"/>
            <p:cNvSpPr/>
            <p:nvPr/>
          </p:nvSpPr>
          <p:spPr>
            <a:xfrm>
              <a:off x="-38591750" y="2773600"/>
              <a:ext cx="63025" cy="61350"/>
            </a:xfrm>
            <a:custGeom>
              <a:avLst/>
              <a:gdLst/>
              <a:ahLst/>
              <a:cxnLst/>
              <a:rect l="l" t="t" r="r" b="b"/>
              <a:pathLst>
                <a:path w="2521" h="2454" extrusionOk="0">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2" name="Google Shape;9612;p81"/>
          <p:cNvGrpSpPr/>
          <p:nvPr/>
        </p:nvGrpSpPr>
        <p:grpSpPr>
          <a:xfrm>
            <a:off x="3940328" y="3800615"/>
            <a:ext cx="391368" cy="376650"/>
            <a:chOff x="-37534750" y="2668075"/>
            <a:chExt cx="332400" cy="319900"/>
          </a:xfrm>
        </p:grpSpPr>
        <p:sp>
          <p:nvSpPr>
            <p:cNvPr id="9613" name="Google Shape;9613;p81"/>
            <p:cNvSpPr/>
            <p:nvPr/>
          </p:nvSpPr>
          <p:spPr>
            <a:xfrm>
              <a:off x="-37534750" y="2668075"/>
              <a:ext cx="332400" cy="319900"/>
            </a:xfrm>
            <a:custGeom>
              <a:avLst/>
              <a:gdLst/>
              <a:ahLst/>
              <a:cxnLst/>
              <a:rect l="l" t="t" r="r" b="b"/>
              <a:pathLst>
                <a:path w="13296" h="12796" extrusionOk="0">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81"/>
            <p:cNvSpPr/>
            <p:nvPr/>
          </p:nvSpPr>
          <p:spPr>
            <a:xfrm>
              <a:off x="-37487500" y="2709475"/>
              <a:ext cx="165425" cy="164450"/>
            </a:xfrm>
            <a:custGeom>
              <a:avLst/>
              <a:gdLst/>
              <a:ahLst/>
              <a:cxnLst/>
              <a:rect l="l" t="t" r="r" b="b"/>
              <a:pathLst>
                <a:path w="6617" h="6578" extrusionOk="0">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15" name="Google Shape;9615;p81"/>
          <p:cNvSpPr/>
          <p:nvPr/>
        </p:nvSpPr>
        <p:spPr>
          <a:xfrm>
            <a:off x="2106751" y="1533329"/>
            <a:ext cx="375591" cy="372588"/>
          </a:xfrm>
          <a:custGeom>
            <a:avLst/>
            <a:gdLst/>
            <a:ahLst/>
            <a:cxnLst/>
            <a:rect l="l" t="t" r="r" b="b"/>
            <a:pathLst>
              <a:path w="12760" h="12658" extrusionOk="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16" name="Google Shape;9616;p81"/>
          <p:cNvGrpSpPr/>
          <p:nvPr/>
        </p:nvGrpSpPr>
        <p:grpSpPr>
          <a:xfrm>
            <a:off x="2131694" y="1981750"/>
            <a:ext cx="375591" cy="374060"/>
            <a:chOff x="-42062025" y="2316000"/>
            <a:chExt cx="319000" cy="317700"/>
          </a:xfrm>
        </p:grpSpPr>
        <p:sp>
          <p:nvSpPr>
            <p:cNvPr id="9617" name="Google Shape;9617;p81"/>
            <p:cNvSpPr/>
            <p:nvPr/>
          </p:nvSpPr>
          <p:spPr>
            <a:xfrm>
              <a:off x="-41965150" y="2477075"/>
              <a:ext cx="124475" cy="112675"/>
            </a:xfrm>
            <a:custGeom>
              <a:avLst/>
              <a:gdLst/>
              <a:ahLst/>
              <a:cxnLst/>
              <a:rect l="l" t="t" r="r" b="b"/>
              <a:pathLst>
                <a:path w="4979" h="4507" extrusionOk="0">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81"/>
            <p:cNvSpPr/>
            <p:nvPr/>
          </p:nvSpPr>
          <p:spPr>
            <a:xfrm>
              <a:off x="-42062025" y="2316000"/>
              <a:ext cx="319000" cy="317700"/>
            </a:xfrm>
            <a:custGeom>
              <a:avLst/>
              <a:gdLst/>
              <a:ahLst/>
              <a:cxnLst/>
              <a:rect l="l" t="t" r="r" b="b"/>
              <a:pathLst>
                <a:path w="12760" h="12708" extrusionOk="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19" name="Google Shape;9619;p81"/>
          <p:cNvSpPr/>
          <p:nvPr/>
        </p:nvSpPr>
        <p:spPr>
          <a:xfrm>
            <a:off x="2135027" y="2413185"/>
            <a:ext cx="378387" cy="375296"/>
          </a:xfrm>
          <a:custGeom>
            <a:avLst/>
            <a:gdLst/>
            <a:ahLst/>
            <a:cxnLst/>
            <a:rect l="l" t="t" r="r" b="b"/>
            <a:pathLst>
              <a:path w="12855" h="12750" extrusionOk="0">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20" name="Google Shape;9620;p81"/>
          <p:cNvGrpSpPr/>
          <p:nvPr/>
        </p:nvGrpSpPr>
        <p:grpSpPr>
          <a:xfrm>
            <a:off x="876569" y="2892853"/>
            <a:ext cx="330143" cy="368173"/>
            <a:chOff x="-40150450" y="1977325"/>
            <a:chExt cx="280400" cy="312700"/>
          </a:xfrm>
        </p:grpSpPr>
        <p:sp>
          <p:nvSpPr>
            <p:cNvPr id="9621" name="Google Shape;9621;p81"/>
            <p:cNvSpPr/>
            <p:nvPr/>
          </p:nvSpPr>
          <p:spPr>
            <a:xfrm>
              <a:off x="-40052800" y="204112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81"/>
            <p:cNvSpPr/>
            <p:nvPr/>
          </p:nvSpPr>
          <p:spPr>
            <a:xfrm>
              <a:off x="-40150450" y="1977325"/>
              <a:ext cx="280400" cy="312700"/>
            </a:xfrm>
            <a:custGeom>
              <a:avLst/>
              <a:gdLst/>
              <a:ahLst/>
              <a:cxnLst/>
              <a:rect l="l" t="t" r="r" b="b"/>
              <a:pathLst>
                <a:path w="11216" h="12508" extrusionOk="0">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81"/>
            <p:cNvSpPr/>
            <p:nvPr/>
          </p:nvSpPr>
          <p:spPr>
            <a:xfrm>
              <a:off x="-39925200" y="2108075"/>
              <a:ext cx="25" cy="25"/>
            </a:xfrm>
            <a:custGeom>
              <a:avLst/>
              <a:gdLst/>
              <a:ahLst/>
              <a:cxnLst/>
              <a:rect l="l" t="t" r="r" b="b"/>
              <a:pathLst>
                <a:path w="1" h="1" extrusionOk="0">
                  <a:moveTo>
                    <a:pt x="1" y="0"/>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81"/>
            <p:cNvSpPr/>
            <p:nvPr/>
          </p:nvSpPr>
          <p:spPr>
            <a:xfrm>
              <a:off x="-39958275" y="2087025"/>
              <a:ext cx="44925" cy="105350"/>
            </a:xfrm>
            <a:custGeom>
              <a:avLst/>
              <a:gdLst/>
              <a:ahLst/>
              <a:cxnLst/>
              <a:rect l="l" t="t" r="r" b="b"/>
              <a:pathLst>
                <a:path w="1797" h="4214" extrusionOk="0">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5" name="Google Shape;9625;p81"/>
          <p:cNvGrpSpPr/>
          <p:nvPr/>
        </p:nvGrpSpPr>
        <p:grpSpPr>
          <a:xfrm>
            <a:off x="870534" y="3352072"/>
            <a:ext cx="342211" cy="372824"/>
            <a:chOff x="-40160700" y="2339625"/>
            <a:chExt cx="290650" cy="316650"/>
          </a:xfrm>
        </p:grpSpPr>
        <p:sp>
          <p:nvSpPr>
            <p:cNvPr id="9626" name="Google Shape;9626;p81"/>
            <p:cNvSpPr/>
            <p:nvPr/>
          </p:nvSpPr>
          <p:spPr>
            <a:xfrm>
              <a:off x="-40005525" y="2552600"/>
              <a:ext cx="70900" cy="62175"/>
            </a:xfrm>
            <a:custGeom>
              <a:avLst/>
              <a:gdLst/>
              <a:ahLst/>
              <a:cxnLst/>
              <a:rect l="l" t="t" r="r" b="b"/>
              <a:pathLst>
                <a:path w="2836" h="2487" extrusionOk="0">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81"/>
            <p:cNvSpPr/>
            <p:nvPr/>
          </p:nvSpPr>
          <p:spPr>
            <a:xfrm>
              <a:off x="-40039400" y="2605050"/>
              <a:ext cx="29150" cy="20500"/>
            </a:xfrm>
            <a:custGeom>
              <a:avLst/>
              <a:gdLst/>
              <a:ahLst/>
              <a:cxnLst/>
              <a:rect l="l" t="t" r="r" b="b"/>
              <a:pathLst>
                <a:path w="1166" h="820" extrusionOk="0">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81"/>
            <p:cNvSpPr/>
            <p:nvPr/>
          </p:nvSpPr>
          <p:spPr>
            <a:xfrm>
              <a:off x="-40079575" y="2584575"/>
              <a:ext cx="19725" cy="19725"/>
            </a:xfrm>
            <a:custGeom>
              <a:avLst/>
              <a:gdLst/>
              <a:ahLst/>
              <a:cxnLst/>
              <a:rect l="l" t="t" r="r" b="b"/>
              <a:pathLst>
                <a:path w="789" h="789" extrusionOk="0">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81"/>
            <p:cNvSpPr/>
            <p:nvPr/>
          </p:nvSpPr>
          <p:spPr>
            <a:xfrm>
              <a:off x="-40160700" y="2339625"/>
              <a:ext cx="290650" cy="316650"/>
            </a:xfrm>
            <a:custGeom>
              <a:avLst/>
              <a:gdLst/>
              <a:ahLst/>
              <a:cxnLst/>
              <a:rect l="l" t="t" r="r" b="b"/>
              <a:pathLst>
                <a:path w="11626" h="12666" extrusionOk="0">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0" name="Google Shape;9630;p81"/>
          <p:cNvGrpSpPr/>
          <p:nvPr/>
        </p:nvGrpSpPr>
        <p:grpSpPr>
          <a:xfrm>
            <a:off x="852359" y="3802529"/>
            <a:ext cx="375591" cy="372824"/>
            <a:chOff x="-40171725" y="2705875"/>
            <a:chExt cx="319000" cy="316650"/>
          </a:xfrm>
        </p:grpSpPr>
        <p:sp>
          <p:nvSpPr>
            <p:cNvPr id="9631" name="Google Shape;9631;p81"/>
            <p:cNvSpPr/>
            <p:nvPr/>
          </p:nvSpPr>
          <p:spPr>
            <a:xfrm>
              <a:off x="-40068550" y="2788575"/>
              <a:ext cx="48075" cy="58775"/>
            </a:xfrm>
            <a:custGeom>
              <a:avLst/>
              <a:gdLst/>
              <a:ahLst/>
              <a:cxnLst/>
              <a:rect l="l" t="t" r="r" b="b"/>
              <a:pathLst>
                <a:path w="1923" h="2351" extrusionOk="0">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81"/>
            <p:cNvSpPr/>
            <p:nvPr/>
          </p:nvSpPr>
          <p:spPr>
            <a:xfrm>
              <a:off x="-40171725" y="2705875"/>
              <a:ext cx="319000" cy="316650"/>
            </a:xfrm>
            <a:custGeom>
              <a:avLst/>
              <a:gdLst/>
              <a:ahLst/>
              <a:cxnLst/>
              <a:rect l="l" t="t" r="r" b="b"/>
              <a:pathLst>
                <a:path w="12760" h="12666" extrusionOk="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3" name="Google Shape;9633;p81"/>
          <p:cNvGrpSpPr/>
          <p:nvPr/>
        </p:nvGrpSpPr>
        <p:grpSpPr>
          <a:xfrm>
            <a:off x="3109957" y="2876984"/>
            <a:ext cx="272686" cy="373766"/>
            <a:chOff x="-38275925" y="1946600"/>
            <a:chExt cx="231600" cy="317450"/>
          </a:xfrm>
        </p:grpSpPr>
        <p:sp>
          <p:nvSpPr>
            <p:cNvPr id="9634" name="Google Shape;9634;p81"/>
            <p:cNvSpPr/>
            <p:nvPr/>
          </p:nvSpPr>
          <p:spPr>
            <a:xfrm>
              <a:off x="-38275925" y="1946600"/>
              <a:ext cx="231600" cy="317450"/>
            </a:xfrm>
            <a:custGeom>
              <a:avLst/>
              <a:gdLst/>
              <a:ahLst/>
              <a:cxnLst/>
              <a:rect l="l" t="t" r="r" b="b"/>
              <a:pathLst>
                <a:path w="9264" h="12698" extrusionOk="0">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81"/>
            <p:cNvSpPr/>
            <p:nvPr/>
          </p:nvSpPr>
          <p:spPr>
            <a:xfrm>
              <a:off x="-38235750" y="1989125"/>
              <a:ext cx="84300" cy="83525"/>
            </a:xfrm>
            <a:custGeom>
              <a:avLst/>
              <a:gdLst/>
              <a:ahLst/>
              <a:cxnLst/>
              <a:rect l="l" t="t" r="r" b="b"/>
              <a:pathLst>
                <a:path w="3372" h="3341" extrusionOk="0">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36" name="Google Shape;9636;p81"/>
          <p:cNvSpPr/>
          <p:nvPr/>
        </p:nvSpPr>
        <p:spPr>
          <a:xfrm>
            <a:off x="3057873" y="3308700"/>
            <a:ext cx="374678" cy="374089"/>
          </a:xfrm>
          <a:custGeom>
            <a:avLst/>
            <a:gdLst/>
            <a:ahLst/>
            <a:cxnLst/>
            <a:rect l="l" t="t" r="r" b="b"/>
            <a:pathLst>
              <a:path w="12729" h="12709" extrusionOk="0">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81"/>
          <p:cNvSpPr/>
          <p:nvPr/>
        </p:nvSpPr>
        <p:spPr>
          <a:xfrm>
            <a:off x="3137950" y="3801601"/>
            <a:ext cx="219821" cy="374678"/>
          </a:xfrm>
          <a:custGeom>
            <a:avLst/>
            <a:gdLst/>
            <a:ahLst/>
            <a:cxnLst/>
            <a:rect l="l" t="t" r="r" b="b"/>
            <a:pathLst>
              <a:path w="7468" h="12729" extrusionOk="0">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38" name="Google Shape;9638;p81"/>
          <p:cNvGrpSpPr/>
          <p:nvPr/>
        </p:nvGrpSpPr>
        <p:grpSpPr>
          <a:xfrm>
            <a:off x="2173841" y="4274426"/>
            <a:ext cx="382096" cy="371911"/>
            <a:chOff x="-37190575" y="1951325"/>
            <a:chExt cx="324525" cy="315875"/>
          </a:xfrm>
        </p:grpSpPr>
        <p:sp>
          <p:nvSpPr>
            <p:cNvPr id="9639" name="Google Shape;9639;p81"/>
            <p:cNvSpPr/>
            <p:nvPr/>
          </p:nvSpPr>
          <p:spPr>
            <a:xfrm>
              <a:off x="-37190575" y="1951325"/>
              <a:ext cx="324525" cy="315875"/>
            </a:xfrm>
            <a:custGeom>
              <a:avLst/>
              <a:gdLst/>
              <a:ahLst/>
              <a:cxnLst/>
              <a:rect l="l" t="t" r="r" b="b"/>
              <a:pathLst>
                <a:path w="12981" h="12635" extrusionOk="0">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81"/>
            <p:cNvSpPr/>
            <p:nvPr/>
          </p:nvSpPr>
          <p:spPr>
            <a:xfrm>
              <a:off x="-37081875" y="2162600"/>
              <a:ext cx="72475" cy="63100"/>
            </a:xfrm>
            <a:custGeom>
              <a:avLst/>
              <a:gdLst/>
              <a:ahLst/>
              <a:cxnLst/>
              <a:rect l="l" t="t" r="r" b="b"/>
              <a:pathLst>
                <a:path w="2899" h="2524" extrusionOk="0">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81"/>
            <p:cNvSpPr/>
            <p:nvPr/>
          </p:nvSpPr>
          <p:spPr>
            <a:xfrm>
              <a:off x="-37144875" y="2099025"/>
              <a:ext cx="72475" cy="62875"/>
            </a:xfrm>
            <a:custGeom>
              <a:avLst/>
              <a:gdLst/>
              <a:ahLst/>
              <a:cxnLst/>
              <a:rect l="l" t="t" r="r" b="b"/>
              <a:pathLst>
                <a:path w="2899" h="2515" extrusionOk="0">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81"/>
            <p:cNvSpPr/>
            <p:nvPr/>
          </p:nvSpPr>
          <p:spPr>
            <a:xfrm>
              <a:off x="-37123625" y="2014875"/>
              <a:ext cx="71700" cy="62775"/>
            </a:xfrm>
            <a:custGeom>
              <a:avLst/>
              <a:gdLst/>
              <a:ahLst/>
              <a:cxnLst/>
              <a:rect l="l" t="t" r="r" b="b"/>
              <a:pathLst>
                <a:path w="2868" h="2511" extrusionOk="0">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81"/>
            <p:cNvSpPr/>
            <p:nvPr/>
          </p:nvSpPr>
          <p:spPr>
            <a:xfrm>
              <a:off x="-37039350" y="1993250"/>
              <a:ext cx="71700" cy="63125"/>
            </a:xfrm>
            <a:custGeom>
              <a:avLst/>
              <a:gdLst/>
              <a:ahLst/>
              <a:cxnLst/>
              <a:rect l="l" t="t" r="r" b="b"/>
              <a:pathLst>
                <a:path w="2868" h="2525" extrusionOk="0">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44" name="Google Shape;9644;p81"/>
          <p:cNvSpPr/>
          <p:nvPr/>
        </p:nvSpPr>
        <p:spPr>
          <a:xfrm>
            <a:off x="2541596" y="1531475"/>
            <a:ext cx="378387" cy="373736"/>
          </a:xfrm>
          <a:custGeom>
            <a:avLst/>
            <a:gdLst/>
            <a:ahLst/>
            <a:cxnLst/>
            <a:rect l="l" t="t" r="r" b="b"/>
            <a:pathLst>
              <a:path w="12855" h="12697" extrusionOk="0">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45" name="Google Shape;9645;p81"/>
          <p:cNvGrpSpPr/>
          <p:nvPr/>
        </p:nvGrpSpPr>
        <p:grpSpPr>
          <a:xfrm>
            <a:off x="2574144" y="2060577"/>
            <a:ext cx="373736" cy="293055"/>
            <a:chOff x="-41694200" y="2382950"/>
            <a:chExt cx="317425" cy="248900"/>
          </a:xfrm>
        </p:grpSpPr>
        <p:sp>
          <p:nvSpPr>
            <p:cNvPr id="9646" name="Google Shape;9646;p81"/>
            <p:cNvSpPr/>
            <p:nvPr/>
          </p:nvSpPr>
          <p:spPr>
            <a:xfrm>
              <a:off x="-41694200" y="2382950"/>
              <a:ext cx="317425" cy="248900"/>
            </a:xfrm>
            <a:custGeom>
              <a:avLst/>
              <a:gdLst/>
              <a:ahLst/>
              <a:cxnLst/>
              <a:rect l="l" t="t" r="r" b="b"/>
              <a:pathLst>
                <a:path w="12697" h="9956" extrusionOk="0">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81"/>
            <p:cNvSpPr/>
            <p:nvPr/>
          </p:nvSpPr>
          <p:spPr>
            <a:xfrm>
              <a:off x="-41586600" y="2425550"/>
              <a:ext cx="107450" cy="102925"/>
            </a:xfrm>
            <a:custGeom>
              <a:avLst/>
              <a:gdLst/>
              <a:ahLst/>
              <a:cxnLst/>
              <a:rect l="l" t="t" r="r" b="b"/>
              <a:pathLst>
                <a:path w="4298" h="4117" extrusionOk="0">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8" name="Google Shape;9648;p81"/>
          <p:cNvGrpSpPr/>
          <p:nvPr/>
        </p:nvGrpSpPr>
        <p:grpSpPr>
          <a:xfrm>
            <a:off x="2570967" y="2413885"/>
            <a:ext cx="375591" cy="373766"/>
            <a:chOff x="-41695775" y="2683025"/>
            <a:chExt cx="319000" cy="317450"/>
          </a:xfrm>
        </p:grpSpPr>
        <p:sp>
          <p:nvSpPr>
            <p:cNvPr id="9649" name="Google Shape;9649;p81"/>
            <p:cNvSpPr/>
            <p:nvPr/>
          </p:nvSpPr>
          <p:spPr>
            <a:xfrm>
              <a:off x="-41695775" y="2683025"/>
              <a:ext cx="319000" cy="317450"/>
            </a:xfrm>
            <a:custGeom>
              <a:avLst/>
              <a:gdLst/>
              <a:ahLst/>
              <a:cxnLst/>
              <a:rect l="l" t="t" r="r" b="b"/>
              <a:pathLst>
                <a:path w="12760" h="12698" extrusionOk="0">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81"/>
            <p:cNvSpPr/>
            <p:nvPr/>
          </p:nvSpPr>
          <p:spPr>
            <a:xfrm>
              <a:off x="-41615450" y="2813750"/>
              <a:ext cx="152050" cy="144975"/>
            </a:xfrm>
            <a:custGeom>
              <a:avLst/>
              <a:gdLst/>
              <a:ahLst/>
              <a:cxnLst/>
              <a:rect l="l" t="t" r="r" b="b"/>
              <a:pathLst>
                <a:path w="6082" h="5799" extrusionOk="0">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81"/>
            <p:cNvSpPr/>
            <p:nvPr/>
          </p:nvSpPr>
          <p:spPr>
            <a:xfrm>
              <a:off x="-41550075" y="2853950"/>
              <a:ext cx="40200" cy="42550"/>
            </a:xfrm>
            <a:custGeom>
              <a:avLst/>
              <a:gdLst/>
              <a:ahLst/>
              <a:cxnLst/>
              <a:rect l="l" t="t" r="r" b="b"/>
              <a:pathLst>
                <a:path w="1608" h="1702" extrusionOk="0">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2" name="Google Shape;9652;p81"/>
          <p:cNvGrpSpPr/>
          <p:nvPr/>
        </p:nvGrpSpPr>
        <p:grpSpPr>
          <a:xfrm>
            <a:off x="1313266" y="2906655"/>
            <a:ext cx="342211" cy="375620"/>
            <a:chOff x="-39792875" y="1971800"/>
            <a:chExt cx="290650" cy="319025"/>
          </a:xfrm>
        </p:grpSpPr>
        <p:sp>
          <p:nvSpPr>
            <p:cNvPr id="9653" name="Google Shape;9653;p81"/>
            <p:cNvSpPr/>
            <p:nvPr/>
          </p:nvSpPr>
          <p:spPr>
            <a:xfrm>
              <a:off x="-39667650" y="2145075"/>
              <a:ext cx="40975" cy="41775"/>
            </a:xfrm>
            <a:custGeom>
              <a:avLst/>
              <a:gdLst/>
              <a:ahLst/>
              <a:cxnLst/>
              <a:rect l="l" t="t" r="r" b="b"/>
              <a:pathLst>
                <a:path w="1639" h="1671" extrusionOk="0">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81"/>
            <p:cNvSpPr/>
            <p:nvPr/>
          </p:nvSpPr>
          <p:spPr>
            <a:xfrm>
              <a:off x="-39792875" y="1971800"/>
              <a:ext cx="290650" cy="319025"/>
            </a:xfrm>
            <a:custGeom>
              <a:avLst/>
              <a:gdLst/>
              <a:ahLst/>
              <a:cxnLst/>
              <a:rect l="l" t="t" r="r" b="b"/>
              <a:pathLst>
                <a:path w="11626" h="12761" extrusionOk="0">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5" name="Google Shape;9655;p81"/>
          <p:cNvGrpSpPr/>
          <p:nvPr/>
        </p:nvGrpSpPr>
        <p:grpSpPr>
          <a:xfrm>
            <a:off x="1322068" y="3337731"/>
            <a:ext cx="324609" cy="374825"/>
            <a:chOff x="-39783425" y="2337925"/>
            <a:chExt cx="275700" cy="318350"/>
          </a:xfrm>
        </p:grpSpPr>
        <p:sp>
          <p:nvSpPr>
            <p:cNvPr id="9656" name="Google Shape;9656;p81"/>
            <p:cNvSpPr/>
            <p:nvPr/>
          </p:nvSpPr>
          <p:spPr>
            <a:xfrm>
              <a:off x="-39739325" y="2468600"/>
              <a:ext cx="194575" cy="148500"/>
            </a:xfrm>
            <a:custGeom>
              <a:avLst/>
              <a:gdLst/>
              <a:ahLst/>
              <a:cxnLst/>
              <a:rect l="l" t="t" r="r" b="b"/>
              <a:pathLst>
                <a:path w="7783" h="5940" extrusionOk="0">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81"/>
            <p:cNvSpPr/>
            <p:nvPr/>
          </p:nvSpPr>
          <p:spPr>
            <a:xfrm>
              <a:off x="-39783425" y="2337925"/>
              <a:ext cx="275700" cy="318350"/>
            </a:xfrm>
            <a:custGeom>
              <a:avLst/>
              <a:gdLst/>
              <a:ahLst/>
              <a:cxnLst/>
              <a:rect l="l" t="t" r="r" b="b"/>
              <a:pathLst>
                <a:path w="11028" h="12734" extrusionOk="0">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58" name="Google Shape;9658;p81"/>
          <p:cNvSpPr/>
          <p:nvPr/>
        </p:nvSpPr>
        <p:spPr>
          <a:xfrm>
            <a:off x="1296433" y="3802308"/>
            <a:ext cx="371911" cy="373265"/>
          </a:xfrm>
          <a:custGeom>
            <a:avLst/>
            <a:gdLst/>
            <a:ahLst/>
            <a:cxnLst/>
            <a:rect l="l" t="t" r="r" b="b"/>
            <a:pathLst>
              <a:path w="12635" h="12681" extrusionOk="0">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59" name="Google Shape;9659;p81"/>
          <p:cNvGrpSpPr/>
          <p:nvPr/>
        </p:nvGrpSpPr>
        <p:grpSpPr>
          <a:xfrm>
            <a:off x="3490328" y="2878839"/>
            <a:ext cx="383950" cy="372618"/>
            <a:chOff x="-37956150" y="1948175"/>
            <a:chExt cx="326100" cy="316475"/>
          </a:xfrm>
        </p:grpSpPr>
        <p:sp>
          <p:nvSpPr>
            <p:cNvPr id="9660" name="Google Shape;9660;p81"/>
            <p:cNvSpPr/>
            <p:nvPr/>
          </p:nvSpPr>
          <p:spPr>
            <a:xfrm>
              <a:off x="-37956150" y="1948175"/>
              <a:ext cx="326100" cy="316475"/>
            </a:xfrm>
            <a:custGeom>
              <a:avLst/>
              <a:gdLst/>
              <a:ahLst/>
              <a:cxnLst/>
              <a:rect l="l" t="t" r="r" b="b"/>
              <a:pathLst>
                <a:path w="13044" h="12659" extrusionOk="0">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81"/>
            <p:cNvSpPr/>
            <p:nvPr/>
          </p:nvSpPr>
          <p:spPr>
            <a:xfrm>
              <a:off x="-37729300" y="2054500"/>
              <a:ext cx="25" cy="25"/>
            </a:xfrm>
            <a:custGeom>
              <a:avLst/>
              <a:gdLst/>
              <a:ahLst/>
              <a:cxnLst/>
              <a:rect l="l" t="t" r="r" b="b"/>
              <a:pathLst>
                <a:path w="1" h="1" extrusionOk="0">
                  <a:moveTo>
                    <a:pt x="0" y="1"/>
                  </a:move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81"/>
            <p:cNvSpPr/>
            <p:nvPr/>
          </p:nvSpPr>
          <p:spPr>
            <a:xfrm>
              <a:off x="-37839575" y="2058625"/>
              <a:ext cx="81950" cy="34300"/>
            </a:xfrm>
            <a:custGeom>
              <a:avLst/>
              <a:gdLst/>
              <a:ahLst/>
              <a:cxnLst/>
              <a:rect l="l" t="t" r="r" b="b"/>
              <a:pathLst>
                <a:path w="3278" h="1372" extrusionOk="0">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3" name="Google Shape;9663;p81"/>
          <p:cNvGrpSpPr/>
          <p:nvPr/>
        </p:nvGrpSpPr>
        <p:grpSpPr>
          <a:xfrm>
            <a:off x="3497847" y="3386092"/>
            <a:ext cx="375620" cy="243015"/>
            <a:chOff x="-37953000" y="2379000"/>
            <a:chExt cx="319025" cy="206400"/>
          </a:xfrm>
        </p:grpSpPr>
        <p:sp>
          <p:nvSpPr>
            <p:cNvPr id="9664" name="Google Shape;9664;p81"/>
            <p:cNvSpPr/>
            <p:nvPr/>
          </p:nvSpPr>
          <p:spPr>
            <a:xfrm>
              <a:off x="-37953000" y="2379000"/>
              <a:ext cx="319025" cy="206400"/>
            </a:xfrm>
            <a:custGeom>
              <a:avLst/>
              <a:gdLst/>
              <a:ahLst/>
              <a:cxnLst/>
              <a:rect l="l" t="t" r="r" b="b"/>
              <a:pathLst>
                <a:path w="12761" h="8256" extrusionOk="0">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81"/>
            <p:cNvSpPr/>
            <p:nvPr/>
          </p:nvSpPr>
          <p:spPr>
            <a:xfrm>
              <a:off x="-37780500" y="2419975"/>
              <a:ext cx="110300" cy="104075"/>
            </a:xfrm>
            <a:custGeom>
              <a:avLst/>
              <a:gdLst/>
              <a:ahLst/>
              <a:cxnLst/>
              <a:rect l="l" t="t" r="r" b="b"/>
              <a:pathLst>
                <a:path w="4412" h="4163" extrusionOk="0">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81"/>
            <p:cNvSpPr/>
            <p:nvPr/>
          </p:nvSpPr>
          <p:spPr>
            <a:xfrm>
              <a:off x="-37910450" y="2419975"/>
              <a:ext cx="103200" cy="21275"/>
            </a:xfrm>
            <a:custGeom>
              <a:avLst/>
              <a:gdLst/>
              <a:ahLst/>
              <a:cxnLst/>
              <a:rect l="l" t="t" r="r" b="b"/>
              <a:pathLst>
                <a:path w="4128" h="851" extrusionOk="0">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81"/>
            <p:cNvSpPr/>
            <p:nvPr/>
          </p:nvSpPr>
          <p:spPr>
            <a:xfrm>
              <a:off x="-37910450" y="2461700"/>
              <a:ext cx="103200" cy="21300"/>
            </a:xfrm>
            <a:custGeom>
              <a:avLst/>
              <a:gdLst/>
              <a:ahLst/>
              <a:cxnLst/>
              <a:rect l="l" t="t" r="r" b="b"/>
              <a:pathLst>
                <a:path w="4128" h="852" extrusionOk="0">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81"/>
            <p:cNvSpPr/>
            <p:nvPr/>
          </p:nvSpPr>
          <p:spPr>
            <a:xfrm>
              <a:off x="-37910450" y="2502675"/>
              <a:ext cx="103200" cy="22075"/>
            </a:xfrm>
            <a:custGeom>
              <a:avLst/>
              <a:gdLst/>
              <a:ahLst/>
              <a:cxnLst/>
              <a:rect l="l" t="t" r="r" b="b"/>
              <a:pathLst>
                <a:path w="4128" h="883" extrusionOk="0">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69" name="Google Shape;9669;p81"/>
          <p:cNvSpPr/>
          <p:nvPr/>
        </p:nvSpPr>
        <p:spPr>
          <a:xfrm>
            <a:off x="3490950" y="3801601"/>
            <a:ext cx="385805" cy="374678"/>
          </a:xfrm>
          <a:custGeom>
            <a:avLst/>
            <a:gdLst/>
            <a:ahLst/>
            <a:cxnLst/>
            <a:rect l="l" t="t" r="r" b="b"/>
            <a:pathLst>
              <a:path w="13107" h="12729" extrusionOk="0">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81"/>
          <p:cNvSpPr/>
          <p:nvPr/>
        </p:nvSpPr>
        <p:spPr>
          <a:xfrm>
            <a:off x="2669201" y="4273482"/>
            <a:ext cx="268977" cy="373766"/>
          </a:xfrm>
          <a:custGeom>
            <a:avLst/>
            <a:gdLst/>
            <a:ahLst/>
            <a:cxnLst/>
            <a:rect l="l" t="t" r="r" b="b"/>
            <a:pathLst>
              <a:path w="9138" h="12698" extrusionOk="0">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81"/>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672" name="Google Shape;9672;p81"/>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sp>
        <p:nvSpPr>
          <p:cNvPr id="9673" name="Google Shape;9673;p81"/>
          <p:cNvSpPr/>
          <p:nvPr/>
        </p:nvSpPr>
        <p:spPr>
          <a:xfrm>
            <a:off x="4866545" y="1581240"/>
            <a:ext cx="353180" cy="314589"/>
          </a:xfrm>
          <a:custGeom>
            <a:avLst/>
            <a:gdLst/>
            <a:ahLst/>
            <a:cxnLst/>
            <a:rect l="l" t="t" r="r" b="b"/>
            <a:pathLst>
              <a:path w="11815" h="10524" extrusionOk="0">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74" name="Google Shape;9674;p81"/>
          <p:cNvGrpSpPr/>
          <p:nvPr/>
        </p:nvGrpSpPr>
        <p:grpSpPr>
          <a:xfrm>
            <a:off x="4865594" y="2008353"/>
            <a:ext cx="354107" cy="355063"/>
            <a:chOff x="-28467625" y="2331750"/>
            <a:chExt cx="296150" cy="296950"/>
          </a:xfrm>
        </p:grpSpPr>
        <p:sp>
          <p:nvSpPr>
            <p:cNvPr id="9675" name="Google Shape;9675;p81"/>
            <p:cNvSpPr/>
            <p:nvPr/>
          </p:nvSpPr>
          <p:spPr>
            <a:xfrm>
              <a:off x="-28467625" y="2331750"/>
              <a:ext cx="296150" cy="296950"/>
            </a:xfrm>
            <a:custGeom>
              <a:avLst/>
              <a:gdLst/>
              <a:ahLst/>
              <a:cxnLst/>
              <a:rect l="l" t="t" r="r" b="b"/>
              <a:pathLst>
                <a:path w="11846" h="11878" extrusionOk="0">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81"/>
            <p:cNvSpPr/>
            <p:nvPr/>
          </p:nvSpPr>
          <p:spPr>
            <a:xfrm>
              <a:off x="-28371550" y="2419175"/>
              <a:ext cx="121325" cy="121325"/>
            </a:xfrm>
            <a:custGeom>
              <a:avLst/>
              <a:gdLst/>
              <a:ahLst/>
              <a:cxnLst/>
              <a:rect l="l" t="t" r="r" b="b"/>
              <a:pathLst>
                <a:path w="4853" h="4853" extrusionOk="0">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7" name="Google Shape;9677;p81"/>
          <p:cNvGrpSpPr/>
          <p:nvPr/>
        </p:nvGrpSpPr>
        <p:grpSpPr>
          <a:xfrm>
            <a:off x="4879719" y="2451434"/>
            <a:ext cx="325858" cy="351327"/>
            <a:chOff x="-28461325" y="2701925"/>
            <a:chExt cx="272525" cy="293825"/>
          </a:xfrm>
        </p:grpSpPr>
        <p:sp>
          <p:nvSpPr>
            <p:cNvPr id="9678" name="Google Shape;9678;p81"/>
            <p:cNvSpPr/>
            <p:nvPr/>
          </p:nvSpPr>
          <p:spPr>
            <a:xfrm>
              <a:off x="-28427475" y="2789200"/>
              <a:ext cx="54375" cy="80525"/>
            </a:xfrm>
            <a:custGeom>
              <a:avLst/>
              <a:gdLst/>
              <a:ahLst/>
              <a:cxnLst/>
              <a:rect l="l" t="t" r="r" b="b"/>
              <a:pathLst>
                <a:path w="2175" h="3221" extrusionOk="0">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81"/>
            <p:cNvSpPr/>
            <p:nvPr/>
          </p:nvSpPr>
          <p:spPr>
            <a:xfrm>
              <a:off x="-28362875" y="2824025"/>
              <a:ext cx="124475" cy="103200"/>
            </a:xfrm>
            <a:custGeom>
              <a:avLst/>
              <a:gdLst/>
              <a:ahLst/>
              <a:cxnLst/>
              <a:rect l="l" t="t" r="r" b="b"/>
              <a:pathLst>
                <a:path w="4979" h="4128" extrusionOk="0">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81"/>
            <p:cNvSpPr/>
            <p:nvPr/>
          </p:nvSpPr>
          <p:spPr>
            <a:xfrm>
              <a:off x="-28461325" y="2701925"/>
              <a:ext cx="272525" cy="293825"/>
            </a:xfrm>
            <a:custGeom>
              <a:avLst/>
              <a:gdLst/>
              <a:ahLst/>
              <a:cxnLst/>
              <a:rect l="l" t="t" r="r" b="b"/>
              <a:pathLst>
                <a:path w="10901" h="11753" extrusionOk="0">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1" name="Google Shape;9681;p81"/>
          <p:cNvGrpSpPr/>
          <p:nvPr/>
        </p:nvGrpSpPr>
        <p:grpSpPr>
          <a:xfrm>
            <a:off x="7103910" y="1625071"/>
            <a:ext cx="354107" cy="226974"/>
            <a:chOff x="-26585200" y="2025375"/>
            <a:chExt cx="296150" cy="189825"/>
          </a:xfrm>
        </p:grpSpPr>
        <p:sp>
          <p:nvSpPr>
            <p:cNvPr id="9682" name="Google Shape;9682;p81"/>
            <p:cNvSpPr/>
            <p:nvPr/>
          </p:nvSpPr>
          <p:spPr>
            <a:xfrm>
              <a:off x="-26340250" y="2127750"/>
              <a:ext cx="51200" cy="70125"/>
            </a:xfrm>
            <a:custGeom>
              <a:avLst/>
              <a:gdLst/>
              <a:ahLst/>
              <a:cxnLst/>
              <a:rect l="l" t="t" r="r" b="b"/>
              <a:pathLst>
                <a:path w="2048" h="2805" extrusionOk="0">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81"/>
            <p:cNvSpPr/>
            <p:nvPr/>
          </p:nvSpPr>
          <p:spPr>
            <a:xfrm>
              <a:off x="-26585200" y="2025375"/>
              <a:ext cx="295375" cy="189825"/>
            </a:xfrm>
            <a:custGeom>
              <a:avLst/>
              <a:gdLst/>
              <a:ahLst/>
              <a:cxnLst/>
              <a:rect l="l" t="t" r="r" b="b"/>
              <a:pathLst>
                <a:path w="11815" h="7593" extrusionOk="0">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81"/>
            <p:cNvSpPr/>
            <p:nvPr/>
          </p:nvSpPr>
          <p:spPr>
            <a:xfrm>
              <a:off x="-26480450" y="2093100"/>
              <a:ext cx="18125" cy="18150"/>
            </a:xfrm>
            <a:custGeom>
              <a:avLst/>
              <a:gdLst/>
              <a:ahLst/>
              <a:cxnLst/>
              <a:rect l="l" t="t" r="r" b="b"/>
              <a:pathLst>
                <a:path w="725" h="726" extrusionOk="0">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81"/>
            <p:cNvSpPr/>
            <p:nvPr/>
          </p:nvSpPr>
          <p:spPr>
            <a:xfrm>
              <a:off x="-26480450" y="212775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81"/>
            <p:cNvSpPr/>
            <p:nvPr/>
          </p:nvSpPr>
          <p:spPr>
            <a:xfrm>
              <a:off x="-26480450" y="21624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7" name="Google Shape;9687;p81"/>
          <p:cNvGrpSpPr/>
          <p:nvPr/>
        </p:nvGrpSpPr>
        <p:grpSpPr>
          <a:xfrm>
            <a:off x="7104373" y="2009294"/>
            <a:ext cx="353180" cy="353180"/>
            <a:chOff x="-26584425" y="2340425"/>
            <a:chExt cx="295375" cy="295375"/>
          </a:xfrm>
        </p:grpSpPr>
        <p:sp>
          <p:nvSpPr>
            <p:cNvPr id="9688" name="Google Shape;9688;p81"/>
            <p:cNvSpPr/>
            <p:nvPr/>
          </p:nvSpPr>
          <p:spPr>
            <a:xfrm>
              <a:off x="-26462350" y="2463275"/>
              <a:ext cx="51225" cy="51225"/>
            </a:xfrm>
            <a:custGeom>
              <a:avLst/>
              <a:gdLst/>
              <a:ahLst/>
              <a:cxnLst/>
              <a:rect l="l" t="t" r="r" b="b"/>
              <a:pathLst>
                <a:path w="2049" h="2049" extrusionOk="0">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81"/>
            <p:cNvSpPr/>
            <p:nvPr/>
          </p:nvSpPr>
          <p:spPr>
            <a:xfrm>
              <a:off x="-26500150" y="2376650"/>
              <a:ext cx="121325" cy="75175"/>
            </a:xfrm>
            <a:custGeom>
              <a:avLst/>
              <a:gdLst/>
              <a:ahLst/>
              <a:cxnLst/>
              <a:rect l="l" t="t" r="r" b="b"/>
              <a:pathLst>
                <a:path w="4853" h="3007" extrusionOk="0">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81"/>
            <p:cNvSpPr/>
            <p:nvPr/>
          </p:nvSpPr>
          <p:spPr>
            <a:xfrm>
              <a:off x="-26549775" y="2480750"/>
              <a:ext cx="95325" cy="105425"/>
            </a:xfrm>
            <a:custGeom>
              <a:avLst/>
              <a:gdLst/>
              <a:ahLst/>
              <a:cxnLst/>
              <a:rect l="l" t="t" r="r" b="b"/>
              <a:pathLst>
                <a:path w="3813" h="4217" extrusionOk="0">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81"/>
            <p:cNvSpPr/>
            <p:nvPr/>
          </p:nvSpPr>
          <p:spPr>
            <a:xfrm>
              <a:off x="-26421375" y="2481400"/>
              <a:ext cx="96900" cy="104000"/>
            </a:xfrm>
            <a:custGeom>
              <a:avLst/>
              <a:gdLst/>
              <a:ahLst/>
              <a:cxnLst/>
              <a:rect l="l" t="t" r="r" b="b"/>
              <a:pathLst>
                <a:path w="3876" h="4160" extrusionOk="0">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81"/>
            <p:cNvSpPr/>
            <p:nvPr/>
          </p:nvSpPr>
          <p:spPr>
            <a:xfrm>
              <a:off x="-26584425" y="2340425"/>
              <a:ext cx="295375" cy="295375"/>
            </a:xfrm>
            <a:custGeom>
              <a:avLst/>
              <a:gdLst/>
              <a:ahLst/>
              <a:cxnLst/>
              <a:rect l="l" t="t" r="r" b="b"/>
              <a:pathLst>
                <a:path w="11815" h="11815" extrusionOk="0">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3" name="Google Shape;9693;p81"/>
          <p:cNvGrpSpPr/>
          <p:nvPr/>
        </p:nvGrpSpPr>
        <p:grpSpPr>
          <a:xfrm>
            <a:off x="7099202" y="2450388"/>
            <a:ext cx="363523" cy="353419"/>
            <a:chOff x="-26585200" y="2710400"/>
            <a:chExt cx="304025" cy="295575"/>
          </a:xfrm>
        </p:grpSpPr>
        <p:sp>
          <p:nvSpPr>
            <p:cNvPr id="9694" name="Google Shape;9694;p81"/>
            <p:cNvSpPr/>
            <p:nvPr/>
          </p:nvSpPr>
          <p:spPr>
            <a:xfrm>
              <a:off x="-26585200" y="2710400"/>
              <a:ext cx="304025" cy="295575"/>
            </a:xfrm>
            <a:custGeom>
              <a:avLst/>
              <a:gdLst/>
              <a:ahLst/>
              <a:cxnLst/>
              <a:rect l="l" t="t" r="r" b="b"/>
              <a:pathLst>
                <a:path w="12161" h="11823" extrusionOk="0">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81"/>
            <p:cNvSpPr/>
            <p:nvPr/>
          </p:nvSpPr>
          <p:spPr>
            <a:xfrm>
              <a:off x="-26495425" y="2801375"/>
              <a:ext cx="118175" cy="113250"/>
            </a:xfrm>
            <a:custGeom>
              <a:avLst/>
              <a:gdLst/>
              <a:ahLst/>
              <a:cxnLst/>
              <a:rect l="l" t="t" r="r" b="b"/>
              <a:pathLst>
                <a:path w="4727" h="4530" extrusionOk="0">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81"/>
            <p:cNvSpPr/>
            <p:nvPr/>
          </p:nvSpPr>
          <p:spPr>
            <a:xfrm>
              <a:off x="-26375700" y="29563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81"/>
            <p:cNvSpPr/>
            <p:nvPr/>
          </p:nvSpPr>
          <p:spPr>
            <a:xfrm>
              <a:off x="-26339475" y="2920100"/>
              <a:ext cx="18150" cy="18150"/>
            </a:xfrm>
            <a:custGeom>
              <a:avLst/>
              <a:gdLst/>
              <a:ahLst/>
              <a:cxnLst/>
              <a:rect l="l" t="t" r="r" b="b"/>
              <a:pathLst>
                <a:path w="726" h="726" extrusionOk="0">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81"/>
            <p:cNvSpPr/>
            <p:nvPr/>
          </p:nvSpPr>
          <p:spPr>
            <a:xfrm>
              <a:off x="-26363900" y="2895675"/>
              <a:ext cx="17350" cy="17375"/>
            </a:xfrm>
            <a:custGeom>
              <a:avLst/>
              <a:gdLst/>
              <a:ahLst/>
              <a:cxnLst/>
              <a:rect l="l" t="t" r="r" b="b"/>
              <a:pathLst>
                <a:path w="694" h="695" extrusionOk="0">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81"/>
            <p:cNvSpPr/>
            <p:nvPr/>
          </p:nvSpPr>
          <p:spPr>
            <a:xfrm>
              <a:off x="-26369400" y="29256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81"/>
            <p:cNvSpPr/>
            <p:nvPr/>
          </p:nvSpPr>
          <p:spPr>
            <a:xfrm>
              <a:off x="-26400125" y="2932125"/>
              <a:ext cx="17350" cy="17150"/>
            </a:xfrm>
            <a:custGeom>
              <a:avLst/>
              <a:gdLst/>
              <a:ahLst/>
              <a:cxnLst/>
              <a:rect l="l" t="t" r="r" b="b"/>
              <a:pathLst>
                <a:path w="694" h="686" extrusionOk="0">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81"/>
            <p:cNvSpPr/>
            <p:nvPr/>
          </p:nvSpPr>
          <p:spPr>
            <a:xfrm>
              <a:off x="-26528500" y="28043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81"/>
            <p:cNvSpPr/>
            <p:nvPr/>
          </p:nvSpPr>
          <p:spPr>
            <a:xfrm>
              <a:off x="-26490700" y="2768100"/>
              <a:ext cx="17350" cy="17150"/>
            </a:xfrm>
            <a:custGeom>
              <a:avLst/>
              <a:gdLst/>
              <a:ahLst/>
              <a:cxnLst/>
              <a:rect l="l" t="t" r="r" b="b"/>
              <a:pathLst>
                <a:path w="694" h="686" extrusionOk="0">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81"/>
            <p:cNvSpPr/>
            <p:nvPr/>
          </p:nvSpPr>
          <p:spPr>
            <a:xfrm>
              <a:off x="-26515100" y="2742900"/>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81"/>
            <p:cNvSpPr/>
            <p:nvPr/>
          </p:nvSpPr>
          <p:spPr>
            <a:xfrm>
              <a:off x="-26522200" y="2774400"/>
              <a:ext cx="17350" cy="15975"/>
            </a:xfrm>
            <a:custGeom>
              <a:avLst/>
              <a:gdLst/>
              <a:ahLst/>
              <a:cxnLst/>
              <a:rect l="l" t="t" r="r" b="b"/>
              <a:pathLst>
                <a:path w="694" h="639" extrusionOk="0">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81"/>
            <p:cNvSpPr/>
            <p:nvPr/>
          </p:nvSpPr>
          <p:spPr>
            <a:xfrm>
              <a:off x="-26552925" y="2779125"/>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6" name="Google Shape;9706;p81"/>
          <p:cNvGrpSpPr/>
          <p:nvPr/>
        </p:nvGrpSpPr>
        <p:grpSpPr>
          <a:xfrm>
            <a:off x="5754337" y="2891866"/>
            <a:ext cx="354136" cy="353210"/>
            <a:chOff x="-24709875" y="1970225"/>
            <a:chExt cx="296175" cy="295400"/>
          </a:xfrm>
        </p:grpSpPr>
        <p:sp>
          <p:nvSpPr>
            <p:cNvPr id="9707" name="Google Shape;9707;p81"/>
            <p:cNvSpPr/>
            <p:nvPr/>
          </p:nvSpPr>
          <p:spPr>
            <a:xfrm>
              <a:off x="-24709875" y="1970225"/>
              <a:ext cx="296175" cy="295400"/>
            </a:xfrm>
            <a:custGeom>
              <a:avLst/>
              <a:gdLst/>
              <a:ahLst/>
              <a:cxnLst/>
              <a:rect l="l" t="t" r="r" b="b"/>
              <a:pathLst>
                <a:path w="11847" h="11816" extrusionOk="0">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81"/>
            <p:cNvSpPr/>
            <p:nvPr/>
          </p:nvSpPr>
          <p:spPr>
            <a:xfrm>
              <a:off x="-24639775" y="209232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9" name="Google Shape;9709;p81"/>
          <p:cNvGrpSpPr/>
          <p:nvPr/>
        </p:nvGrpSpPr>
        <p:grpSpPr>
          <a:xfrm>
            <a:off x="5786352" y="3338744"/>
            <a:ext cx="290107" cy="354107"/>
            <a:chOff x="-24683100" y="2340425"/>
            <a:chExt cx="242625" cy="296150"/>
          </a:xfrm>
        </p:grpSpPr>
        <p:sp>
          <p:nvSpPr>
            <p:cNvPr id="9710" name="Google Shape;9710;p81"/>
            <p:cNvSpPr/>
            <p:nvPr/>
          </p:nvSpPr>
          <p:spPr>
            <a:xfrm>
              <a:off x="-24683100" y="2392400"/>
              <a:ext cx="104000" cy="244175"/>
            </a:xfrm>
            <a:custGeom>
              <a:avLst/>
              <a:gdLst/>
              <a:ahLst/>
              <a:cxnLst/>
              <a:rect l="l" t="t" r="r" b="b"/>
              <a:pathLst>
                <a:path w="4160" h="9767" extrusionOk="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81"/>
            <p:cNvSpPr/>
            <p:nvPr/>
          </p:nvSpPr>
          <p:spPr>
            <a:xfrm>
              <a:off x="-24649225" y="2541250"/>
              <a:ext cx="26800" cy="60675"/>
            </a:xfrm>
            <a:custGeom>
              <a:avLst/>
              <a:gdLst/>
              <a:ahLst/>
              <a:cxnLst/>
              <a:rect l="l" t="t" r="r" b="b"/>
              <a:pathLst>
                <a:path w="1072" h="2427" extrusionOk="0">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81"/>
            <p:cNvSpPr/>
            <p:nvPr/>
          </p:nvSpPr>
          <p:spPr>
            <a:xfrm>
              <a:off x="-24544475" y="2340425"/>
              <a:ext cx="104000" cy="244175"/>
            </a:xfrm>
            <a:custGeom>
              <a:avLst/>
              <a:gdLst/>
              <a:ahLst/>
              <a:cxnLst/>
              <a:rect l="l" t="t" r="r" b="b"/>
              <a:pathLst>
                <a:path w="4160" h="9767" extrusionOk="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81"/>
            <p:cNvSpPr/>
            <p:nvPr/>
          </p:nvSpPr>
          <p:spPr>
            <a:xfrm>
              <a:off x="-24501150" y="2375075"/>
              <a:ext cx="26800" cy="60675"/>
            </a:xfrm>
            <a:custGeom>
              <a:avLst/>
              <a:gdLst/>
              <a:ahLst/>
              <a:cxnLst/>
              <a:rect l="l" t="t" r="r" b="b"/>
              <a:pathLst>
                <a:path w="1072" h="2427" extrusionOk="0">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14" name="Google Shape;9714;p81"/>
          <p:cNvSpPr/>
          <p:nvPr/>
        </p:nvSpPr>
        <p:spPr>
          <a:xfrm>
            <a:off x="5786789" y="3779910"/>
            <a:ext cx="290077" cy="354136"/>
          </a:xfrm>
          <a:custGeom>
            <a:avLst/>
            <a:gdLst/>
            <a:ahLst/>
            <a:cxnLst/>
            <a:rect l="l" t="t" r="r" b="b"/>
            <a:pathLst>
              <a:path w="9704" h="11847" extrusionOk="0">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15" name="Google Shape;9715;p81"/>
          <p:cNvGrpSpPr/>
          <p:nvPr/>
        </p:nvGrpSpPr>
        <p:grpSpPr>
          <a:xfrm>
            <a:off x="7992594" y="2891866"/>
            <a:ext cx="360713" cy="353210"/>
            <a:chOff x="-22881800" y="1971800"/>
            <a:chExt cx="301675" cy="295400"/>
          </a:xfrm>
        </p:grpSpPr>
        <p:sp>
          <p:nvSpPr>
            <p:cNvPr id="9716" name="Google Shape;9716;p81"/>
            <p:cNvSpPr/>
            <p:nvPr/>
          </p:nvSpPr>
          <p:spPr>
            <a:xfrm>
              <a:off x="-22773100" y="2041900"/>
              <a:ext cx="86650" cy="86675"/>
            </a:xfrm>
            <a:custGeom>
              <a:avLst/>
              <a:gdLst/>
              <a:ahLst/>
              <a:cxnLst/>
              <a:rect l="l" t="t" r="r" b="b"/>
              <a:pathLst>
                <a:path w="3466" h="3467" extrusionOk="0">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81"/>
            <p:cNvSpPr/>
            <p:nvPr/>
          </p:nvSpPr>
          <p:spPr>
            <a:xfrm>
              <a:off x="-22737675" y="2145075"/>
              <a:ext cx="51225" cy="51225"/>
            </a:xfrm>
            <a:custGeom>
              <a:avLst/>
              <a:gdLst/>
              <a:ahLst/>
              <a:cxnLst/>
              <a:rect l="l" t="t" r="r" b="b"/>
              <a:pathLst>
                <a:path w="2049" h="2049" extrusionOk="0">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81"/>
            <p:cNvSpPr/>
            <p:nvPr/>
          </p:nvSpPr>
          <p:spPr>
            <a:xfrm>
              <a:off x="-22807775" y="21104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81"/>
            <p:cNvSpPr/>
            <p:nvPr/>
          </p:nvSpPr>
          <p:spPr>
            <a:xfrm>
              <a:off x="-22773100" y="2163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81"/>
            <p:cNvSpPr/>
            <p:nvPr/>
          </p:nvSpPr>
          <p:spPr>
            <a:xfrm>
              <a:off x="-22669150" y="21104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81"/>
            <p:cNvSpPr/>
            <p:nvPr/>
          </p:nvSpPr>
          <p:spPr>
            <a:xfrm>
              <a:off x="-22881800" y="1971800"/>
              <a:ext cx="301675" cy="295400"/>
            </a:xfrm>
            <a:custGeom>
              <a:avLst/>
              <a:gdLst/>
              <a:ahLst/>
              <a:cxnLst/>
              <a:rect l="l" t="t" r="r" b="b"/>
              <a:pathLst>
                <a:path w="12067" h="11816" extrusionOk="0">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22" name="Google Shape;9722;p81"/>
          <p:cNvSpPr/>
          <p:nvPr/>
        </p:nvSpPr>
        <p:spPr>
          <a:xfrm>
            <a:off x="5326091" y="1561466"/>
            <a:ext cx="314589" cy="354136"/>
          </a:xfrm>
          <a:custGeom>
            <a:avLst/>
            <a:gdLst/>
            <a:ahLst/>
            <a:cxnLst/>
            <a:rect l="l" t="t" r="r" b="b"/>
            <a:pathLst>
              <a:path w="10524" h="11847" extrusionOk="0">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81"/>
          <p:cNvSpPr/>
          <p:nvPr/>
        </p:nvSpPr>
        <p:spPr>
          <a:xfrm>
            <a:off x="5304434" y="2008907"/>
            <a:ext cx="357903" cy="353897"/>
          </a:xfrm>
          <a:custGeom>
            <a:avLst/>
            <a:gdLst/>
            <a:ahLst/>
            <a:cxnLst/>
            <a:rect l="l" t="t" r="r" b="b"/>
            <a:pathLst>
              <a:path w="11973" h="11839" extrusionOk="0">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24" name="Google Shape;9724;p81"/>
          <p:cNvGrpSpPr/>
          <p:nvPr/>
        </p:nvGrpSpPr>
        <p:grpSpPr>
          <a:xfrm>
            <a:off x="5368939" y="2450029"/>
            <a:ext cx="227930" cy="354136"/>
            <a:chOff x="-28043900" y="2701925"/>
            <a:chExt cx="190625" cy="296175"/>
          </a:xfrm>
        </p:grpSpPr>
        <p:sp>
          <p:nvSpPr>
            <p:cNvPr id="9725" name="Google Shape;9725;p81"/>
            <p:cNvSpPr/>
            <p:nvPr/>
          </p:nvSpPr>
          <p:spPr>
            <a:xfrm>
              <a:off x="-28043900" y="2701925"/>
              <a:ext cx="190625" cy="296175"/>
            </a:xfrm>
            <a:custGeom>
              <a:avLst/>
              <a:gdLst/>
              <a:ahLst/>
              <a:cxnLst/>
              <a:rect l="l" t="t" r="r" b="b"/>
              <a:pathLst>
                <a:path w="7625" h="11847" extrusionOk="0">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81"/>
            <p:cNvSpPr/>
            <p:nvPr/>
          </p:nvSpPr>
          <p:spPr>
            <a:xfrm>
              <a:off x="-27976950" y="29106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81"/>
            <p:cNvSpPr/>
            <p:nvPr/>
          </p:nvSpPr>
          <p:spPr>
            <a:xfrm>
              <a:off x="-27924175" y="29279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81"/>
            <p:cNvSpPr/>
            <p:nvPr/>
          </p:nvSpPr>
          <p:spPr>
            <a:xfrm>
              <a:off x="-27976950" y="2946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81"/>
            <p:cNvSpPr/>
            <p:nvPr/>
          </p:nvSpPr>
          <p:spPr>
            <a:xfrm>
              <a:off x="-28010800" y="2893325"/>
              <a:ext cx="17350" cy="18150"/>
            </a:xfrm>
            <a:custGeom>
              <a:avLst/>
              <a:gdLst/>
              <a:ahLst/>
              <a:cxnLst/>
              <a:rect l="l" t="t" r="r" b="b"/>
              <a:pathLst>
                <a:path w="694" h="726" extrusionOk="0">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0" name="Google Shape;9730;p81"/>
          <p:cNvGrpSpPr/>
          <p:nvPr/>
        </p:nvGrpSpPr>
        <p:grpSpPr>
          <a:xfrm>
            <a:off x="7541805" y="1561968"/>
            <a:ext cx="354136" cy="353180"/>
            <a:chOff x="-26215025" y="1971025"/>
            <a:chExt cx="296175" cy="295375"/>
          </a:xfrm>
        </p:grpSpPr>
        <p:sp>
          <p:nvSpPr>
            <p:cNvPr id="9731" name="Google Shape;9731;p81"/>
            <p:cNvSpPr/>
            <p:nvPr/>
          </p:nvSpPr>
          <p:spPr>
            <a:xfrm>
              <a:off x="-26092950" y="1971025"/>
              <a:ext cx="51225" cy="225275"/>
            </a:xfrm>
            <a:custGeom>
              <a:avLst/>
              <a:gdLst/>
              <a:ahLst/>
              <a:cxnLst/>
              <a:rect l="l" t="t" r="r" b="b"/>
              <a:pathLst>
                <a:path w="2049" h="9011" extrusionOk="0">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81"/>
            <p:cNvSpPr/>
            <p:nvPr/>
          </p:nvSpPr>
          <p:spPr>
            <a:xfrm>
              <a:off x="-26179575"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81"/>
            <p:cNvSpPr/>
            <p:nvPr/>
          </p:nvSpPr>
          <p:spPr>
            <a:xfrm>
              <a:off x="-26163050" y="2178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81"/>
            <p:cNvSpPr/>
            <p:nvPr/>
          </p:nvSpPr>
          <p:spPr>
            <a:xfrm>
              <a:off x="-26145725"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81"/>
            <p:cNvSpPr/>
            <p:nvPr/>
          </p:nvSpPr>
          <p:spPr>
            <a:xfrm>
              <a:off x="-25988975" y="217895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81"/>
            <p:cNvSpPr/>
            <p:nvPr/>
          </p:nvSpPr>
          <p:spPr>
            <a:xfrm>
              <a:off x="-260063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81"/>
            <p:cNvSpPr/>
            <p:nvPr/>
          </p:nvSpPr>
          <p:spPr>
            <a:xfrm>
              <a:off x="-25972450"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81"/>
            <p:cNvSpPr/>
            <p:nvPr/>
          </p:nvSpPr>
          <p:spPr>
            <a:xfrm>
              <a:off x="-26215025" y="2108850"/>
              <a:ext cx="296175" cy="157550"/>
            </a:xfrm>
            <a:custGeom>
              <a:avLst/>
              <a:gdLst/>
              <a:ahLst/>
              <a:cxnLst/>
              <a:rect l="l" t="t" r="r" b="b"/>
              <a:pathLst>
                <a:path w="11847" h="6302" extrusionOk="0">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9" name="Google Shape;9739;p81"/>
          <p:cNvGrpSpPr/>
          <p:nvPr/>
        </p:nvGrpSpPr>
        <p:grpSpPr>
          <a:xfrm>
            <a:off x="7541327" y="2009758"/>
            <a:ext cx="355093" cy="352253"/>
            <a:chOff x="-26215825" y="2341200"/>
            <a:chExt cx="296975" cy="294600"/>
          </a:xfrm>
        </p:grpSpPr>
        <p:sp>
          <p:nvSpPr>
            <p:cNvPr id="9740" name="Google Shape;9740;p81"/>
            <p:cNvSpPr/>
            <p:nvPr/>
          </p:nvSpPr>
          <p:spPr>
            <a:xfrm>
              <a:off x="-26215025" y="2463275"/>
              <a:ext cx="296175" cy="172525"/>
            </a:xfrm>
            <a:custGeom>
              <a:avLst/>
              <a:gdLst/>
              <a:ahLst/>
              <a:cxnLst/>
              <a:rect l="l" t="t" r="r" b="b"/>
              <a:pathLst>
                <a:path w="11847" h="6901" extrusionOk="0">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81"/>
            <p:cNvSpPr/>
            <p:nvPr/>
          </p:nvSpPr>
          <p:spPr>
            <a:xfrm>
              <a:off x="-26215825" y="2341200"/>
              <a:ext cx="296975" cy="119750"/>
            </a:xfrm>
            <a:custGeom>
              <a:avLst/>
              <a:gdLst/>
              <a:ahLst/>
              <a:cxnLst/>
              <a:rect l="l" t="t" r="r" b="b"/>
              <a:pathLst>
                <a:path w="11879" h="4790" extrusionOk="0">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2" name="Google Shape;9742;p81"/>
          <p:cNvGrpSpPr/>
          <p:nvPr/>
        </p:nvGrpSpPr>
        <p:grpSpPr>
          <a:xfrm>
            <a:off x="7573357" y="2450508"/>
            <a:ext cx="291033" cy="353180"/>
            <a:chOff x="-26179575" y="2710600"/>
            <a:chExt cx="243400" cy="295375"/>
          </a:xfrm>
        </p:grpSpPr>
        <p:sp>
          <p:nvSpPr>
            <p:cNvPr id="9743" name="Google Shape;9743;p81"/>
            <p:cNvSpPr/>
            <p:nvPr/>
          </p:nvSpPr>
          <p:spPr>
            <a:xfrm>
              <a:off x="-26179575" y="2710600"/>
              <a:ext cx="243400" cy="295375"/>
            </a:xfrm>
            <a:custGeom>
              <a:avLst/>
              <a:gdLst/>
              <a:ahLst/>
              <a:cxnLst/>
              <a:rect l="l" t="t" r="r" b="b"/>
              <a:pathLst>
                <a:path w="9736" h="11815" extrusionOk="0">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81"/>
            <p:cNvSpPr/>
            <p:nvPr/>
          </p:nvSpPr>
          <p:spPr>
            <a:xfrm>
              <a:off x="-26092950" y="2797225"/>
              <a:ext cx="120525" cy="121325"/>
            </a:xfrm>
            <a:custGeom>
              <a:avLst/>
              <a:gdLst/>
              <a:ahLst/>
              <a:cxnLst/>
              <a:rect l="l" t="t" r="r" b="b"/>
              <a:pathLst>
                <a:path w="4821" h="4853" extrusionOk="0">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81"/>
            <p:cNvSpPr/>
            <p:nvPr/>
          </p:nvSpPr>
          <p:spPr>
            <a:xfrm>
              <a:off x="-26094525" y="2954750"/>
              <a:ext cx="122100" cy="17350"/>
            </a:xfrm>
            <a:custGeom>
              <a:avLst/>
              <a:gdLst/>
              <a:ahLst/>
              <a:cxnLst/>
              <a:rect l="l" t="t" r="r" b="b"/>
              <a:pathLst>
                <a:path w="4884" h="694" extrusionOk="0">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6" name="Google Shape;9746;p81"/>
          <p:cNvGrpSpPr/>
          <p:nvPr/>
        </p:nvGrpSpPr>
        <p:grpSpPr>
          <a:xfrm>
            <a:off x="6212417" y="2891881"/>
            <a:ext cx="337187" cy="353180"/>
            <a:chOff x="-24328675" y="1971025"/>
            <a:chExt cx="282000" cy="295375"/>
          </a:xfrm>
        </p:grpSpPr>
        <p:sp>
          <p:nvSpPr>
            <p:cNvPr id="9747" name="Google Shape;9747;p81"/>
            <p:cNvSpPr/>
            <p:nvPr/>
          </p:nvSpPr>
          <p:spPr>
            <a:xfrm>
              <a:off x="-24217625" y="2092325"/>
              <a:ext cx="52025" cy="51200"/>
            </a:xfrm>
            <a:custGeom>
              <a:avLst/>
              <a:gdLst/>
              <a:ahLst/>
              <a:cxnLst/>
              <a:rect l="l" t="t" r="r" b="b"/>
              <a:pathLst>
                <a:path w="2081" h="2048" extrusionOk="0">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81"/>
            <p:cNvSpPr/>
            <p:nvPr/>
          </p:nvSpPr>
          <p:spPr>
            <a:xfrm>
              <a:off x="-24328675" y="1971025"/>
              <a:ext cx="282000" cy="295375"/>
            </a:xfrm>
            <a:custGeom>
              <a:avLst/>
              <a:gdLst/>
              <a:ahLst/>
              <a:cxnLst/>
              <a:rect l="l" t="t" r="r" b="b"/>
              <a:pathLst>
                <a:path w="11280" h="11815" extrusionOk="0">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9" name="Google Shape;9749;p81"/>
          <p:cNvGrpSpPr/>
          <p:nvPr/>
        </p:nvGrpSpPr>
        <p:grpSpPr>
          <a:xfrm>
            <a:off x="6214778" y="3339207"/>
            <a:ext cx="332464" cy="353180"/>
            <a:chOff x="-24330250" y="2340425"/>
            <a:chExt cx="278050" cy="295375"/>
          </a:xfrm>
        </p:grpSpPr>
        <p:sp>
          <p:nvSpPr>
            <p:cNvPr id="9750" name="Google Shape;9750;p81"/>
            <p:cNvSpPr/>
            <p:nvPr/>
          </p:nvSpPr>
          <p:spPr>
            <a:xfrm>
              <a:off x="-24330250" y="2340425"/>
              <a:ext cx="278050" cy="295375"/>
            </a:xfrm>
            <a:custGeom>
              <a:avLst/>
              <a:gdLst/>
              <a:ahLst/>
              <a:cxnLst/>
              <a:rect l="l" t="t" r="r" b="b"/>
              <a:pathLst>
                <a:path w="11122" h="11815" extrusionOk="0">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81"/>
            <p:cNvSpPr/>
            <p:nvPr/>
          </p:nvSpPr>
          <p:spPr>
            <a:xfrm>
              <a:off x="-24225500" y="2375850"/>
              <a:ext cx="68550" cy="34700"/>
            </a:xfrm>
            <a:custGeom>
              <a:avLst/>
              <a:gdLst/>
              <a:ahLst/>
              <a:cxnLst/>
              <a:rect l="l" t="t" r="r" b="b"/>
              <a:pathLst>
                <a:path w="2742" h="1388" extrusionOk="0">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81"/>
            <p:cNvSpPr/>
            <p:nvPr/>
          </p:nvSpPr>
          <p:spPr>
            <a:xfrm>
              <a:off x="-24260925" y="2462500"/>
              <a:ext cx="138650" cy="17350"/>
            </a:xfrm>
            <a:custGeom>
              <a:avLst/>
              <a:gdLst/>
              <a:ahLst/>
              <a:cxnLst/>
              <a:rect l="l" t="t" r="r" b="b"/>
              <a:pathLst>
                <a:path w="5546" h="694" extrusionOk="0">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81"/>
            <p:cNvSpPr/>
            <p:nvPr/>
          </p:nvSpPr>
          <p:spPr>
            <a:xfrm>
              <a:off x="-24260150" y="2515275"/>
              <a:ext cx="43350" cy="18125"/>
            </a:xfrm>
            <a:custGeom>
              <a:avLst/>
              <a:gdLst/>
              <a:ahLst/>
              <a:cxnLst/>
              <a:rect l="l" t="t" r="r" b="b"/>
              <a:pathLst>
                <a:path w="1734" h="725" extrusionOk="0">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81"/>
            <p:cNvSpPr/>
            <p:nvPr/>
          </p:nvSpPr>
          <p:spPr>
            <a:xfrm>
              <a:off x="-24260925" y="2549925"/>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81"/>
            <p:cNvSpPr/>
            <p:nvPr/>
          </p:nvSpPr>
          <p:spPr>
            <a:xfrm>
              <a:off x="-24165625" y="2515275"/>
              <a:ext cx="43350" cy="18125"/>
            </a:xfrm>
            <a:custGeom>
              <a:avLst/>
              <a:gdLst/>
              <a:ahLst/>
              <a:cxnLst/>
              <a:rect l="l" t="t" r="r" b="b"/>
              <a:pathLst>
                <a:path w="1734" h="725" extrusionOk="0">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81"/>
            <p:cNvSpPr/>
            <p:nvPr/>
          </p:nvSpPr>
          <p:spPr>
            <a:xfrm>
              <a:off x="-24157750" y="25499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7" name="Google Shape;9757;p81"/>
          <p:cNvGrpSpPr/>
          <p:nvPr/>
        </p:nvGrpSpPr>
        <p:grpSpPr>
          <a:xfrm>
            <a:off x="6204420" y="3780420"/>
            <a:ext cx="353180" cy="353180"/>
            <a:chOff x="-24338900" y="2710600"/>
            <a:chExt cx="295375" cy="295375"/>
          </a:xfrm>
        </p:grpSpPr>
        <p:sp>
          <p:nvSpPr>
            <p:cNvPr id="9758" name="Google Shape;9758;p81"/>
            <p:cNvSpPr/>
            <p:nvPr/>
          </p:nvSpPr>
          <p:spPr>
            <a:xfrm>
              <a:off x="-24250700" y="2816925"/>
              <a:ext cx="123675" cy="103200"/>
            </a:xfrm>
            <a:custGeom>
              <a:avLst/>
              <a:gdLst/>
              <a:ahLst/>
              <a:cxnLst/>
              <a:rect l="l" t="t" r="r" b="b"/>
              <a:pathLst>
                <a:path w="4947" h="4128" extrusionOk="0">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81"/>
            <p:cNvSpPr/>
            <p:nvPr/>
          </p:nvSpPr>
          <p:spPr>
            <a:xfrm>
              <a:off x="-24338900" y="2710600"/>
              <a:ext cx="295375" cy="295375"/>
            </a:xfrm>
            <a:custGeom>
              <a:avLst/>
              <a:gdLst/>
              <a:ahLst/>
              <a:cxnLst/>
              <a:rect l="l" t="t" r="r" b="b"/>
              <a:pathLst>
                <a:path w="11815" h="11815" extrusionOk="0">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0" name="Google Shape;9760;p81"/>
          <p:cNvGrpSpPr/>
          <p:nvPr/>
        </p:nvGrpSpPr>
        <p:grpSpPr>
          <a:xfrm>
            <a:off x="7995419" y="3339805"/>
            <a:ext cx="355063" cy="351984"/>
            <a:chOff x="-22859750" y="2335900"/>
            <a:chExt cx="296950" cy="294375"/>
          </a:xfrm>
        </p:grpSpPr>
        <p:sp>
          <p:nvSpPr>
            <p:cNvPr id="9761" name="Google Shape;9761;p81"/>
            <p:cNvSpPr/>
            <p:nvPr/>
          </p:nvSpPr>
          <p:spPr>
            <a:xfrm>
              <a:off x="-22859750" y="2335900"/>
              <a:ext cx="296950" cy="294375"/>
            </a:xfrm>
            <a:custGeom>
              <a:avLst/>
              <a:gdLst/>
              <a:ahLst/>
              <a:cxnLst/>
              <a:rect l="l" t="t" r="r" b="b"/>
              <a:pathLst>
                <a:path w="11878" h="11775" extrusionOk="0">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81"/>
            <p:cNvSpPr/>
            <p:nvPr/>
          </p:nvSpPr>
          <p:spPr>
            <a:xfrm>
              <a:off x="-22685675" y="2408150"/>
              <a:ext cx="27575" cy="66175"/>
            </a:xfrm>
            <a:custGeom>
              <a:avLst/>
              <a:gdLst/>
              <a:ahLst/>
              <a:cxnLst/>
              <a:rect l="l" t="t" r="r" b="b"/>
              <a:pathLst>
                <a:path w="1103" h="2647" extrusionOk="0">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81"/>
            <p:cNvSpPr/>
            <p:nvPr/>
          </p:nvSpPr>
          <p:spPr>
            <a:xfrm>
              <a:off x="-22766800" y="2408950"/>
              <a:ext cx="27575" cy="66175"/>
            </a:xfrm>
            <a:custGeom>
              <a:avLst/>
              <a:gdLst/>
              <a:ahLst/>
              <a:cxnLst/>
              <a:rect l="l" t="t" r="r" b="b"/>
              <a:pathLst>
                <a:path w="1103" h="2647" extrusionOk="0">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4" name="Google Shape;9764;p81"/>
          <p:cNvGrpSpPr/>
          <p:nvPr/>
        </p:nvGrpSpPr>
        <p:grpSpPr>
          <a:xfrm>
            <a:off x="5774767" y="1561953"/>
            <a:ext cx="311749" cy="353210"/>
            <a:chOff x="-27710725" y="1959200"/>
            <a:chExt cx="260725" cy="295400"/>
          </a:xfrm>
        </p:grpSpPr>
        <p:sp>
          <p:nvSpPr>
            <p:cNvPr id="9765" name="Google Shape;9765;p81"/>
            <p:cNvSpPr/>
            <p:nvPr/>
          </p:nvSpPr>
          <p:spPr>
            <a:xfrm>
              <a:off x="-27710725" y="1959200"/>
              <a:ext cx="260725" cy="295400"/>
            </a:xfrm>
            <a:custGeom>
              <a:avLst/>
              <a:gdLst/>
              <a:ahLst/>
              <a:cxnLst/>
              <a:rect l="l" t="t" r="r" b="b"/>
              <a:pathLst>
                <a:path w="10429" h="11816" extrusionOk="0">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81"/>
            <p:cNvSpPr/>
            <p:nvPr/>
          </p:nvSpPr>
          <p:spPr>
            <a:xfrm>
              <a:off x="-27502000" y="20844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7" name="Google Shape;9767;p81"/>
          <p:cNvGrpSpPr/>
          <p:nvPr/>
        </p:nvGrpSpPr>
        <p:grpSpPr>
          <a:xfrm>
            <a:off x="5752631" y="2070499"/>
            <a:ext cx="356020" cy="230770"/>
            <a:chOff x="-27728850" y="2382950"/>
            <a:chExt cx="297750" cy="193000"/>
          </a:xfrm>
        </p:grpSpPr>
        <p:sp>
          <p:nvSpPr>
            <p:cNvPr id="9768" name="Google Shape;9768;p81"/>
            <p:cNvSpPr/>
            <p:nvPr/>
          </p:nvSpPr>
          <p:spPr>
            <a:xfrm>
              <a:off x="-27606750" y="2453825"/>
              <a:ext cx="35450" cy="35475"/>
            </a:xfrm>
            <a:custGeom>
              <a:avLst/>
              <a:gdLst/>
              <a:ahLst/>
              <a:cxnLst/>
              <a:rect l="l" t="t" r="r" b="b"/>
              <a:pathLst>
                <a:path w="1418" h="1419" extrusionOk="0">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81"/>
            <p:cNvSpPr/>
            <p:nvPr/>
          </p:nvSpPr>
          <p:spPr>
            <a:xfrm>
              <a:off x="-27728850" y="2382950"/>
              <a:ext cx="297750" cy="193000"/>
            </a:xfrm>
            <a:custGeom>
              <a:avLst/>
              <a:gdLst/>
              <a:ahLst/>
              <a:cxnLst/>
              <a:rect l="l" t="t" r="r" b="b"/>
              <a:pathLst>
                <a:path w="11910" h="7720" extrusionOk="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81"/>
            <p:cNvSpPr/>
            <p:nvPr/>
          </p:nvSpPr>
          <p:spPr>
            <a:xfrm>
              <a:off x="-27640625" y="2419175"/>
              <a:ext cx="122100" cy="122100"/>
            </a:xfrm>
            <a:custGeom>
              <a:avLst/>
              <a:gdLst/>
              <a:ahLst/>
              <a:cxnLst/>
              <a:rect l="l" t="t" r="r" b="b"/>
              <a:pathLst>
                <a:path w="4884" h="4884" extrusionOk="0">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71" name="Google Shape;9771;p81"/>
          <p:cNvSpPr/>
          <p:nvPr/>
        </p:nvSpPr>
        <p:spPr>
          <a:xfrm>
            <a:off x="5753569" y="2456827"/>
            <a:ext cx="355093" cy="340476"/>
          </a:xfrm>
          <a:custGeom>
            <a:avLst/>
            <a:gdLst/>
            <a:ahLst/>
            <a:cxnLst/>
            <a:rect l="l" t="t" r="r" b="b"/>
            <a:pathLst>
              <a:path w="11879" h="11390" extrusionOk="0">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81"/>
          <p:cNvSpPr/>
          <p:nvPr/>
        </p:nvSpPr>
        <p:spPr>
          <a:xfrm>
            <a:off x="7984417" y="1561466"/>
            <a:ext cx="354136" cy="354136"/>
          </a:xfrm>
          <a:custGeom>
            <a:avLst/>
            <a:gdLst/>
            <a:ahLst/>
            <a:cxnLst/>
            <a:rect l="l" t="t" r="r" b="b"/>
            <a:pathLst>
              <a:path w="11847" h="11847" extrusionOk="0">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73" name="Google Shape;9773;p81"/>
          <p:cNvGrpSpPr/>
          <p:nvPr/>
        </p:nvGrpSpPr>
        <p:grpSpPr>
          <a:xfrm>
            <a:off x="7983975" y="2018710"/>
            <a:ext cx="354136" cy="334348"/>
            <a:chOff x="-25844850" y="2357750"/>
            <a:chExt cx="296175" cy="279625"/>
          </a:xfrm>
        </p:grpSpPr>
        <p:sp>
          <p:nvSpPr>
            <p:cNvPr id="9774" name="Google Shape;9774;p81"/>
            <p:cNvSpPr/>
            <p:nvPr/>
          </p:nvSpPr>
          <p:spPr>
            <a:xfrm>
              <a:off x="-25792075" y="2428625"/>
              <a:ext cx="191425" cy="208750"/>
            </a:xfrm>
            <a:custGeom>
              <a:avLst/>
              <a:gdLst/>
              <a:ahLst/>
              <a:cxnLst/>
              <a:rect l="l" t="t" r="r" b="b"/>
              <a:pathLst>
                <a:path w="7657" h="8350" extrusionOk="0">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81"/>
            <p:cNvSpPr/>
            <p:nvPr/>
          </p:nvSpPr>
          <p:spPr>
            <a:xfrm>
              <a:off x="-25602250" y="2497950"/>
              <a:ext cx="53575" cy="17350"/>
            </a:xfrm>
            <a:custGeom>
              <a:avLst/>
              <a:gdLst/>
              <a:ahLst/>
              <a:cxnLst/>
              <a:rect l="l" t="t" r="r" b="b"/>
              <a:pathLst>
                <a:path w="2143" h="694" extrusionOk="0">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81"/>
            <p:cNvSpPr/>
            <p:nvPr/>
          </p:nvSpPr>
          <p:spPr>
            <a:xfrm>
              <a:off x="-25844850" y="2497950"/>
              <a:ext cx="52800" cy="17350"/>
            </a:xfrm>
            <a:custGeom>
              <a:avLst/>
              <a:gdLst/>
              <a:ahLst/>
              <a:cxnLst/>
              <a:rect l="l" t="t" r="r" b="b"/>
              <a:pathLst>
                <a:path w="2112" h="694" extrusionOk="0">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81"/>
            <p:cNvSpPr/>
            <p:nvPr/>
          </p:nvSpPr>
          <p:spPr>
            <a:xfrm>
              <a:off x="-25706225" y="2357750"/>
              <a:ext cx="17350" cy="53575"/>
            </a:xfrm>
            <a:custGeom>
              <a:avLst/>
              <a:gdLst/>
              <a:ahLst/>
              <a:cxnLst/>
              <a:rect l="l" t="t" r="r" b="b"/>
              <a:pathLst>
                <a:path w="694" h="2143" extrusionOk="0">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81"/>
            <p:cNvSpPr/>
            <p:nvPr/>
          </p:nvSpPr>
          <p:spPr>
            <a:xfrm>
              <a:off x="-25804675" y="2400275"/>
              <a:ext cx="42550" cy="41775"/>
            </a:xfrm>
            <a:custGeom>
              <a:avLst/>
              <a:gdLst/>
              <a:ahLst/>
              <a:cxnLst/>
              <a:rect l="l" t="t" r="r" b="b"/>
              <a:pathLst>
                <a:path w="1702" h="1671" extrusionOk="0">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81"/>
            <p:cNvSpPr/>
            <p:nvPr/>
          </p:nvSpPr>
          <p:spPr>
            <a:xfrm>
              <a:off x="-25632175" y="2400275"/>
              <a:ext cx="41750" cy="41775"/>
            </a:xfrm>
            <a:custGeom>
              <a:avLst/>
              <a:gdLst/>
              <a:ahLst/>
              <a:cxnLst/>
              <a:rect l="l" t="t" r="r" b="b"/>
              <a:pathLst>
                <a:path w="1670" h="1671" extrusionOk="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80" name="Google Shape;9780;p81"/>
          <p:cNvSpPr/>
          <p:nvPr/>
        </p:nvSpPr>
        <p:spPr>
          <a:xfrm>
            <a:off x="7982071" y="2450116"/>
            <a:ext cx="358830" cy="353897"/>
          </a:xfrm>
          <a:custGeom>
            <a:avLst/>
            <a:gdLst/>
            <a:ahLst/>
            <a:cxnLst/>
            <a:rect l="l" t="t" r="r" b="b"/>
            <a:pathLst>
              <a:path w="12004" h="11839" extrusionOk="0">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1" name="Google Shape;9781;p81"/>
          <p:cNvGrpSpPr/>
          <p:nvPr/>
        </p:nvGrpSpPr>
        <p:grpSpPr>
          <a:xfrm>
            <a:off x="6712883" y="2891866"/>
            <a:ext cx="228887" cy="353210"/>
            <a:chOff x="-23917525" y="1970225"/>
            <a:chExt cx="191425" cy="295400"/>
          </a:xfrm>
        </p:grpSpPr>
        <p:sp>
          <p:nvSpPr>
            <p:cNvPr id="9782" name="Google Shape;9782;p81"/>
            <p:cNvSpPr/>
            <p:nvPr/>
          </p:nvSpPr>
          <p:spPr>
            <a:xfrm>
              <a:off x="-23917525" y="1970225"/>
              <a:ext cx="191425" cy="295400"/>
            </a:xfrm>
            <a:custGeom>
              <a:avLst/>
              <a:gdLst/>
              <a:ahLst/>
              <a:cxnLst/>
              <a:rect l="l" t="t" r="r" b="b"/>
              <a:pathLst>
                <a:path w="7657" h="11816" extrusionOk="0">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81"/>
            <p:cNvSpPr/>
            <p:nvPr/>
          </p:nvSpPr>
          <p:spPr>
            <a:xfrm>
              <a:off x="-23882075" y="2041125"/>
              <a:ext cx="121300" cy="121325"/>
            </a:xfrm>
            <a:custGeom>
              <a:avLst/>
              <a:gdLst/>
              <a:ahLst/>
              <a:cxnLst/>
              <a:rect l="l" t="t" r="r" b="b"/>
              <a:pathLst>
                <a:path w="4852" h="4853" extrusionOk="0">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81"/>
            <p:cNvSpPr/>
            <p:nvPr/>
          </p:nvSpPr>
          <p:spPr>
            <a:xfrm>
              <a:off x="-23839550" y="2214400"/>
              <a:ext cx="35475" cy="17350"/>
            </a:xfrm>
            <a:custGeom>
              <a:avLst/>
              <a:gdLst/>
              <a:ahLst/>
              <a:cxnLst/>
              <a:rect l="l" t="t" r="r" b="b"/>
              <a:pathLst>
                <a:path w="1419" h="694" extrusionOk="0">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5" name="Google Shape;9785;p81"/>
          <p:cNvGrpSpPr/>
          <p:nvPr/>
        </p:nvGrpSpPr>
        <p:grpSpPr>
          <a:xfrm>
            <a:off x="6668164" y="3338744"/>
            <a:ext cx="318325" cy="354107"/>
            <a:chOff x="-23952175" y="2340425"/>
            <a:chExt cx="266225" cy="296150"/>
          </a:xfrm>
        </p:grpSpPr>
        <p:sp>
          <p:nvSpPr>
            <p:cNvPr id="9786" name="Google Shape;9786;p81"/>
            <p:cNvSpPr/>
            <p:nvPr/>
          </p:nvSpPr>
          <p:spPr>
            <a:xfrm>
              <a:off x="-23952175" y="2340425"/>
              <a:ext cx="266225" cy="296150"/>
            </a:xfrm>
            <a:custGeom>
              <a:avLst/>
              <a:gdLst/>
              <a:ahLst/>
              <a:cxnLst/>
              <a:rect l="l" t="t" r="r" b="b"/>
              <a:pathLst>
                <a:path w="10649" h="11846" extrusionOk="0">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81"/>
            <p:cNvSpPr/>
            <p:nvPr/>
          </p:nvSpPr>
          <p:spPr>
            <a:xfrm>
              <a:off x="-23918325" y="2479025"/>
              <a:ext cx="53600" cy="52375"/>
            </a:xfrm>
            <a:custGeom>
              <a:avLst/>
              <a:gdLst/>
              <a:ahLst/>
              <a:cxnLst/>
              <a:rect l="l" t="t" r="r" b="b"/>
              <a:pathLst>
                <a:path w="2144" h="2095" extrusionOk="0">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88" name="Google Shape;9788;p81"/>
          <p:cNvSpPr/>
          <p:nvPr/>
        </p:nvSpPr>
        <p:spPr>
          <a:xfrm>
            <a:off x="6641253" y="3780732"/>
            <a:ext cx="372969" cy="352492"/>
          </a:xfrm>
          <a:custGeom>
            <a:avLst/>
            <a:gdLst/>
            <a:ahLst/>
            <a:cxnLst/>
            <a:rect l="l" t="t" r="r" b="b"/>
            <a:pathLst>
              <a:path w="12477" h="11792" extrusionOk="0">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9" name="Google Shape;9789;p81"/>
          <p:cNvGrpSpPr/>
          <p:nvPr/>
        </p:nvGrpSpPr>
        <p:grpSpPr>
          <a:xfrm>
            <a:off x="8053336" y="3779000"/>
            <a:ext cx="239230" cy="356020"/>
            <a:chOff x="-22811700" y="2700350"/>
            <a:chExt cx="200075" cy="297750"/>
          </a:xfrm>
        </p:grpSpPr>
        <p:sp>
          <p:nvSpPr>
            <p:cNvPr id="9790" name="Google Shape;9790;p81"/>
            <p:cNvSpPr/>
            <p:nvPr/>
          </p:nvSpPr>
          <p:spPr>
            <a:xfrm>
              <a:off x="-22811700" y="2700350"/>
              <a:ext cx="86650" cy="296975"/>
            </a:xfrm>
            <a:custGeom>
              <a:avLst/>
              <a:gdLst/>
              <a:ahLst/>
              <a:cxnLst/>
              <a:rect l="l" t="t" r="r" b="b"/>
              <a:pathLst>
                <a:path w="3466" h="11879" extrusionOk="0">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81"/>
            <p:cNvSpPr/>
            <p:nvPr/>
          </p:nvSpPr>
          <p:spPr>
            <a:xfrm>
              <a:off x="-22693550" y="2701225"/>
              <a:ext cx="81925" cy="296875"/>
            </a:xfrm>
            <a:custGeom>
              <a:avLst/>
              <a:gdLst/>
              <a:ahLst/>
              <a:cxnLst/>
              <a:rect l="l" t="t" r="r" b="b"/>
              <a:pathLst>
                <a:path w="3277" h="11875" extrusionOk="0">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81"/>
            <p:cNvSpPr/>
            <p:nvPr/>
          </p:nvSpPr>
          <p:spPr>
            <a:xfrm>
              <a:off x="-22778625" y="27350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3" name="Google Shape;9793;p81"/>
          <p:cNvGrpSpPr/>
          <p:nvPr/>
        </p:nvGrpSpPr>
        <p:grpSpPr>
          <a:xfrm>
            <a:off x="6201787" y="1561490"/>
            <a:ext cx="355063" cy="354136"/>
            <a:chOff x="-27358650" y="1961575"/>
            <a:chExt cx="296950" cy="296175"/>
          </a:xfrm>
        </p:grpSpPr>
        <p:sp>
          <p:nvSpPr>
            <p:cNvPr id="9794" name="Google Shape;9794;p81"/>
            <p:cNvSpPr/>
            <p:nvPr/>
          </p:nvSpPr>
          <p:spPr>
            <a:xfrm>
              <a:off x="-27358650" y="1961575"/>
              <a:ext cx="296950" cy="296175"/>
            </a:xfrm>
            <a:custGeom>
              <a:avLst/>
              <a:gdLst/>
              <a:ahLst/>
              <a:cxnLst/>
              <a:rect l="l" t="t" r="r" b="b"/>
              <a:pathLst>
                <a:path w="11878" h="11847" extrusionOk="0">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81"/>
            <p:cNvSpPr/>
            <p:nvPr/>
          </p:nvSpPr>
          <p:spPr>
            <a:xfrm>
              <a:off x="-27246025" y="2152175"/>
              <a:ext cx="70900" cy="70900"/>
            </a:xfrm>
            <a:custGeom>
              <a:avLst/>
              <a:gdLst/>
              <a:ahLst/>
              <a:cxnLst/>
              <a:rect l="l" t="t" r="r" b="b"/>
              <a:pathLst>
                <a:path w="2836" h="2836" extrusionOk="0">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96" name="Google Shape;9796;p81"/>
          <p:cNvSpPr/>
          <p:nvPr/>
        </p:nvSpPr>
        <p:spPr>
          <a:xfrm>
            <a:off x="6243686" y="2009236"/>
            <a:ext cx="272201" cy="353240"/>
          </a:xfrm>
          <a:custGeom>
            <a:avLst/>
            <a:gdLst/>
            <a:ahLst/>
            <a:cxnLst/>
            <a:rect l="l" t="t" r="r" b="b"/>
            <a:pathLst>
              <a:path w="9106" h="11817" extrusionOk="0">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81"/>
          <p:cNvSpPr/>
          <p:nvPr/>
        </p:nvSpPr>
        <p:spPr>
          <a:xfrm>
            <a:off x="6202255" y="2449997"/>
            <a:ext cx="355063" cy="354136"/>
          </a:xfrm>
          <a:custGeom>
            <a:avLst/>
            <a:gdLst/>
            <a:ahLst/>
            <a:cxnLst/>
            <a:rect l="l" t="t" r="r" b="b"/>
            <a:pathLst>
              <a:path w="11878" h="11847" extrusionOk="0">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81"/>
          <p:cNvSpPr/>
          <p:nvPr/>
        </p:nvSpPr>
        <p:spPr>
          <a:xfrm>
            <a:off x="4883479" y="2892321"/>
            <a:ext cx="322122" cy="352253"/>
          </a:xfrm>
          <a:custGeom>
            <a:avLst/>
            <a:gdLst/>
            <a:ahLst/>
            <a:cxnLst/>
            <a:rect l="l" t="t" r="r" b="b"/>
            <a:pathLst>
              <a:path w="10776" h="11784" extrusionOk="0">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99" name="Google Shape;9799;p81"/>
          <p:cNvGrpSpPr/>
          <p:nvPr/>
        </p:nvGrpSpPr>
        <p:grpSpPr>
          <a:xfrm>
            <a:off x="4865631" y="3349565"/>
            <a:ext cx="356946" cy="332464"/>
            <a:chOff x="-25477800" y="2357750"/>
            <a:chExt cx="298525" cy="278050"/>
          </a:xfrm>
        </p:grpSpPr>
        <p:sp>
          <p:nvSpPr>
            <p:cNvPr id="9800" name="Google Shape;9800;p81"/>
            <p:cNvSpPr/>
            <p:nvPr/>
          </p:nvSpPr>
          <p:spPr>
            <a:xfrm>
              <a:off x="-25477800" y="2357750"/>
              <a:ext cx="298525" cy="278050"/>
            </a:xfrm>
            <a:custGeom>
              <a:avLst/>
              <a:gdLst/>
              <a:ahLst/>
              <a:cxnLst/>
              <a:rect l="l" t="t" r="r" b="b"/>
              <a:pathLst>
                <a:path w="11941" h="11122" extrusionOk="0">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81"/>
            <p:cNvSpPr/>
            <p:nvPr/>
          </p:nvSpPr>
          <p:spPr>
            <a:xfrm>
              <a:off x="-25388025" y="2514850"/>
              <a:ext cx="104000" cy="88650"/>
            </a:xfrm>
            <a:custGeom>
              <a:avLst/>
              <a:gdLst/>
              <a:ahLst/>
              <a:cxnLst/>
              <a:rect l="l" t="t" r="r" b="b"/>
              <a:pathLst>
                <a:path w="4160" h="3546" extrusionOk="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02" name="Google Shape;9802;p81"/>
          <p:cNvSpPr/>
          <p:nvPr/>
        </p:nvSpPr>
        <p:spPr>
          <a:xfrm>
            <a:off x="4867009" y="3780313"/>
            <a:ext cx="355063" cy="353329"/>
          </a:xfrm>
          <a:custGeom>
            <a:avLst/>
            <a:gdLst/>
            <a:ahLst/>
            <a:cxnLst/>
            <a:rect l="l" t="t" r="r" b="b"/>
            <a:pathLst>
              <a:path w="11878" h="11820" extrusionOk="0">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03" name="Google Shape;9803;p81"/>
          <p:cNvGrpSpPr/>
          <p:nvPr/>
        </p:nvGrpSpPr>
        <p:grpSpPr>
          <a:xfrm>
            <a:off x="7100357" y="2891881"/>
            <a:ext cx="354136" cy="353180"/>
            <a:chOff x="-23599325" y="1971025"/>
            <a:chExt cx="296175" cy="295375"/>
          </a:xfrm>
        </p:grpSpPr>
        <p:sp>
          <p:nvSpPr>
            <p:cNvPr id="9804" name="Google Shape;9804;p81"/>
            <p:cNvSpPr/>
            <p:nvPr/>
          </p:nvSpPr>
          <p:spPr>
            <a:xfrm>
              <a:off x="-23599325" y="1971025"/>
              <a:ext cx="296175" cy="295375"/>
            </a:xfrm>
            <a:custGeom>
              <a:avLst/>
              <a:gdLst/>
              <a:ahLst/>
              <a:cxnLst/>
              <a:rect l="l" t="t" r="r" b="b"/>
              <a:pathLst>
                <a:path w="11847" h="11815" extrusionOk="0">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81"/>
            <p:cNvSpPr/>
            <p:nvPr/>
          </p:nvSpPr>
          <p:spPr>
            <a:xfrm>
              <a:off x="-23477250" y="2004100"/>
              <a:ext cx="53575" cy="53575"/>
            </a:xfrm>
            <a:custGeom>
              <a:avLst/>
              <a:gdLst/>
              <a:ahLst/>
              <a:cxnLst/>
              <a:rect l="l" t="t" r="r" b="b"/>
              <a:pathLst>
                <a:path w="2143" h="2143" extrusionOk="0">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06" name="Google Shape;9806;p81"/>
          <p:cNvSpPr/>
          <p:nvPr/>
        </p:nvSpPr>
        <p:spPr>
          <a:xfrm>
            <a:off x="7101239" y="3338237"/>
            <a:ext cx="353180" cy="355063"/>
          </a:xfrm>
          <a:custGeom>
            <a:avLst/>
            <a:gdLst/>
            <a:ahLst/>
            <a:cxnLst/>
            <a:rect l="l" t="t" r="r" b="b"/>
            <a:pathLst>
              <a:path w="11815" h="11878" extrusionOk="0">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81"/>
          <p:cNvSpPr/>
          <p:nvPr/>
        </p:nvSpPr>
        <p:spPr>
          <a:xfrm>
            <a:off x="7098877" y="3791209"/>
            <a:ext cx="357903" cy="331538"/>
          </a:xfrm>
          <a:custGeom>
            <a:avLst/>
            <a:gdLst/>
            <a:ahLst/>
            <a:cxnLst/>
            <a:rect l="l" t="t" r="r" b="b"/>
            <a:pathLst>
              <a:path w="11973" h="11091" extrusionOk="0">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81"/>
          <p:cNvSpPr/>
          <p:nvPr/>
        </p:nvSpPr>
        <p:spPr>
          <a:xfrm>
            <a:off x="6201949" y="4272972"/>
            <a:ext cx="356020" cy="354136"/>
          </a:xfrm>
          <a:custGeom>
            <a:avLst/>
            <a:gdLst/>
            <a:ahLst/>
            <a:cxnLst/>
            <a:rect l="l" t="t" r="r" b="b"/>
            <a:pathLst>
              <a:path w="11910" h="11847" extrusionOk="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09" name="Google Shape;9809;p81"/>
          <p:cNvGrpSpPr/>
          <p:nvPr/>
        </p:nvGrpSpPr>
        <p:grpSpPr>
          <a:xfrm>
            <a:off x="6644801" y="1561609"/>
            <a:ext cx="360713" cy="353897"/>
            <a:chOff x="-26993200" y="1961775"/>
            <a:chExt cx="301675" cy="295975"/>
          </a:xfrm>
        </p:grpSpPr>
        <p:sp>
          <p:nvSpPr>
            <p:cNvPr id="9810" name="Google Shape;9810;p81"/>
            <p:cNvSpPr/>
            <p:nvPr/>
          </p:nvSpPr>
          <p:spPr>
            <a:xfrm>
              <a:off x="-26993200" y="1961775"/>
              <a:ext cx="301675" cy="295975"/>
            </a:xfrm>
            <a:custGeom>
              <a:avLst/>
              <a:gdLst/>
              <a:ahLst/>
              <a:cxnLst/>
              <a:rect l="l" t="t" r="r" b="b"/>
              <a:pathLst>
                <a:path w="12067" h="11839" extrusionOk="0">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81"/>
            <p:cNvSpPr/>
            <p:nvPr/>
          </p:nvSpPr>
          <p:spPr>
            <a:xfrm>
              <a:off x="-26900250" y="21647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81"/>
            <p:cNvSpPr/>
            <p:nvPr/>
          </p:nvSpPr>
          <p:spPr>
            <a:xfrm>
              <a:off x="-26938075" y="2177375"/>
              <a:ext cx="18150" cy="16575"/>
            </a:xfrm>
            <a:custGeom>
              <a:avLst/>
              <a:gdLst/>
              <a:ahLst/>
              <a:cxnLst/>
              <a:rect l="l" t="t" r="r" b="b"/>
              <a:pathLst>
                <a:path w="726" h="663" extrusionOk="0">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3" name="Google Shape;9813;p81"/>
          <p:cNvGrpSpPr/>
          <p:nvPr/>
        </p:nvGrpSpPr>
        <p:grpSpPr>
          <a:xfrm>
            <a:off x="6669761" y="2009294"/>
            <a:ext cx="310792" cy="353180"/>
            <a:chOff x="-26970350" y="2332550"/>
            <a:chExt cx="259925" cy="295375"/>
          </a:xfrm>
        </p:grpSpPr>
        <p:sp>
          <p:nvSpPr>
            <p:cNvPr id="9814" name="Google Shape;9814;p81"/>
            <p:cNvSpPr/>
            <p:nvPr/>
          </p:nvSpPr>
          <p:spPr>
            <a:xfrm>
              <a:off x="-26970350" y="2332550"/>
              <a:ext cx="259925" cy="295375"/>
            </a:xfrm>
            <a:custGeom>
              <a:avLst/>
              <a:gdLst/>
              <a:ahLst/>
              <a:cxnLst/>
              <a:rect l="l" t="t" r="r" b="b"/>
              <a:pathLst>
                <a:path w="10397" h="11815" extrusionOk="0">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81"/>
            <p:cNvSpPr/>
            <p:nvPr/>
          </p:nvSpPr>
          <p:spPr>
            <a:xfrm>
              <a:off x="-26831725" y="2365650"/>
              <a:ext cx="82700" cy="81900"/>
            </a:xfrm>
            <a:custGeom>
              <a:avLst/>
              <a:gdLst/>
              <a:ahLst/>
              <a:cxnLst/>
              <a:rect l="l" t="t" r="r" b="b"/>
              <a:pathLst>
                <a:path w="3308" h="3276" extrusionOk="0">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6" name="Google Shape;9816;p81"/>
          <p:cNvGrpSpPr/>
          <p:nvPr/>
        </p:nvGrpSpPr>
        <p:grpSpPr>
          <a:xfrm>
            <a:off x="6649046" y="2482059"/>
            <a:ext cx="352223" cy="290077"/>
            <a:chOff x="-26986100" y="2735800"/>
            <a:chExt cx="294575" cy="242600"/>
          </a:xfrm>
        </p:grpSpPr>
        <p:sp>
          <p:nvSpPr>
            <p:cNvPr id="9817" name="Google Shape;9817;p81"/>
            <p:cNvSpPr/>
            <p:nvPr/>
          </p:nvSpPr>
          <p:spPr>
            <a:xfrm>
              <a:off x="-26986100" y="2735800"/>
              <a:ext cx="294575" cy="242600"/>
            </a:xfrm>
            <a:custGeom>
              <a:avLst/>
              <a:gdLst/>
              <a:ahLst/>
              <a:cxnLst/>
              <a:rect l="l" t="t" r="r" b="b"/>
              <a:pathLst>
                <a:path w="11783" h="9704" extrusionOk="0">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81"/>
            <p:cNvSpPr/>
            <p:nvPr/>
          </p:nvSpPr>
          <p:spPr>
            <a:xfrm>
              <a:off x="-26927050" y="2805900"/>
              <a:ext cx="70925" cy="70900"/>
            </a:xfrm>
            <a:custGeom>
              <a:avLst/>
              <a:gdLst/>
              <a:ahLst/>
              <a:cxnLst/>
              <a:rect l="l" t="t" r="r" b="b"/>
              <a:pathLst>
                <a:path w="2837" h="2836" extrusionOk="0">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19" name="Google Shape;9819;p81"/>
          <p:cNvSpPr/>
          <p:nvPr/>
        </p:nvSpPr>
        <p:spPr>
          <a:xfrm>
            <a:off x="5308694" y="2891857"/>
            <a:ext cx="353180" cy="353180"/>
          </a:xfrm>
          <a:custGeom>
            <a:avLst/>
            <a:gdLst/>
            <a:ahLst/>
            <a:cxnLst/>
            <a:rect l="l" t="t" r="r" b="b"/>
            <a:pathLst>
              <a:path w="11815" h="11815" extrusionOk="0">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20" name="Google Shape;9820;p81"/>
          <p:cNvGrpSpPr/>
          <p:nvPr/>
        </p:nvGrpSpPr>
        <p:grpSpPr>
          <a:xfrm>
            <a:off x="5308265" y="3338744"/>
            <a:ext cx="353180" cy="354107"/>
            <a:chOff x="-25104475" y="2340425"/>
            <a:chExt cx="295375" cy="296150"/>
          </a:xfrm>
        </p:grpSpPr>
        <p:sp>
          <p:nvSpPr>
            <p:cNvPr id="9821" name="Google Shape;9821;p81"/>
            <p:cNvSpPr/>
            <p:nvPr/>
          </p:nvSpPr>
          <p:spPr>
            <a:xfrm>
              <a:off x="-25104475" y="2340425"/>
              <a:ext cx="225275" cy="296150"/>
            </a:xfrm>
            <a:custGeom>
              <a:avLst/>
              <a:gdLst/>
              <a:ahLst/>
              <a:cxnLst/>
              <a:rect l="l" t="t" r="r" b="b"/>
              <a:pathLst>
                <a:path w="9011" h="11846" extrusionOk="0">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81"/>
            <p:cNvSpPr/>
            <p:nvPr/>
          </p:nvSpPr>
          <p:spPr>
            <a:xfrm>
              <a:off x="-25001300" y="2375075"/>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81"/>
            <p:cNvSpPr/>
            <p:nvPr/>
          </p:nvSpPr>
          <p:spPr>
            <a:xfrm>
              <a:off x="-25070600" y="2444375"/>
              <a:ext cx="87450" cy="86675"/>
            </a:xfrm>
            <a:custGeom>
              <a:avLst/>
              <a:gdLst/>
              <a:ahLst/>
              <a:cxnLst/>
              <a:rect l="l" t="t" r="r" b="b"/>
              <a:pathLst>
                <a:path w="3498" h="3467" extrusionOk="0">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81"/>
            <p:cNvSpPr/>
            <p:nvPr/>
          </p:nvSpPr>
          <p:spPr>
            <a:xfrm>
              <a:off x="-24966650" y="2479025"/>
              <a:ext cx="52025" cy="18150"/>
            </a:xfrm>
            <a:custGeom>
              <a:avLst/>
              <a:gdLst/>
              <a:ahLst/>
              <a:cxnLst/>
              <a:rect l="l" t="t" r="r" b="b"/>
              <a:pathLst>
                <a:path w="2081" h="726" extrusionOk="0">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81"/>
            <p:cNvSpPr/>
            <p:nvPr/>
          </p:nvSpPr>
          <p:spPr>
            <a:xfrm>
              <a:off x="-24966650" y="2444375"/>
              <a:ext cx="52025" cy="18150"/>
            </a:xfrm>
            <a:custGeom>
              <a:avLst/>
              <a:gdLst/>
              <a:ahLst/>
              <a:cxnLst/>
              <a:rect l="l" t="t" r="r" b="b"/>
              <a:pathLst>
                <a:path w="2081" h="726" extrusionOk="0">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81"/>
            <p:cNvSpPr/>
            <p:nvPr/>
          </p:nvSpPr>
          <p:spPr>
            <a:xfrm>
              <a:off x="-24966650" y="2513700"/>
              <a:ext cx="52025" cy="17350"/>
            </a:xfrm>
            <a:custGeom>
              <a:avLst/>
              <a:gdLst/>
              <a:ahLst/>
              <a:cxnLst/>
              <a:rect l="l" t="t" r="r" b="b"/>
              <a:pathLst>
                <a:path w="2081" h="694" extrusionOk="0">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81"/>
            <p:cNvSpPr/>
            <p:nvPr/>
          </p:nvSpPr>
          <p:spPr>
            <a:xfrm>
              <a:off x="-25071400" y="2549125"/>
              <a:ext cx="156775" cy="17350"/>
            </a:xfrm>
            <a:custGeom>
              <a:avLst/>
              <a:gdLst/>
              <a:ahLst/>
              <a:cxnLst/>
              <a:rect l="l" t="t" r="r" b="b"/>
              <a:pathLst>
                <a:path w="6271" h="694" extrusionOk="0">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81"/>
            <p:cNvSpPr/>
            <p:nvPr/>
          </p:nvSpPr>
          <p:spPr>
            <a:xfrm>
              <a:off x="-25071400" y="2583800"/>
              <a:ext cx="156775" cy="17350"/>
            </a:xfrm>
            <a:custGeom>
              <a:avLst/>
              <a:gdLst/>
              <a:ahLst/>
              <a:cxnLst/>
              <a:rect l="l" t="t" r="r" b="b"/>
              <a:pathLst>
                <a:path w="6271" h="694" extrusionOk="0">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81"/>
            <p:cNvSpPr/>
            <p:nvPr/>
          </p:nvSpPr>
          <p:spPr>
            <a:xfrm>
              <a:off x="-24862675" y="2375850"/>
              <a:ext cx="53575" cy="260725"/>
            </a:xfrm>
            <a:custGeom>
              <a:avLst/>
              <a:gdLst/>
              <a:ahLst/>
              <a:cxnLst/>
              <a:rect l="l" t="t" r="r" b="b"/>
              <a:pathLst>
                <a:path w="2143" h="10429" extrusionOk="0">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30" name="Google Shape;9830;p81"/>
          <p:cNvSpPr/>
          <p:nvPr/>
        </p:nvSpPr>
        <p:spPr>
          <a:xfrm>
            <a:off x="5306811" y="3825122"/>
            <a:ext cx="356946" cy="263712"/>
          </a:xfrm>
          <a:custGeom>
            <a:avLst/>
            <a:gdLst/>
            <a:ahLst/>
            <a:cxnLst/>
            <a:rect l="l" t="t" r="r" b="b"/>
            <a:pathLst>
              <a:path w="11941" h="8822" extrusionOk="0">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31" name="Google Shape;9831;p81"/>
          <p:cNvGrpSpPr/>
          <p:nvPr/>
        </p:nvGrpSpPr>
        <p:grpSpPr>
          <a:xfrm>
            <a:off x="7548093" y="2891403"/>
            <a:ext cx="355063" cy="354136"/>
            <a:chOff x="-23229925" y="1970225"/>
            <a:chExt cx="296950" cy="296175"/>
          </a:xfrm>
        </p:grpSpPr>
        <p:sp>
          <p:nvSpPr>
            <p:cNvPr id="9832" name="Google Shape;9832;p81"/>
            <p:cNvSpPr/>
            <p:nvPr/>
          </p:nvSpPr>
          <p:spPr>
            <a:xfrm>
              <a:off x="-23229925" y="1970225"/>
              <a:ext cx="296950" cy="296175"/>
            </a:xfrm>
            <a:custGeom>
              <a:avLst/>
              <a:gdLst/>
              <a:ahLst/>
              <a:cxnLst/>
              <a:rect l="l" t="t" r="r" b="b"/>
              <a:pathLst>
                <a:path w="11878" h="11847" extrusionOk="0">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81"/>
            <p:cNvSpPr/>
            <p:nvPr/>
          </p:nvSpPr>
          <p:spPr>
            <a:xfrm>
              <a:off x="-23196075" y="2005675"/>
              <a:ext cx="227650" cy="192200"/>
            </a:xfrm>
            <a:custGeom>
              <a:avLst/>
              <a:gdLst/>
              <a:ahLst/>
              <a:cxnLst/>
              <a:rect l="l" t="t" r="r" b="b"/>
              <a:pathLst>
                <a:path w="9106" h="7688" extrusionOk="0">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81"/>
            <p:cNvSpPr/>
            <p:nvPr/>
          </p:nvSpPr>
          <p:spPr>
            <a:xfrm>
              <a:off x="-231425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81"/>
            <p:cNvSpPr/>
            <p:nvPr/>
          </p:nvSpPr>
          <p:spPr>
            <a:xfrm>
              <a:off x="-23177150" y="221440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6" name="Google Shape;9836;p81"/>
          <p:cNvGrpSpPr/>
          <p:nvPr/>
        </p:nvGrpSpPr>
        <p:grpSpPr>
          <a:xfrm>
            <a:off x="7590466" y="3338266"/>
            <a:ext cx="270318" cy="355063"/>
            <a:chOff x="-23177950" y="2340425"/>
            <a:chExt cx="226075" cy="296950"/>
          </a:xfrm>
        </p:grpSpPr>
        <p:sp>
          <p:nvSpPr>
            <p:cNvPr id="9837" name="Google Shape;9837;p81"/>
            <p:cNvSpPr/>
            <p:nvPr/>
          </p:nvSpPr>
          <p:spPr>
            <a:xfrm>
              <a:off x="-23177950" y="2340425"/>
              <a:ext cx="226075" cy="296950"/>
            </a:xfrm>
            <a:custGeom>
              <a:avLst/>
              <a:gdLst/>
              <a:ahLst/>
              <a:cxnLst/>
              <a:rect l="l" t="t" r="r" b="b"/>
              <a:pathLst>
                <a:path w="9043" h="11878" extrusionOk="0">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81"/>
            <p:cNvSpPr/>
            <p:nvPr/>
          </p:nvSpPr>
          <p:spPr>
            <a:xfrm>
              <a:off x="-23081850" y="2425475"/>
              <a:ext cx="96100" cy="151250"/>
            </a:xfrm>
            <a:custGeom>
              <a:avLst/>
              <a:gdLst/>
              <a:ahLst/>
              <a:cxnLst/>
              <a:rect l="l" t="t" r="r" b="b"/>
              <a:pathLst>
                <a:path w="3844" h="6050" extrusionOk="0">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9" name="Google Shape;9839;p81"/>
          <p:cNvGrpSpPr/>
          <p:nvPr/>
        </p:nvGrpSpPr>
        <p:grpSpPr>
          <a:xfrm>
            <a:off x="7548556" y="3779942"/>
            <a:ext cx="354136" cy="354136"/>
            <a:chOff x="-23229150" y="2710600"/>
            <a:chExt cx="296175" cy="296175"/>
          </a:xfrm>
        </p:grpSpPr>
        <p:sp>
          <p:nvSpPr>
            <p:cNvPr id="9840" name="Google Shape;9840;p81"/>
            <p:cNvSpPr/>
            <p:nvPr/>
          </p:nvSpPr>
          <p:spPr>
            <a:xfrm>
              <a:off x="-23177150" y="2727925"/>
              <a:ext cx="191400" cy="258375"/>
            </a:xfrm>
            <a:custGeom>
              <a:avLst/>
              <a:gdLst/>
              <a:ahLst/>
              <a:cxnLst/>
              <a:rect l="l" t="t" r="r" b="b"/>
              <a:pathLst>
                <a:path w="7656" h="10335" extrusionOk="0">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81"/>
            <p:cNvSpPr/>
            <p:nvPr/>
          </p:nvSpPr>
          <p:spPr>
            <a:xfrm>
              <a:off x="-23229150" y="2710600"/>
              <a:ext cx="296175" cy="296175"/>
            </a:xfrm>
            <a:custGeom>
              <a:avLst/>
              <a:gdLst/>
              <a:ahLst/>
              <a:cxnLst/>
              <a:rect l="l" t="t" r="r" b="b"/>
              <a:pathLst>
                <a:path w="11847" h="11847" extrusionOk="0">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42" name="Google Shape;9842;p81"/>
          <p:cNvSpPr/>
          <p:nvPr/>
        </p:nvSpPr>
        <p:spPr>
          <a:xfrm>
            <a:off x="6650549" y="4273454"/>
            <a:ext cx="354136" cy="353180"/>
          </a:xfrm>
          <a:custGeom>
            <a:avLst/>
            <a:gdLst/>
            <a:ahLst/>
            <a:cxnLst/>
            <a:rect l="l" t="t" r="r" b="b"/>
            <a:pathLst>
              <a:path w="11847" h="11815" extrusionOk="0">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846"/>
        <p:cNvGrpSpPr/>
        <p:nvPr/>
      </p:nvGrpSpPr>
      <p:grpSpPr>
        <a:xfrm>
          <a:off x="0" y="0"/>
          <a:ext cx="0" cy="0"/>
          <a:chOff x="0" y="0"/>
          <a:chExt cx="0" cy="0"/>
        </a:xfrm>
      </p:grpSpPr>
      <p:sp>
        <p:nvSpPr>
          <p:cNvPr id="9847" name="Google Shape;9847;p82"/>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848" name="Google Shape;9848;p82"/>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9849" name="Google Shape;9849;p82"/>
          <p:cNvGrpSpPr/>
          <p:nvPr/>
        </p:nvGrpSpPr>
        <p:grpSpPr>
          <a:xfrm>
            <a:off x="854368" y="1541720"/>
            <a:ext cx="366269" cy="366240"/>
            <a:chOff x="-65131525" y="1914325"/>
            <a:chExt cx="316650" cy="316625"/>
          </a:xfrm>
        </p:grpSpPr>
        <p:sp>
          <p:nvSpPr>
            <p:cNvPr id="9850" name="Google Shape;9850;p82"/>
            <p:cNvSpPr/>
            <p:nvPr/>
          </p:nvSpPr>
          <p:spPr>
            <a:xfrm>
              <a:off x="-65024400" y="1949750"/>
              <a:ext cx="103175" cy="247350"/>
            </a:xfrm>
            <a:custGeom>
              <a:avLst/>
              <a:gdLst/>
              <a:ahLst/>
              <a:cxnLst/>
              <a:rect l="l" t="t" r="r" b="b"/>
              <a:pathLst>
                <a:path w="4127" h="9894" extrusionOk="0">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82"/>
            <p:cNvSpPr/>
            <p:nvPr/>
          </p:nvSpPr>
          <p:spPr>
            <a:xfrm>
              <a:off x="-65131525" y="1914325"/>
              <a:ext cx="316650" cy="316625"/>
            </a:xfrm>
            <a:custGeom>
              <a:avLst/>
              <a:gdLst/>
              <a:ahLst/>
              <a:cxnLst/>
              <a:rect l="l" t="t" r="r" b="b"/>
              <a:pathLst>
                <a:path w="12666" h="12665" extrusionOk="0">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2" name="Google Shape;9852;p82"/>
          <p:cNvGrpSpPr/>
          <p:nvPr/>
        </p:nvGrpSpPr>
        <p:grpSpPr>
          <a:xfrm>
            <a:off x="854368" y="2022007"/>
            <a:ext cx="366269" cy="366269"/>
            <a:chOff x="-65131525" y="2281350"/>
            <a:chExt cx="316650" cy="316650"/>
          </a:xfrm>
        </p:grpSpPr>
        <p:sp>
          <p:nvSpPr>
            <p:cNvPr id="9853" name="Google Shape;9853;p82"/>
            <p:cNvSpPr/>
            <p:nvPr/>
          </p:nvSpPr>
          <p:spPr>
            <a:xfrm>
              <a:off x="-65131525" y="2322300"/>
              <a:ext cx="275675" cy="275700"/>
            </a:xfrm>
            <a:custGeom>
              <a:avLst/>
              <a:gdLst/>
              <a:ahLst/>
              <a:cxnLst/>
              <a:rect l="l" t="t" r="r" b="b"/>
              <a:pathLst>
                <a:path w="11027" h="11028" extrusionOk="0">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82"/>
            <p:cNvSpPr/>
            <p:nvPr/>
          </p:nvSpPr>
          <p:spPr>
            <a:xfrm>
              <a:off x="-64963775" y="2281350"/>
              <a:ext cx="148900" cy="148875"/>
            </a:xfrm>
            <a:custGeom>
              <a:avLst/>
              <a:gdLst/>
              <a:ahLst/>
              <a:cxnLst/>
              <a:rect l="l" t="t" r="r" b="b"/>
              <a:pathLst>
                <a:path w="5956" h="5955" extrusionOk="0">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5" name="Google Shape;9855;p82"/>
          <p:cNvGrpSpPr/>
          <p:nvPr/>
        </p:nvGrpSpPr>
        <p:grpSpPr>
          <a:xfrm>
            <a:off x="857564" y="2487006"/>
            <a:ext cx="359878" cy="367165"/>
            <a:chOff x="-65129950" y="2646800"/>
            <a:chExt cx="311125" cy="317425"/>
          </a:xfrm>
        </p:grpSpPr>
        <p:sp>
          <p:nvSpPr>
            <p:cNvPr id="9856" name="Google Shape;9856;p82"/>
            <p:cNvSpPr/>
            <p:nvPr/>
          </p:nvSpPr>
          <p:spPr>
            <a:xfrm>
              <a:off x="-65129950" y="2646800"/>
              <a:ext cx="311125" cy="317425"/>
            </a:xfrm>
            <a:custGeom>
              <a:avLst/>
              <a:gdLst/>
              <a:ahLst/>
              <a:cxnLst/>
              <a:rect l="l" t="t" r="r" b="b"/>
              <a:pathLst>
                <a:path w="12445" h="12697" extrusionOk="0">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82"/>
            <p:cNvSpPr/>
            <p:nvPr/>
          </p:nvSpPr>
          <p:spPr>
            <a:xfrm>
              <a:off x="-65066950" y="2738175"/>
              <a:ext cx="187475" cy="185100"/>
            </a:xfrm>
            <a:custGeom>
              <a:avLst/>
              <a:gdLst/>
              <a:ahLst/>
              <a:cxnLst/>
              <a:rect l="l" t="t" r="r" b="b"/>
              <a:pathLst>
                <a:path w="7499" h="7404" extrusionOk="0">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8" name="Google Shape;9858;p82"/>
          <p:cNvGrpSpPr/>
          <p:nvPr/>
        </p:nvGrpSpPr>
        <p:grpSpPr>
          <a:xfrm>
            <a:off x="3060897" y="1540332"/>
            <a:ext cx="368987" cy="369016"/>
            <a:chOff x="-63252250" y="1930850"/>
            <a:chExt cx="319000" cy="319025"/>
          </a:xfrm>
        </p:grpSpPr>
        <p:sp>
          <p:nvSpPr>
            <p:cNvPr id="9859" name="Google Shape;9859;p82"/>
            <p:cNvSpPr/>
            <p:nvPr/>
          </p:nvSpPr>
          <p:spPr>
            <a:xfrm>
              <a:off x="-63252250" y="1930850"/>
              <a:ext cx="319000" cy="319025"/>
            </a:xfrm>
            <a:custGeom>
              <a:avLst/>
              <a:gdLst/>
              <a:ahLst/>
              <a:cxnLst/>
              <a:rect l="l" t="t" r="r" b="b"/>
              <a:pathLst>
                <a:path w="12760" h="12761" extrusionOk="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82"/>
            <p:cNvSpPr/>
            <p:nvPr/>
          </p:nvSpPr>
          <p:spPr>
            <a:xfrm>
              <a:off x="-63160900" y="2021425"/>
              <a:ext cx="137850" cy="137850"/>
            </a:xfrm>
            <a:custGeom>
              <a:avLst/>
              <a:gdLst/>
              <a:ahLst/>
              <a:cxnLst/>
              <a:rect l="l" t="t" r="r" b="b"/>
              <a:pathLst>
                <a:path w="5514" h="5514" extrusionOk="0">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61" name="Google Shape;9861;p82"/>
          <p:cNvSpPr/>
          <p:nvPr/>
        </p:nvSpPr>
        <p:spPr>
          <a:xfrm>
            <a:off x="3052893" y="2021169"/>
            <a:ext cx="372371" cy="367946"/>
          </a:xfrm>
          <a:custGeom>
            <a:avLst/>
            <a:gdLst/>
            <a:ahLst/>
            <a:cxnLst/>
            <a:rect l="l" t="t" r="r" b="b"/>
            <a:pathLst>
              <a:path w="12877" h="12724" extrusionOk="0">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62" name="Google Shape;9862;p82"/>
          <p:cNvGrpSpPr/>
          <p:nvPr/>
        </p:nvGrpSpPr>
        <p:grpSpPr>
          <a:xfrm>
            <a:off x="3061808" y="2486543"/>
            <a:ext cx="367165" cy="368091"/>
            <a:chOff x="-63250675" y="2664125"/>
            <a:chExt cx="317425" cy="318225"/>
          </a:xfrm>
        </p:grpSpPr>
        <p:sp>
          <p:nvSpPr>
            <p:cNvPr id="9863" name="Google Shape;9863;p82"/>
            <p:cNvSpPr/>
            <p:nvPr/>
          </p:nvSpPr>
          <p:spPr>
            <a:xfrm>
              <a:off x="-63250675" y="2664125"/>
              <a:ext cx="317425" cy="318225"/>
            </a:xfrm>
            <a:custGeom>
              <a:avLst/>
              <a:gdLst/>
              <a:ahLst/>
              <a:cxnLst/>
              <a:rect l="l" t="t" r="r" b="b"/>
              <a:pathLst>
                <a:path w="12697" h="12729" extrusionOk="0">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82"/>
            <p:cNvSpPr/>
            <p:nvPr/>
          </p:nvSpPr>
          <p:spPr>
            <a:xfrm>
              <a:off x="-63167975" y="2747625"/>
              <a:ext cx="152025" cy="152025"/>
            </a:xfrm>
            <a:custGeom>
              <a:avLst/>
              <a:gdLst/>
              <a:ahLst/>
              <a:cxnLst/>
              <a:rect l="l" t="t" r="r" b="b"/>
              <a:pathLst>
                <a:path w="6081" h="6081" extrusionOk="0">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5" name="Google Shape;9865;p82"/>
          <p:cNvGrpSpPr/>
          <p:nvPr/>
        </p:nvGrpSpPr>
        <p:grpSpPr>
          <a:xfrm>
            <a:off x="1738471" y="2962950"/>
            <a:ext cx="363522" cy="361266"/>
            <a:chOff x="-61354075" y="1940500"/>
            <a:chExt cx="314275" cy="312325"/>
          </a:xfrm>
        </p:grpSpPr>
        <p:sp>
          <p:nvSpPr>
            <p:cNvPr id="9866" name="Google Shape;9866;p82"/>
            <p:cNvSpPr/>
            <p:nvPr/>
          </p:nvSpPr>
          <p:spPr>
            <a:xfrm>
              <a:off x="-61354075" y="1940500"/>
              <a:ext cx="314275" cy="312325"/>
            </a:xfrm>
            <a:custGeom>
              <a:avLst/>
              <a:gdLst/>
              <a:ahLst/>
              <a:cxnLst/>
              <a:rect l="l" t="t" r="r" b="b"/>
              <a:pathLst>
                <a:path w="12571" h="12493" extrusionOk="0">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82"/>
            <p:cNvSpPr/>
            <p:nvPr/>
          </p:nvSpPr>
          <p:spPr>
            <a:xfrm>
              <a:off x="-61268225" y="2024575"/>
              <a:ext cx="60650" cy="61475"/>
            </a:xfrm>
            <a:custGeom>
              <a:avLst/>
              <a:gdLst/>
              <a:ahLst/>
              <a:cxnLst/>
              <a:rect l="l" t="t" r="r" b="b"/>
              <a:pathLst>
                <a:path w="2426" h="2459" extrusionOk="0">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82"/>
            <p:cNvSpPr/>
            <p:nvPr/>
          </p:nvSpPr>
          <p:spPr>
            <a:xfrm>
              <a:off x="-61187100" y="2107275"/>
              <a:ext cx="61450" cy="61475"/>
            </a:xfrm>
            <a:custGeom>
              <a:avLst/>
              <a:gdLst/>
              <a:ahLst/>
              <a:cxnLst/>
              <a:rect l="l" t="t" r="r" b="b"/>
              <a:pathLst>
                <a:path w="2458" h="2459" extrusionOk="0">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82"/>
            <p:cNvSpPr/>
            <p:nvPr/>
          </p:nvSpPr>
          <p:spPr>
            <a:xfrm>
              <a:off x="-61250125" y="2044475"/>
              <a:ext cx="105575" cy="103600"/>
            </a:xfrm>
            <a:custGeom>
              <a:avLst/>
              <a:gdLst/>
              <a:ahLst/>
              <a:cxnLst/>
              <a:rect l="l" t="t" r="r" b="b"/>
              <a:pathLst>
                <a:path w="4223" h="4144" extrusionOk="0">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0" name="Google Shape;9870;p82"/>
          <p:cNvGrpSpPr/>
          <p:nvPr/>
        </p:nvGrpSpPr>
        <p:grpSpPr>
          <a:xfrm>
            <a:off x="1737098" y="3411502"/>
            <a:ext cx="366269" cy="336195"/>
            <a:chOff x="-61354875" y="2322300"/>
            <a:chExt cx="316650" cy="290650"/>
          </a:xfrm>
        </p:grpSpPr>
        <p:sp>
          <p:nvSpPr>
            <p:cNvPr id="9871" name="Google Shape;9871;p82"/>
            <p:cNvSpPr/>
            <p:nvPr/>
          </p:nvSpPr>
          <p:spPr>
            <a:xfrm>
              <a:off x="-61354875" y="2322300"/>
              <a:ext cx="316650" cy="290650"/>
            </a:xfrm>
            <a:custGeom>
              <a:avLst/>
              <a:gdLst/>
              <a:ahLst/>
              <a:cxnLst/>
              <a:rect l="l" t="t" r="r" b="b"/>
              <a:pathLst>
                <a:path w="12666" h="11626" extrusionOk="0">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82"/>
            <p:cNvSpPr/>
            <p:nvPr/>
          </p:nvSpPr>
          <p:spPr>
            <a:xfrm>
              <a:off x="-61313925" y="2364050"/>
              <a:ext cx="234750" cy="206375"/>
            </a:xfrm>
            <a:custGeom>
              <a:avLst/>
              <a:gdLst/>
              <a:ahLst/>
              <a:cxnLst/>
              <a:rect l="l" t="t" r="r" b="b"/>
              <a:pathLst>
                <a:path w="9390" h="8255" extrusionOk="0">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82"/>
            <p:cNvSpPr/>
            <p:nvPr/>
          </p:nvSpPr>
          <p:spPr>
            <a:xfrm>
              <a:off x="-61234375" y="2416225"/>
              <a:ext cx="104775" cy="102225"/>
            </a:xfrm>
            <a:custGeom>
              <a:avLst/>
              <a:gdLst/>
              <a:ahLst/>
              <a:cxnLst/>
              <a:rect l="l" t="t" r="r" b="b"/>
              <a:pathLst>
                <a:path w="4191" h="4089" extrusionOk="0">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4" name="Google Shape;9874;p82"/>
          <p:cNvGrpSpPr/>
          <p:nvPr/>
        </p:nvGrpSpPr>
        <p:grpSpPr>
          <a:xfrm>
            <a:off x="1737098" y="3839066"/>
            <a:ext cx="366269" cy="366269"/>
            <a:chOff x="-61354875" y="2671225"/>
            <a:chExt cx="316650" cy="316650"/>
          </a:xfrm>
        </p:grpSpPr>
        <p:sp>
          <p:nvSpPr>
            <p:cNvPr id="9875" name="Google Shape;9875;p82"/>
            <p:cNvSpPr/>
            <p:nvPr/>
          </p:nvSpPr>
          <p:spPr>
            <a:xfrm>
              <a:off x="-61354875" y="2671225"/>
              <a:ext cx="316650" cy="316650"/>
            </a:xfrm>
            <a:custGeom>
              <a:avLst/>
              <a:gdLst/>
              <a:ahLst/>
              <a:cxnLst/>
              <a:rect l="l" t="t" r="r" b="b"/>
              <a:pathLst>
                <a:path w="12666" h="12666" extrusionOk="0">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82"/>
            <p:cNvSpPr/>
            <p:nvPr/>
          </p:nvSpPr>
          <p:spPr>
            <a:xfrm>
              <a:off x="-61172925" y="2813775"/>
              <a:ext cx="62225" cy="145725"/>
            </a:xfrm>
            <a:custGeom>
              <a:avLst/>
              <a:gdLst/>
              <a:ahLst/>
              <a:cxnLst/>
              <a:rect l="l" t="t" r="r" b="b"/>
              <a:pathLst>
                <a:path w="2489" h="5829" extrusionOk="0">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82"/>
            <p:cNvSpPr/>
            <p:nvPr/>
          </p:nvSpPr>
          <p:spPr>
            <a:xfrm>
              <a:off x="-61313925" y="2796450"/>
              <a:ext cx="40975" cy="20500"/>
            </a:xfrm>
            <a:custGeom>
              <a:avLst/>
              <a:gdLst/>
              <a:ahLst/>
              <a:cxnLst/>
              <a:rect l="l" t="t" r="r" b="b"/>
              <a:pathLst>
                <a:path w="1639" h="820" extrusionOk="0">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82"/>
            <p:cNvSpPr/>
            <p:nvPr/>
          </p:nvSpPr>
          <p:spPr>
            <a:xfrm>
              <a:off x="-61313925" y="2837400"/>
              <a:ext cx="40975" cy="20500"/>
            </a:xfrm>
            <a:custGeom>
              <a:avLst/>
              <a:gdLst/>
              <a:ahLst/>
              <a:cxnLst/>
              <a:rect l="l" t="t" r="r" b="b"/>
              <a:pathLst>
                <a:path w="1639" h="820" extrusionOk="0">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82"/>
            <p:cNvSpPr/>
            <p:nvPr/>
          </p:nvSpPr>
          <p:spPr>
            <a:xfrm>
              <a:off x="-61313925" y="2877575"/>
              <a:ext cx="40975" cy="22075"/>
            </a:xfrm>
            <a:custGeom>
              <a:avLst/>
              <a:gdLst/>
              <a:ahLst/>
              <a:cxnLst/>
              <a:rect l="l" t="t" r="r" b="b"/>
              <a:pathLst>
                <a:path w="1639" h="883" extrusionOk="0">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0" name="Google Shape;9880;p82"/>
          <p:cNvGrpSpPr/>
          <p:nvPr/>
        </p:nvGrpSpPr>
        <p:grpSpPr>
          <a:xfrm>
            <a:off x="3952502" y="2958801"/>
            <a:ext cx="368987" cy="369566"/>
            <a:chOff x="-59502375" y="1904375"/>
            <a:chExt cx="319000" cy="319500"/>
          </a:xfrm>
        </p:grpSpPr>
        <p:sp>
          <p:nvSpPr>
            <p:cNvPr id="9881" name="Google Shape;9881;p82"/>
            <p:cNvSpPr/>
            <p:nvPr/>
          </p:nvSpPr>
          <p:spPr>
            <a:xfrm>
              <a:off x="-59455125" y="2097050"/>
              <a:ext cx="227650" cy="62225"/>
            </a:xfrm>
            <a:custGeom>
              <a:avLst/>
              <a:gdLst/>
              <a:ahLst/>
              <a:cxnLst/>
              <a:rect l="l" t="t" r="r" b="b"/>
              <a:pathLst>
                <a:path w="9106" h="2489" extrusionOk="0">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82"/>
            <p:cNvSpPr/>
            <p:nvPr/>
          </p:nvSpPr>
          <p:spPr>
            <a:xfrm>
              <a:off x="-59502375" y="1966300"/>
              <a:ext cx="319000" cy="257575"/>
            </a:xfrm>
            <a:custGeom>
              <a:avLst/>
              <a:gdLst/>
              <a:ahLst/>
              <a:cxnLst/>
              <a:rect l="l" t="t" r="r" b="b"/>
              <a:pathLst>
                <a:path w="12760" h="10303" extrusionOk="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82"/>
            <p:cNvSpPr/>
            <p:nvPr/>
          </p:nvSpPr>
          <p:spPr>
            <a:xfrm>
              <a:off x="-59322800" y="1904375"/>
              <a:ext cx="106350" cy="41175"/>
            </a:xfrm>
            <a:custGeom>
              <a:avLst/>
              <a:gdLst/>
              <a:ahLst/>
              <a:cxnLst/>
              <a:rect l="l" t="t" r="r" b="b"/>
              <a:pathLst>
                <a:path w="4254" h="1647" extrusionOk="0">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4" name="Google Shape;9884;p82"/>
          <p:cNvGrpSpPr/>
          <p:nvPr/>
        </p:nvGrpSpPr>
        <p:grpSpPr>
          <a:xfrm>
            <a:off x="1298621" y="1543007"/>
            <a:ext cx="368987" cy="363666"/>
            <a:chOff x="-64774725" y="1916550"/>
            <a:chExt cx="319000" cy="314400"/>
          </a:xfrm>
        </p:grpSpPr>
        <p:sp>
          <p:nvSpPr>
            <p:cNvPr id="9885" name="Google Shape;9885;p82"/>
            <p:cNvSpPr/>
            <p:nvPr/>
          </p:nvSpPr>
          <p:spPr>
            <a:xfrm>
              <a:off x="-64774725" y="1916550"/>
              <a:ext cx="319000" cy="314400"/>
            </a:xfrm>
            <a:custGeom>
              <a:avLst/>
              <a:gdLst/>
              <a:ahLst/>
              <a:cxnLst/>
              <a:rect l="l" t="t" r="r" b="b"/>
              <a:pathLst>
                <a:path w="12760" h="12576" extrusionOk="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82"/>
            <p:cNvSpPr/>
            <p:nvPr/>
          </p:nvSpPr>
          <p:spPr>
            <a:xfrm>
              <a:off x="-64636900" y="2010600"/>
              <a:ext cx="89800" cy="82525"/>
            </a:xfrm>
            <a:custGeom>
              <a:avLst/>
              <a:gdLst/>
              <a:ahLst/>
              <a:cxnLst/>
              <a:rect l="l" t="t" r="r" b="b"/>
              <a:pathLst>
                <a:path w="3592" h="3301" extrusionOk="0">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7" name="Google Shape;9887;p82"/>
          <p:cNvGrpSpPr/>
          <p:nvPr/>
        </p:nvGrpSpPr>
        <p:grpSpPr>
          <a:xfrm>
            <a:off x="1299979" y="2020186"/>
            <a:ext cx="366269" cy="369913"/>
            <a:chOff x="-64764500" y="2280550"/>
            <a:chExt cx="316650" cy="319800"/>
          </a:xfrm>
        </p:grpSpPr>
        <p:sp>
          <p:nvSpPr>
            <p:cNvPr id="9888" name="Google Shape;9888;p82"/>
            <p:cNvSpPr/>
            <p:nvPr/>
          </p:nvSpPr>
          <p:spPr>
            <a:xfrm>
              <a:off x="-64764500" y="2280550"/>
              <a:ext cx="316650" cy="319800"/>
            </a:xfrm>
            <a:custGeom>
              <a:avLst/>
              <a:gdLst/>
              <a:ahLst/>
              <a:cxnLst/>
              <a:rect l="l" t="t" r="r" b="b"/>
              <a:pathLst>
                <a:path w="12666" h="12792" extrusionOk="0">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82"/>
            <p:cNvSpPr/>
            <p:nvPr/>
          </p:nvSpPr>
          <p:spPr>
            <a:xfrm>
              <a:off x="-64679425" y="2364825"/>
              <a:ext cx="146500" cy="102450"/>
            </a:xfrm>
            <a:custGeom>
              <a:avLst/>
              <a:gdLst/>
              <a:ahLst/>
              <a:cxnLst/>
              <a:rect l="l" t="t" r="r" b="b"/>
              <a:pathLst>
                <a:path w="5860" h="4098" extrusionOk="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90" name="Google Shape;9890;p82"/>
          <p:cNvSpPr/>
          <p:nvPr/>
        </p:nvSpPr>
        <p:spPr>
          <a:xfrm>
            <a:off x="1316753" y="2487454"/>
            <a:ext cx="319799" cy="366269"/>
          </a:xfrm>
          <a:custGeom>
            <a:avLst/>
            <a:gdLst/>
            <a:ahLst/>
            <a:cxnLst/>
            <a:rect l="l" t="t" r="r" b="b"/>
            <a:pathLst>
              <a:path w="11059" h="12666" extrusionOk="0">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91" name="Google Shape;9891;p82"/>
          <p:cNvGrpSpPr/>
          <p:nvPr/>
        </p:nvGrpSpPr>
        <p:grpSpPr>
          <a:xfrm>
            <a:off x="3512023" y="1579963"/>
            <a:ext cx="365344" cy="289753"/>
            <a:chOff x="-62882850" y="1999375"/>
            <a:chExt cx="315850" cy="250500"/>
          </a:xfrm>
        </p:grpSpPr>
        <p:sp>
          <p:nvSpPr>
            <p:cNvPr id="9892" name="Google Shape;9892;p82"/>
            <p:cNvSpPr/>
            <p:nvPr/>
          </p:nvSpPr>
          <p:spPr>
            <a:xfrm>
              <a:off x="-62882850" y="1999375"/>
              <a:ext cx="315850" cy="250500"/>
            </a:xfrm>
            <a:custGeom>
              <a:avLst/>
              <a:gdLst/>
              <a:ahLst/>
              <a:cxnLst/>
              <a:rect l="l" t="t" r="r" b="b"/>
              <a:pathLst>
                <a:path w="12634" h="10020" extrusionOk="0">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82"/>
            <p:cNvSpPr/>
            <p:nvPr/>
          </p:nvSpPr>
          <p:spPr>
            <a:xfrm>
              <a:off x="-62806475" y="2062375"/>
              <a:ext cx="146525" cy="103800"/>
            </a:xfrm>
            <a:custGeom>
              <a:avLst/>
              <a:gdLst/>
              <a:ahLst/>
              <a:cxnLst/>
              <a:rect l="l" t="t" r="r" b="b"/>
              <a:pathLst>
                <a:path w="5861" h="4152" extrusionOk="0">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4" name="Google Shape;9894;p82"/>
          <p:cNvGrpSpPr/>
          <p:nvPr/>
        </p:nvGrpSpPr>
        <p:grpSpPr>
          <a:xfrm>
            <a:off x="3503362" y="2021545"/>
            <a:ext cx="382665" cy="367194"/>
            <a:chOff x="-62890750" y="2296300"/>
            <a:chExt cx="330825" cy="317450"/>
          </a:xfrm>
        </p:grpSpPr>
        <p:sp>
          <p:nvSpPr>
            <p:cNvPr id="9895" name="Google Shape;9895;p82"/>
            <p:cNvSpPr/>
            <p:nvPr/>
          </p:nvSpPr>
          <p:spPr>
            <a:xfrm>
              <a:off x="-62890750" y="2296300"/>
              <a:ext cx="313500" cy="195375"/>
            </a:xfrm>
            <a:custGeom>
              <a:avLst/>
              <a:gdLst/>
              <a:ahLst/>
              <a:cxnLst/>
              <a:rect l="l" t="t" r="r" b="b"/>
              <a:pathLst>
                <a:path w="12540" h="7815" extrusionOk="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82"/>
            <p:cNvSpPr/>
            <p:nvPr/>
          </p:nvSpPr>
          <p:spPr>
            <a:xfrm>
              <a:off x="-62874975" y="2417475"/>
              <a:ext cx="315050" cy="196275"/>
            </a:xfrm>
            <a:custGeom>
              <a:avLst/>
              <a:gdLst/>
              <a:ahLst/>
              <a:cxnLst/>
              <a:rect l="l" t="t" r="r" b="b"/>
              <a:pathLst>
                <a:path w="12602" h="7851" extrusionOk="0">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82"/>
            <p:cNvSpPr/>
            <p:nvPr/>
          </p:nvSpPr>
          <p:spPr>
            <a:xfrm>
              <a:off x="-62822225" y="2357750"/>
              <a:ext cx="193000" cy="192975"/>
            </a:xfrm>
            <a:custGeom>
              <a:avLst/>
              <a:gdLst/>
              <a:ahLst/>
              <a:cxnLst/>
              <a:rect l="l" t="t" r="r" b="b"/>
              <a:pathLst>
                <a:path w="7720" h="7719" extrusionOk="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8" name="Google Shape;9898;p82"/>
          <p:cNvGrpSpPr/>
          <p:nvPr/>
        </p:nvGrpSpPr>
        <p:grpSpPr>
          <a:xfrm>
            <a:off x="3512023" y="2487006"/>
            <a:ext cx="365344" cy="367165"/>
            <a:chOff x="-62882850" y="2664925"/>
            <a:chExt cx="315850" cy="317425"/>
          </a:xfrm>
        </p:grpSpPr>
        <p:sp>
          <p:nvSpPr>
            <p:cNvPr id="9899" name="Google Shape;9899;p82"/>
            <p:cNvSpPr/>
            <p:nvPr/>
          </p:nvSpPr>
          <p:spPr>
            <a:xfrm>
              <a:off x="-62882850" y="2664925"/>
              <a:ext cx="315850" cy="317425"/>
            </a:xfrm>
            <a:custGeom>
              <a:avLst/>
              <a:gdLst/>
              <a:ahLst/>
              <a:cxnLst/>
              <a:rect l="l" t="t" r="r" b="b"/>
              <a:pathLst>
                <a:path w="12634" h="12697" extrusionOk="0">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82"/>
            <p:cNvSpPr/>
            <p:nvPr/>
          </p:nvSpPr>
          <p:spPr>
            <a:xfrm>
              <a:off x="-62756050" y="2702725"/>
              <a:ext cx="62225" cy="146525"/>
            </a:xfrm>
            <a:custGeom>
              <a:avLst/>
              <a:gdLst/>
              <a:ahLst/>
              <a:cxnLst/>
              <a:rect l="l" t="t" r="r" b="b"/>
              <a:pathLst>
                <a:path w="2489" h="5861" extrusionOk="0">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01" name="Google Shape;9901;p82"/>
          <p:cNvSpPr/>
          <p:nvPr/>
        </p:nvSpPr>
        <p:spPr>
          <a:xfrm>
            <a:off x="2175712" y="2961302"/>
            <a:ext cx="369016" cy="364563"/>
          </a:xfrm>
          <a:custGeom>
            <a:avLst/>
            <a:gdLst/>
            <a:ahLst/>
            <a:cxnLst/>
            <a:rect l="l" t="t" r="r" b="b"/>
            <a:pathLst>
              <a:path w="12761" h="12607" extrusionOk="0">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02" name="Google Shape;9902;p82"/>
          <p:cNvGrpSpPr/>
          <p:nvPr/>
        </p:nvGrpSpPr>
        <p:grpSpPr>
          <a:xfrm>
            <a:off x="2183172" y="3399646"/>
            <a:ext cx="366269" cy="359907"/>
            <a:chOff x="-60988625" y="2310475"/>
            <a:chExt cx="316650" cy="311150"/>
          </a:xfrm>
        </p:grpSpPr>
        <p:sp>
          <p:nvSpPr>
            <p:cNvPr id="9903" name="Google Shape;9903;p82"/>
            <p:cNvSpPr/>
            <p:nvPr/>
          </p:nvSpPr>
          <p:spPr>
            <a:xfrm>
              <a:off x="-60988625" y="2310475"/>
              <a:ext cx="311125" cy="311150"/>
            </a:xfrm>
            <a:custGeom>
              <a:avLst/>
              <a:gdLst/>
              <a:ahLst/>
              <a:cxnLst/>
              <a:rect l="l" t="t" r="r" b="b"/>
              <a:pathLst>
                <a:path w="12445" h="12446" extrusionOk="0">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82"/>
            <p:cNvSpPr/>
            <p:nvPr/>
          </p:nvSpPr>
          <p:spPr>
            <a:xfrm>
              <a:off x="-60947675" y="2353025"/>
              <a:ext cx="145725" cy="20500"/>
            </a:xfrm>
            <a:custGeom>
              <a:avLst/>
              <a:gdLst/>
              <a:ahLst/>
              <a:cxnLst/>
              <a:rect l="l" t="t" r="r" b="b"/>
              <a:pathLst>
                <a:path w="5829" h="820" extrusionOk="0">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82"/>
            <p:cNvSpPr/>
            <p:nvPr/>
          </p:nvSpPr>
          <p:spPr>
            <a:xfrm>
              <a:off x="-60947675" y="2415250"/>
              <a:ext cx="145725" cy="20500"/>
            </a:xfrm>
            <a:custGeom>
              <a:avLst/>
              <a:gdLst/>
              <a:ahLst/>
              <a:cxnLst/>
              <a:rect l="l" t="t" r="r" b="b"/>
              <a:pathLst>
                <a:path w="5829" h="820" extrusionOk="0">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82"/>
            <p:cNvSpPr/>
            <p:nvPr/>
          </p:nvSpPr>
          <p:spPr>
            <a:xfrm>
              <a:off x="-60947675" y="2475875"/>
              <a:ext cx="145725" cy="22100"/>
            </a:xfrm>
            <a:custGeom>
              <a:avLst/>
              <a:gdLst/>
              <a:ahLst/>
              <a:cxnLst/>
              <a:rect l="l" t="t" r="r" b="b"/>
              <a:pathLst>
                <a:path w="5829" h="884" extrusionOk="0">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82"/>
            <p:cNvSpPr/>
            <p:nvPr/>
          </p:nvSpPr>
          <p:spPr>
            <a:xfrm>
              <a:off x="-60947675" y="2538100"/>
              <a:ext cx="145725" cy="22075"/>
            </a:xfrm>
            <a:custGeom>
              <a:avLst/>
              <a:gdLst/>
              <a:ahLst/>
              <a:cxnLst/>
              <a:rect l="l" t="t" r="r" b="b"/>
              <a:pathLst>
                <a:path w="5829" h="883" extrusionOk="0">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82"/>
            <p:cNvSpPr/>
            <p:nvPr/>
          </p:nvSpPr>
          <p:spPr>
            <a:xfrm>
              <a:off x="-60740525" y="2312050"/>
              <a:ext cx="68550" cy="233950"/>
            </a:xfrm>
            <a:custGeom>
              <a:avLst/>
              <a:gdLst/>
              <a:ahLst/>
              <a:cxnLst/>
              <a:rect l="l" t="t" r="r" b="b"/>
              <a:pathLst>
                <a:path w="2742" h="9358" extrusionOk="0">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9" name="Google Shape;9909;p82"/>
          <p:cNvGrpSpPr/>
          <p:nvPr/>
        </p:nvGrpSpPr>
        <p:grpSpPr>
          <a:xfrm>
            <a:off x="2183634" y="3837809"/>
            <a:ext cx="365344" cy="368785"/>
            <a:chOff x="-60987050" y="2671400"/>
            <a:chExt cx="315850" cy="318825"/>
          </a:xfrm>
        </p:grpSpPr>
        <p:sp>
          <p:nvSpPr>
            <p:cNvPr id="9910" name="Google Shape;9910;p82"/>
            <p:cNvSpPr/>
            <p:nvPr/>
          </p:nvSpPr>
          <p:spPr>
            <a:xfrm>
              <a:off x="-60987050" y="2671400"/>
              <a:ext cx="315850" cy="318825"/>
            </a:xfrm>
            <a:custGeom>
              <a:avLst/>
              <a:gdLst/>
              <a:ahLst/>
              <a:cxnLst/>
              <a:rect l="l" t="t" r="r" b="b"/>
              <a:pathLst>
                <a:path w="12634" h="12753" extrusionOk="0">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82"/>
            <p:cNvSpPr/>
            <p:nvPr/>
          </p:nvSpPr>
          <p:spPr>
            <a:xfrm>
              <a:off x="-60839775" y="2731075"/>
              <a:ext cx="19725" cy="19725"/>
            </a:xfrm>
            <a:custGeom>
              <a:avLst/>
              <a:gdLst/>
              <a:ahLst/>
              <a:cxnLst/>
              <a:rect l="l" t="t" r="r" b="b"/>
              <a:pathLst>
                <a:path w="789" h="789" extrusionOk="0">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2" name="Google Shape;9912;p82"/>
          <p:cNvGrpSpPr/>
          <p:nvPr/>
        </p:nvGrpSpPr>
        <p:grpSpPr>
          <a:xfrm>
            <a:off x="3952500" y="3400571"/>
            <a:ext cx="368987" cy="358056"/>
            <a:chOff x="-59481900" y="2290800"/>
            <a:chExt cx="319000" cy="309550"/>
          </a:xfrm>
        </p:grpSpPr>
        <p:sp>
          <p:nvSpPr>
            <p:cNvPr id="9913" name="Google Shape;9913;p82"/>
            <p:cNvSpPr/>
            <p:nvPr/>
          </p:nvSpPr>
          <p:spPr>
            <a:xfrm>
              <a:off x="-59481900" y="2290800"/>
              <a:ext cx="319000" cy="309550"/>
            </a:xfrm>
            <a:custGeom>
              <a:avLst/>
              <a:gdLst/>
              <a:ahLst/>
              <a:cxnLst/>
              <a:rect l="l" t="t" r="r" b="b"/>
              <a:pathLst>
                <a:path w="12760" h="12382" extrusionOk="0">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82"/>
            <p:cNvSpPr/>
            <p:nvPr/>
          </p:nvSpPr>
          <p:spPr>
            <a:xfrm>
              <a:off x="-59287350" y="2456200"/>
              <a:ext cx="83500" cy="21275"/>
            </a:xfrm>
            <a:custGeom>
              <a:avLst/>
              <a:gdLst/>
              <a:ahLst/>
              <a:cxnLst/>
              <a:rect l="l" t="t" r="r" b="b"/>
              <a:pathLst>
                <a:path w="3340" h="851" extrusionOk="0">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82"/>
            <p:cNvSpPr/>
            <p:nvPr/>
          </p:nvSpPr>
          <p:spPr>
            <a:xfrm>
              <a:off x="-59287350" y="2497950"/>
              <a:ext cx="83500" cy="21275"/>
            </a:xfrm>
            <a:custGeom>
              <a:avLst/>
              <a:gdLst/>
              <a:ahLst/>
              <a:cxnLst/>
              <a:rect l="l" t="t" r="r" b="b"/>
              <a:pathLst>
                <a:path w="3340" h="851" extrusionOk="0">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82"/>
            <p:cNvSpPr/>
            <p:nvPr/>
          </p:nvSpPr>
          <p:spPr>
            <a:xfrm>
              <a:off x="-59287350" y="2538900"/>
              <a:ext cx="82700" cy="22075"/>
            </a:xfrm>
            <a:custGeom>
              <a:avLst/>
              <a:gdLst/>
              <a:ahLst/>
              <a:cxnLst/>
              <a:rect l="l" t="t" r="r" b="b"/>
              <a:pathLst>
                <a:path w="3308" h="883" extrusionOk="0">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82"/>
            <p:cNvSpPr/>
            <p:nvPr/>
          </p:nvSpPr>
          <p:spPr>
            <a:xfrm>
              <a:off x="-59439375" y="2425425"/>
              <a:ext cx="125250" cy="134750"/>
            </a:xfrm>
            <a:custGeom>
              <a:avLst/>
              <a:gdLst/>
              <a:ahLst/>
              <a:cxnLst/>
              <a:rect l="l" t="t" r="r" b="b"/>
              <a:pathLst>
                <a:path w="5010" h="5390" extrusionOk="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82"/>
            <p:cNvSpPr/>
            <p:nvPr/>
          </p:nvSpPr>
          <p:spPr>
            <a:xfrm>
              <a:off x="-59327525" y="2325450"/>
              <a:ext cx="13400" cy="13425"/>
            </a:xfrm>
            <a:custGeom>
              <a:avLst/>
              <a:gdLst/>
              <a:ahLst/>
              <a:cxnLst/>
              <a:rect l="l" t="t" r="r" b="b"/>
              <a:pathLst>
                <a:path w="536" h="537" extrusionOk="0">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9" name="Google Shape;9919;p82"/>
          <p:cNvGrpSpPr/>
          <p:nvPr/>
        </p:nvGrpSpPr>
        <p:grpSpPr>
          <a:xfrm>
            <a:off x="1741805" y="1541344"/>
            <a:ext cx="368987" cy="366992"/>
            <a:chOff x="-64401400" y="1914475"/>
            <a:chExt cx="319000" cy="317275"/>
          </a:xfrm>
        </p:grpSpPr>
        <p:sp>
          <p:nvSpPr>
            <p:cNvPr id="9920" name="Google Shape;9920;p82"/>
            <p:cNvSpPr/>
            <p:nvPr/>
          </p:nvSpPr>
          <p:spPr>
            <a:xfrm>
              <a:off x="-64401400" y="1914475"/>
              <a:ext cx="319000" cy="317275"/>
            </a:xfrm>
            <a:custGeom>
              <a:avLst/>
              <a:gdLst/>
              <a:ahLst/>
              <a:cxnLst/>
              <a:rect l="l" t="t" r="r" b="b"/>
              <a:pathLst>
                <a:path w="12760" h="12691" extrusionOk="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82"/>
            <p:cNvSpPr/>
            <p:nvPr/>
          </p:nvSpPr>
          <p:spPr>
            <a:xfrm>
              <a:off x="-64172200" y="2175800"/>
              <a:ext cx="48850" cy="22075"/>
            </a:xfrm>
            <a:custGeom>
              <a:avLst/>
              <a:gdLst/>
              <a:ahLst/>
              <a:cxnLst/>
              <a:rect l="l" t="t" r="r" b="b"/>
              <a:pathLst>
                <a:path w="1954" h="883" extrusionOk="0">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82"/>
            <p:cNvSpPr/>
            <p:nvPr/>
          </p:nvSpPr>
          <p:spPr>
            <a:xfrm>
              <a:off x="-64212375" y="2210450"/>
              <a:ext cx="5525" cy="25"/>
            </a:xfrm>
            <a:custGeom>
              <a:avLst/>
              <a:gdLst/>
              <a:ahLst/>
              <a:cxnLst/>
              <a:rect l="l" t="t" r="r" b="b"/>
              <a:pathLst>
                <a:path w="221" h="1" extrusionOk="0">
                  <a:moveTo>
                    <a:pt x="1" y="1"/>
                  </a:moveTo>
                  <a:lnTo>
                    <a:pt x="221" y="1"/>
                  </a:ln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3" name="Google Shape;9923;p82"/>
          <p:cNvGrpSpPr/>
          <p:nvPr/>
        </p:nvGrpSpPr>
        <p:grpSpPr>
          <a:xfrm>
            <a:off x="1806493" y="2022383"/>
            <a:ext cx="239610" cy="365517"/>
            <a:chOff x="-64343900" y="2282125"/>
            <a:chExt cx="207150" cy="316000"/>
          </a:xfrm>
        </p:grpSpPr>
        <p:sp>
          <p:nvSpPr>
            <p:cNvPr id="9924" name="Google Shape;9924;p82"/>
            <p:cNvSpPr/>
            <p:nvPr/>
          </p:nvSpPr>
          <p:spPr>
            <a:xfrm>
              <a:off x="-64270650" y="2310475"/>
              <a:ext cx="61450" cy="147325"/>
            </a:xfrm>
            <a:custGeom>
              <a:avLst/>
              <a:gdLst/>
              <a:ahLst/>
              <a:cxnLst/>
              <a:rect l="l" t="t" r="r" b="b"/>
              <a:pathLst>
                <a:path w="2458" h="5893" extrusionOk="0">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82"/>
            <p:cNvSpPr/>
            <p:nvPr/>
          </p:nvSpPr>
          <p:spPr>
            <a:xfrm>
              <a:off x="-64343900" y="2282125"/>
              <a:ext cx="207150" cy="316000"/>
            </a:xfrm>
            <a:custGeom>
              <a:avLst/>
              <a:gdLst/>
              <a:ahLst/>
              <a:cxnLst/>
              <a:rect l="l" t="t" r="r" b="b"/>
              <a:pathLst>
                <a:path w="8286" h="12640" extrusionOk="0">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26" name="Google Shape;9926;p82"/>
          <p:cNvSpPr/>
          <p:nvPr/>
        </p:nvSpPr>
        <p:spPr>
          <a:xfrm>
            <a:off x="1736288" y="2485633"/>
            <a:ext cx="367165" cy="369913"/>
          </a:xfrm>
          <a:custGeom>
            <a:avLst/>
            <a:gdLst/>
            <a:ahLst/>
            <a:cxnLst/>
            <a:rect l="l" t="t" r="r" b="b"/>
            <a:pathLst>
              <a:path w="12697" h="12792" extrusionOk="0">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27" name="Google Shape;9927;p82"/>
          <p:cNvGrpSpPr/>
          <p:nvPr/>
        </p:nvGrpSpPr>
        <p:grpSpPr>
          <a:xfrm>
            <a:off x="3986941" y="1541604"/>
            <a:ext cx="318873" cy="366471"/>
            <a:chOff x="-62496925" y="1931475"/>
            <a:chExt cx="275675" cy="316825"/>
          </a:xfrm>
        </p:grpSpPr>
        <p:sp>
          <p:nvSpPr>
            <p:cNvPr id="9928" name="Google Shape;9928;p82"/>
            <p:cNvSpPr/>
            <p:nvPr/>
          </p:nvSpPr>
          <p:spPr>
            <a:xfrm>
              <a:off x="-62496925" y="1931475"/>
              <a:ext cx="275675" cy="316825"/>
            </a:xfrm>
            <a:custGeom>
              <a:avLst/>
              <a:gdLst/>
              <a:ahLst/>
              <a:cxnLst/>
              <a:rect l="l" t="t" r="r" b="b"/>
              <a:pathLst>
                <a:path w="11027" h="12673" extrusionOk="0">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82"/>
            <p:cNvSpPr/>
            <p:nvPr/>
          </p:nvSpPr>
          <p:spPr>
            <a:xfrm>
              <a:off x="-62390600" y="2016700"/>
              <a:ext cx="63025" cy="146525"/>
            </a:xfrm>
            <a:custGeom>
              <a:avLst/>
              <a:gdLst/>
              <a:ahLst/>
              <a:cxnLst/>
              <a:rect l="l" t="t" r="r" b="b"/>
              <a:pathLst>
                <a:path w="2521" h="5861" extrusionOk="0">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0" name="Google Shape;9930;p82"/>
          <p:cNvGrpSpPr/>
          <p:nvPr/>
        </p:nvGrpSpPr>
        <p:grpSpPr>
          <a:xfrm>
            <a:off x="3963691" y="2021429"/>
            <a:ext cx="365373" cy="367426"/>
            <a:chOff x="-62516625" y="2297875"/>
            <a:chExt cx="315875" cy="317650"/>
          </a:xfrm>
        </p:grpSpPr>
        <p:sp>
          <p:nvSpPr>
            <p:cNvPr id="9931" name="Google Shape;9931;p82"/>
            <p:cNvSpPr/>
            <p:nvPr/>
          </p:nvSpPr>
          <p:spPr>
            <a:xfrm>
              <a:off x="-62516625" y="2297875"/>
              <a:ext cx="315875" cy="317650"/>
            </a:xfrm>
            <a:custGeom>
              <a:avLst/>
              <a:gdLst/>
              <a:ahLst/>
              <a:cxnLst/>
              <a:rect l="l" t="t" r="r" b="b"/>
              <a:pathLst>
                <a:path w="12635" h="12706" extrusionOk="0">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82"/>
            <p:cNvSpPr/>
            <p:nvPr/>
          </p:nvSpPr>
          <p:spPr>
            <a:xfrm>
              <a:off x="-62335475" y="2438075"/>
              <a:ext cx="62250" cy="145750"/>
            </a:xfrm>
            <a:custGeom>
              <a:avLst/>
              <a:gdLst/>
              <a:ahLst/>
              <a:cxnLst/>
              <a:rect l="l" t="t" r="r" b="b"/>
              <a:pathLst>
                <a:path w="2490" h="5830" extrusionOk="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3" name="Google Shape;9933;p82"/>
          <p:cNvGrpSpPr/>
          <p:nvPr/>
        </p:nvGrpSpPr>
        <p:grpSpPr>
          <a:xfrm>
            <a:off x="3962332" y="2503388"/>
            <a:ext cx="368091" cy="334402"/>
            <a:chOff x="-62518200" y="2692475"/>
            <a:chExt cx="318225" cy="289100"/>
          </a:xfrm>
        </p:grpSpPr>
        <p:sp>
          <p:nvSpPr>
            <p:cNvPr id="9934" name="Google Shape;9934;p82"/>
            <p:cNvSpPr/>
            <p:nvPr/>
          </p:nvSpPr>
          <p:spPr>
            <a:xfrm>
              <a:off x="-62518200" y="2692475"/>
              <a:ext cx="318225" cy="289100"/>
            </a:xfrm>
            <a:custGeom>
              <a:avLst/>
              <a:gdLst/>
              <a:ahLst/>
              <a:cxnLst/>
              <a:rect l="l" t="t" r="r" b="b"/>
              <a:pathLst>
                <a:path w="12729" h="11564" extrusionOk="0">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82"/>
            <p:cNvSpPr/>
            <p:nvPr/>
          </p:nvSpPr>
          <p:spPr>
            <a:xfrm>
              <a:off x="-62335475" y="2804325"/>
              <a:ext cx="62250" cy="146525"/>
            </a:xfrm>
            <a:custGeom>
              <a:avLst/>
              <a:gdLst/>
              <a:ahLst/>
              <a:cxnLst/>
              <a:rect l="l" t="t" r="r" b="b"/>
              <a:pathLst>
                <a:path w="2490" h="5861" extrusionOk="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6" name="Google Shape;9936;p82"/>
          <p:cNvGrpSpPr/>
          <p:nvPr/>
        </p:nvGrpSpPr>
        <p:grpSpPr>
          <a:xfrm>
            <a:off x="2648986" y="2960912"/>
            <a:ext cx="309793" cy="365344"/>
            <a:chOff x="-60597975" y="1939525"/>
            <a:chExt cx="267825" cy="315850"/>
          </a:xfrm>
        </p:grpSpPr>
        <p:sp>
          <p:nvSpPr>
            <p:cNvPr id="9937" name="Google Shape;9937;p82"/>
            <p:cNvSpPr/>
            <p:nvPr/>
          </p:nvSpPr>
          <p:spPr>
            <a:xfrm>
              <a:off x="-60597975" y="1939525"/>
              <a:ext cx="267825" cy="315850"/>
            </a:xfrm>
            <a:custGeom>
              <a:avLst/>
              <a:gdLst/>
              <a:ahLst/>
              <a:cxnLst/>
              <a:rect l="l" t="t" r="r" b="b"/>
              <a:pathLst>
                <a:path w="10713" h="12634" extrusionOk="0">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82"/>
            <p:cNvSpPr/>
            <p:nvPr/>
          </p:nvSpPr>
          <p:spPr>
            <a:xfrm>
              <a:off x="-60494775" y="2097050"/>
              <a:ext cx="103175" cy="20500"/>
            </a:xfrm>
            <a:custGeom>
              <a:avLst/>
              <a:gdLst/>
              <a:ahLst/>
              <a:cxnLst/>
              <a:rect l="l" t="t" r="r" b="b"/>
              <a:pathLst>
                <a:path w="4127" h="820" extrusionOk="0">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9" name="Google Shape;9939;p82"/>
          <p:cNvGrpSpPr/>
          <p:nvPr/>
        </p:nvGrpSpPr>
        <p:grpSpPr>
          <a:xfrm>
            <a:off x="2619389" y="3395337"/>
            <a:ext cx="368987" cy="368525"/>
            <a:chOff x="-60620800" y="2304600"/>
            <a:chExt cx="319000" cy="318600"/>
          </a:xfrm>
        </p:grpSpPr>
        <p:sp>
          <p:nvSpPr>
            <p:cNvPr id="9940" name="Google Shape;9940;p82"/>
            <p:cNvSpPr/>
            <p:nvPr/>
          </p:nvSpPr>
          <p:spPr>
            <a:xfrm>
              <a:off x="-60620800" y="2304600"/>
              <a:ext cx="319000" cy="318600"/>
            </a:xfrm>
            <a:custGeom>
              <a:avLst/>
              <a:gdLst/>
              <a:ahLst/>
              <a:cxnLst/>
              <a:rect l="l" t="t" r="r" b="b"/>
              <a:pathLst>
                <a:path w="12760" h="12744" extrusionOk="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82"/>
            <p:cNvSpPr/>
            <p:nvPr/>
          </p:nvSpPr>
          <p:spPr>
            <a:xfrm>
              <a:off x="-60491625" y="2560150"/>
              <a:ext cx="144925" cy="20525"/>
            </a:xfrm>
            <a:custGeom>
              <a:avLst/>
              <a:gdLst/>
              <a:ahLst/>
              <a:cxnLst/>
              <a:rect l="l" t="t" r="r" b="b"/>
              <a:pathLst>
                <a:path w="5797" h="821" extrusionOk="0">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82"/>
            <p:cNvSpPr/>
            <p:nvPr/>
          </p:nvSpPr>
          <p:spPr>
            <a:xfrm>
              <a:off x="-60573550" y="2445950"/>
              <a:ext cx="62250" cy="146525"/>
            </a:xfrm>
            <a:custGeom>
              <a:avLst/>
              <a:gdLst/>
              <a:ahLst/>
              <a:cxnLst/>
              <a:rect l="l" t="t" r="r" b="b"/>
              <a:pathLst>
                <a:path w="2490" h="5861" extrusionOk="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3" name="Google Shape;9943;p82"/>
          <p:cNvGrpSpPr/>
          <p:nvPr/>
        </p:nvGrpSpPr>
        <p:grpSpPr>
          <a:xfrm>
            <a:off x="2620748" y="3890988"/>
            <a:ext cx="366269" cy="262426"/>
            <a:chOff x="-60621600" y="2716100"/>
            <a:chExt cx="316650" cy="226875"/>
          </a:xfrm>
        </p:grpSpPr>
        <p:sp>
          <p:nvSpPr>
            <p:cNvPr id="9944" name="Google Shape;9944;p82"/>
            <p:cNvSpPr/>
            <p:nvPr/>
          </p:nvSpPr>
          <p:spPr>
            <a:xfrm>
              <a:off x="-60621600" y="2716100"/>
              <a:ext cx="316650" cy="226875"/>
            </a:xfrm>
            <a:custGeom>
              <a:avLst/>
              <a:gdLst/>
              <a:ahLst/>
              <a:cxnLst/>
              <a:rect l="l" t="t" r="r" b="b"/>
              <a:pathLst>
                <a:path w="12666" h="9075" extrusionOk="0">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82"/>
            <p:cNvSpPr/>
            <p:nvPr/>
          </p:nvSpPr>
          <p:spPr>
            <a:xfrm>
              <a:off x="-60546775" y="2798025"/>
              <a:ext cx="166225" cy="104775"/>
            </a:xfrm>
            <a:custGeom>
              <a:avLst/>
              <a:gdLst/>
              <a:ahLst/>
              <a:cxnLst/>
              <a:rect l="l" t="t" r="r" b="b"/>
              <a:pathLst>
                <a:path w="6649" h="4191" extrusionOk="0">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6" name="Google Shape;9946;p82"/>
          <p:cNvGrpSpPr/>
          <p:nvPr/>
        </p:nvGrpSpPr>
        <p:grpSpPr>
          <a:xfrm>
            <a:off x="3957965" y="3839081"/>
            <a:ext cx="358056" cy="366240"/>
            <a:chOff x="-59475600" y="2658625"/>
            <a:chExt cx="309550" cy="316625"/>
          </a:xfrm>
        </p:grpSpPr>
        <p:sp>
          <p:nvSpPr>
            <p:cNvPr id="9947" name="Google Shape;9947;p82"/>
            <p:cNvSpPr/>
            <p:nvPr/>
          </p:nvSpPr>
          <p:spPr>
            <a:xfrm>
              <a:off x="-59427550" y="291302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82"/>
            <p:cNvSpPr/>
            <p:nvPr/>
          </p:nvSpPr>
          <p:spPr>
            <a:xfrm>
              <a:off x="-59428350" y="2699575"/>
              <a:ext cx="20500" cy="152825"/>
            </a:xfrm>
            <a:custGeom>
              <a:avLst/>
              <a:gdLst/>
              <a:ahLst/>
              <a:cxnLst/>
              <a:rect l="l" t="t" r="r" b="b"/>
              <a:pathLst>
                <a:path w="820" h="6113" extrusionOk="0">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82"/>
            <p:cNvSpPr/>
            <p:nvPr/>
          </p:nvSpPr>
          <p:spPr>
            <a:xfrm>
              <a:off x="-59330675" y="2913025"/>
              <a:ext cx="19700" cy="19700"/>
            </a:xfrm>
            <a:custGeom>
              <a:avLst/>
              <a:gdLst/>
              <a:ahLst/>
              <a:cxnLst/>
              <a:rect l="l" t="t" r="r" b="b"/>
              <a:pathLst>
                <a:path w="788" h="788" extrusionOk="0">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82"/>
            <p:cNvSpPr/>
            <p:nvPr/>
          </p:nvSpPr>
          <p:spPr>
            <a:xfrm>
              <a:off x="-59330675" y="2699575"/>
              <a:ext cx="20500" cy="152825"/>
            </a:xfrm>
            <a:custGeom>
              <a:avLst/>
              <a:gdLst/>
              <a:ahLst/>
              <a:cxnLst/>
              <a:rect l="l" t="t" r="r" b="b"/>
              <a:pathLst>
                <a:path w="820" h="6113" extrusionOk="0">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82"/>
            <p:cNvSpPr/>
            <p:nvPr/>
          </p:nvSpPr>
          <p:spPr>
            <a:xfrm>
              <a:off x="-59475600" y="2658625"/>
              <a:ext cx="309550" cy="316625"/>
            </a:xfrm>
            <a:custGeom>
              <a:avLst/>
              <a:gdLst/>
              <a:ahLst/>
              <a:cxnLst/>
              <a:rect l="l" t="t" r="r" b="b"/>
              <a:pathLst>
                <a:path w="12382" h="12665" extrusionOk="0">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82"/>
            <p:cNvSpPr/>
            <p:nvPr/>
          </p:nvSpPr>
          <p:spPr>
            <a:xfrm>
              <a:off x="-59234600" y="2913025"/>
              <a:ext cx="19725" cy="19700"/>
            </a:xfrm>
            <a:custGeom>
              <a:avLst/>
              <a:gdLst/>
              <a:ahLst/>
              <a:cxnLst/>
              <a:rect l="l" t="t" r="r" b="b"/>
              <a:pathLst>
                <a:path w="789" h="788" extrusionOk="0">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82"/>
            <p:cNvSpPr/>
            <p:nvPr/>
          </p:nvSpPr>
          <p:spPr>
            <a:xfrm>
              <a:off x="-59235375" y="2699575"/>
              <a:ext cx="20500" cy="152825"/>
            </a:xfrm>
            <a:custGeom>
              <a:avLst/>
              <a:gdLst/>
              <a:ahLst/>
              <a:cxnLst/>
              <a:rect l="l" t="t" r="r" b="b"/>
              <a:pathLst>
                <a:path w="820" h="6113" extrusionOk="0">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54" name="Google Shape;9954;p82"/>
          <p:cNvSpPr/>
          <p:nvPr/>
        </p:nvSpPr>
        <p:spPr>
          <a:xfrm>
            <a:off x="2175657" y="1542168"/>
            <a:ext cx="365373" cy="365344"/>
          </a:xfrm>
          <a:custGeom>
            <a:avLst/>
            <a:gdLst/>
            <a:ahLst/>
            <a:cxnLst/>
            <a:rect l="l" t="t" r="r" b="b"/>
            <a:pathLst>
              <a:path w="12635" h="12634" extrusionOk="0">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82"/>
          <p:cNvSpPr/>
          <p:nvPr/>
        </p:nvSpPr>
        <p:spPr>
          <a:xfrm>
            <a:off x="2203001" y="2020634"/>
            <a:ext cx="310690" cy="369016"/>
          </a:xfrm>
          <a:custGeom>
            <a:avLst/>
            <a:gdLst/>
            <a:ahLst/>
            <a:cxnLst/>
            <a:rect l="l" t="t" r="r" b="b"/>
            <a:pathLst>
              <a:path w="10744" h="12761" extrusionOk="0">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56" name="Google Shape;9956;p82"/>
          <p:cNvGrpSpPr/>
          <p:nvPr/>
        </p:nvGrpSpPr>
        <p:grpSpPr>
          <a:xfrm>
            <a:off x="2233086" y="2487006"/>
            <a:ext cx="263294" cy="367165"/>
            <a:chOff x="-63987100" y="2646800"/>
            <a:chExt cx="227625" cy="317425"/>
          </a:xfrm>
        </p:grpSpPr>
        <p:sp>
          <p:nvSpPr>
            <p:cNvPr id="9957" name="Google Shape;9957;p82"/>
            <p:cNvSpPr/>
            <p:nvPr/>
          </p:nvSpPr>
          <p:spPr>
            <a:xfrm>
              <a:off x="-63987100" y="2646800"/>
              <a:ext cx="227625" cy="317425"/>
            </a:xfrm>
            <a:custGeom>
              <a:avLst/>
              <a:gdLst/>
              <a:ahLst/>
              <a:cxnLst/>
              <a:rect l="l" t="t" r="r" b="b"/>
              <a:pathLst>
                <a:path w="9105" h="12697" extrusionOk="0">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82"/>
            <p:cNvSpPr/>
            <p:nvPr/>
          </p:nvSpPr>
          <p:spPr>
            <a:xfrm>
              <a:off x="-63883150" y="2826375"/>
              <a:ext cx="20500" cy="41775"/>
            </a:xfrm>
            <a:custGeom>
              <a:avLst/>
              <a:gdLst/>
              <a:ahLst/>
              <a:cxnLst/>
              <a:rect l="l" t="t" r="r" b="b"/>
              <a:pathLst>
                <a:path w="820" h="1671" extrusionOk="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9" name="Google Shape;9959;p82"/>
          <p:cNvGrpSpPr/>
          <p:nvPr/>
        </p:nvGrpSpPr>
        <p:grpSpPr>
          <a:xfrm>
            <a:off x="852428" y="2958627"/>
            <a:ext cx="358056" cy="369913"/>
            <a:chOff x="-62148000" y="1930075"/>
            <a:chExt cx="309550" cy="319800"/>
          </a:xfrm>
        </p:grpSpPr>
        <p:sp>
          <p:nvSpPr>
            <p:cNvPr id="9960" name="Google Shape;9960;p82"/>
            <p:cNvSpPr/>
            <p:nvPr/>
          </p:nvSpPr>
          <p:spPr>
            <a:xfrm>
              <a:off x="-62148000" y="1930075"/>
              <a:ext cx="309550" cy="319800"/>
            </a:xfrm>
            <a:custGeom>
              <a:avLst/>
              <a:gdLst/>
              <a:ahLst/>
              <a:cxnLst/>
              <a:rect l="l" t="t" r="r" b="b"/>
              <a:pathLst>
                <a:path w="12382" h="12792" extrusionOk="0">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82"/>
            <p:cNvSpPr/>
            <p:nvPr/>
          </p:nvSpPr>
          <p:spPr>
            <a:xfrm>
              <a:off x="-62044825" y="1972200"/>
              <a:ext cx="107125" cy="97700"/>
            </a:xfrm>
            <a:custGeom>
              <a:avLst/>
              <a:gdLst/>
              <a:ahLst/>
              <a:cxnLst/>
              <a:rect l="l" t="t" r="r" b="b"/>
              <a:pathLst>
                <a:path w="4285" h="3908" extrusionOk="0">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2" name="Google Shape;9962;p82"/>
          <p:cNvGrpSpPr/>
          <p:nvPr/>
        </p:nvGrpSpPr>
        <p:grpSpPr>
          <a:xfrm>
            <a:off x="849695" y="3396913"/>
            <a:ext cx="363522" cy="365373"/>
            <a:chOff x="-62150375" y="2297875"/>
            <a:chExt cx="314275" cy="315875"/>
          </a:xfrm>
        </p:grpSpPr>
        <p:sp>
          <p:nvSpPr>
            <p:cNvPr id="9963" name="Google Shape;9963;p82"/>
            <p:cNvSpPr/>
            <p:nvPr/>
          </p:nvSpPr>
          <p:spPr>
            <a:xfrm>
              <a:off x="-61994425" y="2297875"/>
              <a:ext cx="64600" cy="69925"/>
            </a:xfrm>
            <a:custGeom>
              <a:avLst/>
              <a:gdLst/>
              <a:ahLst/>
              <a:cxnLst/>
              <a:rect l="l" t="t" r="r" b="b"/>
              <a:pathLst>
                <a:path w="2584" h="2797" extrusionOk="0">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82"/>
            <p:cNvSpPr/>
            <p:nvPr/>
          </p:nvSpPr>
          <p:spPr>
            <a:xfrm>
              <a:off x="-62150375" y="2338050"/>
              <a:ext cx="314275" cy="275700"/>
            </a:xfrm>
            <a:custGeom>
              <a:avLst/>
              <a:gdLst/>
              <a:ahLst/>
              <a:cxnLst/>
              <a:rect l="l" t="t" r="r" b="b"/>
              <a:pathLst>
                <a:path w="12571" h="11028" extrusionOk="0">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82"/>
            <p:cNvSpPr/>
            <p:nvPr/>
          </p:nvSpPr>
          <p:spPr>
            <a:xfrm>
              <a:off x="-61972375" y="2430200"/>
              <a:ext cx="20500" cy="60675"/>
            </a:xfrm>
            <a:custGeom>
              <a:avLst/>
              <a:gdLst/>
              <a:ahLst/>
              <a:cxnLst/>
              <a:rect l="l" t="t" r="r" b="b"/>
              <a:pathLst>
                <a:path w="820" h="2427" extrusionOk="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82"/>
            <p:cNvSpPr/>
            <p:nvPr/>
          </p:nvSpPr>
          <p:spPr>
            <a:xfrm>
              <a:off x="-61909350" y="2430200"/>
              <a:ext cx="19700" cy="60675"/>
            </a:xfrm>
            <a:custGeom>
              <a:avLst/>
              <a:gdLst/>
              <a:ahLst/>
              <a:cxnLst/>
              <a:rect l="l" t="t" r="r" b="b"/>
              <a:pathLst>
                <a:path w="788" h="2427" extrusionOk="0">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82"/>
            <p:cNvSpPr/>
            <p:nvPr/>
          </p:nvSpPr>
          <p:spPr>
            <a:xfrm>
              <a:off x="-62033800" y="2430200"/>
              <a:ext cx="21275" cy="60675"/>
            </a:xfrm>
            <a:custGeom>
              <a:avLst/>
              <a:gdLst/>
              <a:ahLst/>
              <a:cxnLst/>
              <a:rect l="l" t="t" r="r" b="b"/>
              <a:pathLst>
                <a:path w="851" h="2427" extrusionOk="0">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8" name="Google Shape;9968;p82"/>
          <p:cNvGrpSpPr/>
          <p:nvPr/>
        </p:nvGrpSpPr>
        <p:grpSpPr>
          <a:xfrm>
            <a:off x="848322" y="3838156"/>
            <a:ext cx="366269" cy="368091"/>
            <a:chOff x="-62150375" y="2664925"/>
            <a:chExt cx="316650" cy="318225"/>
          </a:xfrm>
        </p:grpSpPr>
        <p:sp>
          <p:nvSpPr>
            <p:cNvPr id="9969" name="Google Shape;9969;p82"/>
            <p:cNvSpPr/>
            <p:nvPr/>
          </p:nvSpPr>
          <p:spPr>
            <a:xfrm>
              <a:off x="-62150375" y="2961850"/>
              <a:ext cx="316650" cy="21300"/>
            </a:xfrm>
            <a:custGeom>
              <a:avLst/>
              <a:gdLst/>
              <a:ahLst/>
              <a:cxnLst/>
              <a:rect l="l" t="t" r="r" b="b"/>
              <a:pathLst>
                <a:path w="12666" h="852" extrusionOk="0">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82"/>
            <p:cNvSpPr/>
            <p:nvPr/>
          </p:nvSpPr>
          <p:spPr>
            <a:xfrm>
              <a:off x="-62150375" y="2838200"/>
              <a:ext cx="82725" cy="102400"/>
            </a:xfrm>
            <a:custGeom>
              <a:avLst/>
              <a:gdLst/>
              <a:ahLst/>
              <a:cxnLst/>
              <a:rect l="l" t="t" r="r" b="b"/>
              <a:pathLst>
                <a:path w="3309" h="4096" extrusionOk="0">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82"/>
            <p:cNvSpPr/>
            <p:nvPr/>
          </p:nvSpPr>
          <p:spPr>
            <a:xfrm>
              <a:off x="-62033800" y="2664925"/>
              <a:ext cx="82725" cy="274900"/>
            </a:xfrm>
            <a:custGeom>
              <a:avLst/>
              <a:gdLst/>
              <a:ahLst/>
              <a:cxnLst/>
              <a:rect l="l" t="t" r="r" b="b"/>
              <a:pathLst>
                <a:path w="3309" h="10996" extrusionOk="0">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82"/>
            <p:cNvSpPr/>
            <p:nvPr/>
          </p:nvSpPr>
          <p:spPr>
            <a:xfrm>
              <a:off x="-61917225" y="2754700"/>
              <a:ext cx="83500" cy="185900"/>
            </a:xfrm>
            <a:custGeom>
              <a:avLst/>
              <a:gdLst/>
              <a:ahLst/>
              <a:cxnLst/>
              <a:rect l="l" t="t" r="r" b="b"/>
              <a:pathLst>
                <a:path w="3340" h="7436" extrusionOk="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3" name="Google Shape;9973;p82"/>
          <p:cNvGrpSpPr/>
          <p:nvPr/>
        </p:nvGrpSpPr>
        <p:grpSpPr>
          <a:xfrm>
            <a:off x="3065911" y="2959133"/>
            <a:ext cx="367165" cy="368901"/>
            <a:chOff x="-60254550" y="1938025"/>
            <a:chExt cx="317425" cy="318925"/>
          </a:xfrm>
        </p:grpSpPr>
        <p:sp>
          <p:nvSpPr>
            <p:cNvPr id="9974" name="Google Shape;9974;p82"/>
            <p:cNvSpPr/>
            <p:nvPr/>
          </p:nvSpPr>
          <p:spPr>
            <a:xfrm>
              <a:off x="-60254550" y="2049000"/>
              <a:ext cx="317425" cy="207950"/>
            </a:xfrm>
            <a:custGeom>
              <a:avLst/>
              <a:gdLst/>
              <a:ahLst/>
              <a:cxnLst/>
              <a:rect l="l" t="t" r="r" b="b"/>
              <a:pathLst>
                <a:path w="12697" h="8318" extrusionOk="0">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82"/>
            <p:cNvSpPr/>
            <p:nvPr/>
          </p:nvSpPr>
          <p:spPr>
            <a:xfrm>
              <a:off x="-60219125" y="1938025"/>
              <a:ext cx="51225" cy="103625"/>
            </a:xfrm>
            <a:custGeom>
              <a:avLst/>
              <a:gdLst/>
              <a:ahLst/>
              <a:cxnLst/>
              <a:rect l="l" t="t" r="r" b="b"/>
              <a:pathLst>
                <a:path w="2049" h="4145" extrusionOk="0">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82"/>
            <p:cNvSpPr/>
            <p:nvPr/>
          </p:nvSpPr>
          <p:spPr>
            <a:xfrm>
              <a:off x="-60156900" y="1938025"/>
              <a:ext cx="51225" cy="103625"/>
            </a:xfrm>
            <a:custGeom>
              <a:avLst/>
              <a:gdLst/>
              <a:ahLst/>
              <a:cxnLst/>
              <a:rect l="l" t="t" r="r" b="b"/>
              <a:pathLst>
                <a:path w="2049" h="4145" extrusionOk="0">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82"/>
            <p:cNvSpPr/>
            <p:nvPr/>
          </p:nvSpPr>
          <p:spPr>
            <a:xfrm>
              <a:off x="-60094675" y="1938025"/>
              <a:ext cx="51225" cy="103625"/>
            </a:xfrm>
            <a:custGeom>
              <a:avLst/>
              <a:gdLst/>
              <a:ahLst/>
              <a:cxnLst/>
              <a:rect l="l" t="t" r="r" b="b"/>
              <a:pathLst>
                <a:path w="2049" h="4145" extrusionOk="0">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8" name="Google Shape;9978;p82"/>
          <p:cNvGrpSpPr/>
          <p:nvPr/>
        </p:nvGrpSpPr>
        <p:grpSpPr>
          <a:xfrm>
            <a:off x="3040249" y="3396389"/>
            <a:ext cx="366648" cy="366420"/>
            <a:chOff x="6479471" y="2079003"/>
            <a:chExt cx="348923" cy="348706"/>
          </a:xfrm>
        </p:grpSpPr>
        <p:sp>
          <p:nvSpPr>
            <p:cNvPr id="9979" name="Google Shape;9979;p82"/>
            <p:cNvSpPr/>
            <p:nvPr/>
          </p:nvSpPr>
          <p:spPr>
            <a:xfrm>
              <a:off x="6479471" y="2200291"/>
              <a:ext cx="38170" cy="22566"/>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80" name="Google Shape;9980;p82"/>
            <p:cNvGrpSpPr/>
            <p:nvPr/>
          </p:nvGrpSpPr>
          <p:grpSpPr>
            <a:xfrm>
              <a:off x="6520582" y="2079003"/>
              <a:ext cx="307811" cy="348706"/>
              <a:chOff x="-60218325" y="2304850"/>
              <a:chExt cx="279625" cy="316775"/>
            </a:xfrm>
          </p:grpSpPr>
          <p:sp>
            <p:nvSpPr>
              <p:cNvPr id="9981" name="Google Shape;9981;p82"/>
              <p:cNvSpPr/>
              <p:nvPr/>
            </p:nvSpPr>
            <p:spPr>
              <a:xfrm>
                <a:off x="-60218325" y="2304850"/>
                <a:ext cx="235525" cy="316775"/>
              </a:xfrm>
              <a:custGeom>
                <a:avLst/>
                <a:gdLst/>
                <a:ahLst/>
                <a:cxnLst/>
                <a:rect l="l" t="t" r="r" b="b"/>
                <a:pathLst>
                  <a:path w="9421" h="12671" extrusionOk="0">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82"/>
              <p:cNvSpPr/>
              <p:nvPr/>
            </p:nvSpPr>
            <p:spPr>
              <a:xfrm>
                <a:off x="-60127750" y="2347500"/>
                <a:ext cx="62250" cy="145750"/>
              </a:xfrm>
              <a:custGeom>
                <a:avLst/>
                <a:gdLst/>
                <a:ahLst/>
                <a:cxnLst/>
                <a:rect l="l" t="t" r="r" b="b"/>
                <a:pathLst>
                  <a:path w="2490" h="5830" extrusionOk="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82"/>
              <p:cNvSpPr/>
              <p:nvPr/>
            </p:nvSpPr>
            <p:spPr>
              <a:xfrm>
                <a:off x="-60212825" y="2510750"/>
                <a:ext cx="32325" cy="30325"/>
              </a:xfrm>
              <a:custGeom>
                <a:avLst/>
                <a:gdLst/>
                <a:ahLst/>
                <a:cxnLst/>
                <a:rect l="l" t="t" r="r" b="b"/>
                <a:pathLst>
                  <a:path w="1293" h="1213" extrusionOk="0">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82"/>
              <p:cNvSpPr/>
              <p:nvPr/>
            </p:nvSpPr>
            <p:spPr>
              <a:xfrm>
                <a:off x="-60012750" y="2310675"/>
                <a:ext cx="32300" cy="30350"/>
              </a:xfrm>
              <a:custGeom>
                <a:avLst/>
                <a:gdLst/>
                <a:ahLst/>
                <a:cxnLst/>
                <a:rect l="l" t="t" r="r" b="b"/>
                <a:pathLst>
                  <a:path w="1292" h="1214" extrusionOk="0">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82"/>
              <p:cNvSpPr/>
              <p:nvPr/>
            </p:nvSpPr>
            <p:spPr>
              <a:xfrm>
                <a:off x="-60012750" y="2510750"/>
                <a:ext cx="32300" cy="30325"/>
              </a:xfrm>
              <a:custGeom>
                <a:avLst/>
                <a:gdLst/>
                <a:ahLst/>
                <a:cxnLst/>
                <a:rect l="l" t="t" r="r" b="b"/>
                <a:pathLst>
                  <a:path w="1292" h="1213" extrusionOk="0">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82"/>
              <p:cNvSpPr/>
              <p:nvPr/>
            </p:nvSpPr>
            <p:spPr>
              <a:xfrm>
                <a:off x="-60212825" y="2310675"/>
                <a:ext cx="32325" cy="30350"/>
              </a:xfrm>
              <a:custGeom>
                <a:avLst/>
                <a:gdLst/>
                <a:ahLst/>
                <a:cxnLst/>
                <a:rect l="l" t="t" r="r" b="b"/>
                <a:pathLst>
                  <a:path w="1293" h="1214" extrusionOk="0">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82"/>
              <p:cNvSpPr/>
              <p:nvPr/>
            </p:nvSpPr>
            <p:spPr>
              <a:xfrm>
                <a:off x="-59974175" y="2415250"/>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88" name="Google Shape;9988;p82"/>
          <p:cNvGrpSpPr/>
          <p:nvPr/>
        </p:nvGrpSpPr>
        <p:grpSpPr>
          <a:xfrm>
            <a:off x="3094149" y="3837707"/>
            <a:ext cx="310690" cy="368987"/>
            <a:chOff x="-60232500" y="2671225"/>
            <a:chExt cx="268600" cy="319000"/>
          </a:xfrm>
        </p:grpSpPr>
        <p:sp>
          <p:nvSpPr>
            <p:cNvPr id="9989" name="Google Shape;9989;p82"/>
            <p:cNvSpPr/>
            <p:nvPr/>
          </p:nvSpPr>
          <p:spPr>
            <a:xfrm>
              <a:off x="-60222275" y="2843700"/>
              <a:ext cx="63025" cy="146525"/>
            </a:xfrm>
            <a:custGeom>
              <a:avLst/>
              <a:gdLst/>
              <a:ahLst/>
              <a:cxnLst/>
              <a:rect l="l" t="t" r="r" b="b"/>
              <a:pathLst>
                <a:path w="2521" h="5861" extrusionOk="0">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82"/>
            <p:cNvSpPr/>
            <p:nvPr/>
          </p:nvSpPr>
          <p:spPr>
            <a:xfrm>
              <a:off x="-60232500" y="2671225"/>
              <a:ext cx="268600" cy="318225"/>
            </a:xfrm>
            <a:custGeom>
              <a:avLst/>
              <a:gdLst/>
              <a:ahLst/>
              <a:cxnLst/>
              <a:rect l="l" t="t" r="r" b="b"/>
              <a:pathLst>
                <a:path w="10744" h="12729" extrusionOk="0">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1" name="Google Shape;9991;p82"/>
          <p:cNvGrpSpPr/>
          <p:nvPr/>
        </p:nvGrpSpPr>
        <p:grpSpPr>
          <a:xfrm>
            <a:off x="2179643" y="4286341"/>
            <a:ext cx="365373" cy="368987"/>
            <a:chOff x="-59100700" y="1911950"/>
            <a:chExt cx="315875" cy="319000"/>
          </a:xfrm>
        </p:grpSpPr>
        <p:sp>
          <p:nvSpPr>
            <p:cNvPr id="9992" name="Google Shape;9992;p82"/>
            <p:cNvSpPr/>
            <p:nvPr/>
          </p:nvSpPr>
          <p:spPr>
            <a:xfrm>
              <a:off x="-59015625" y="19938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82"/>
            <p:cNvSpPr/>
            <p:nvPr/>
          </p:nvSpPr>
          <p:spPr>
            <a:xfrm>
              <a:off x="-58954200" y="19938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82"/>
            <p:cNvSpPr/>
            <p:nvPr/>
          </p:nvSpPr>
          <p:spPr>
            <a:xfrm>
              <a:off x="-58891975" y="19938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82"/>
            <p:cNvSpPr/>
            <p:nvPr/>
          </p:nvSpPr>
          <p:spPr>
            <a:xfrm>
              <a:off x="-59015625" y="2034825"/>
              <a:ext cx="20500" cy="21275"/>
            </a:xfrm>
            <a:custGeom>
              <a:avLst/>
              <a:gdLst/>
              <a:ahLst/>
              <a:cxnLst/>
              <a:rect l="l" t="t" r="r" b="b"/>
              <a:pathLst>
                <a:path w="820" h="851" extrusionOk="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82"/>
            <p:cNvSpPr/>
            <p:nvPr/>
          </p:nvSpPr>
          <p:spPr>
            <a:xfrm>
              <a:off x="-58954200" y="2034825"/>
              <a:ext cx="21300" cy="21275"/>
            </a:xfrm>
            <a:custGeom>
              <a:avLst/>
              <a:gdLst/>
              <a:ahLst/>
              <a:cxnLst/>
              <a:rect l="l" t="t" r="r" b="b"/>
              <a:pathLst>
                <a:path w="852" h="851" extrusionOk="0">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82"/>
            <p:cNvSpPr/>
            <p:nvPr/>
          </p:nvSpPr>
          <p:spPr>
            <a:xfrm>
              <a:off x="-58891975" y="2034825"/>
              <a:ext cx="21300" cy="21275"/>
            </a:xfrm>
            <a:custGeom>
              <a:avLst/>
              <a:gdLst/>
              <a:ahLst/>
              <a:cxnLst/>
              <a:rect l="l" t="t" r="r" b="b"/>
              <a:pathLst>
                <a:path w="852" h="851" extrusionOk="0">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82"/>
            <p:cNvSpPr/>
            <p:nvPr/>
          </p:nvSpPr>
          <p:spPr>
            <a:xfrm>
              <a:off x="-59015625" y="20765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82"/>
            <p:cNvSpPr/>
            <p:nvPr/>
          </p:nvSpPr>
          <p:spPr>
            <a:xfrm>
              <a:off x="-58954200" y="20765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82"/>
            <p:cNvSpPr/>
            <p:nvPr/>
          </p:nvSpPr>
          <p:spPr>
            <a:xfrm>
              <a:off x="-58891975" y="20765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82"/>
            <p:cNvSpPr/>
            <p:nvPr/>
          </p:nvSpPr>
          <p:spPr>
            <a:xfrm>
              <a:off x="-59100700" y="1911950"/>
              <a:ext cx="315875" cy="319000"/>
            </a:xfrm>
            <a:custGeom>
              <a:avLst/>
              <a:gdLst/>
              <a:ahLst/>
              <a:cxnLst/>
              <a:rect l="l" t="t" r="r" b="b"/>
              <a:pathLst>
                <a:path w="12635" h="12760" extrusionOk="0">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2" name="Google Shape;10002;p82"/>
          <p:cNvGrpSpPr/>
          <p:nvPr/>
        </p:nvGrpSpPr>
        <p:grpSpPr>
          <a:xfrm>
            <a:off x="2621810" y="1541821"/>
            <a:ext cx="379918" cy="366038"/>
            <a:chOff x="-63665750" y="1914325"/>
            <a:chExt cx="328450" cy="316450"/>
          </a:xfrm>
        </p:grpSpPr>
        <p:sp>
          <p:nvSpPr>
            <p:cNvPr id="10003" name="Google Shape;10003;p82"/>
            <p:cNvSpPr/>
            <p:nvPr/>
          </p:nvSpPr>
          <p:spPr>
            <a:xfrm>
              <a:off x="-63665750" y="1914325"/>
              <a:ext cx="328450" cy="316450"/>
            </a:xfrm>
            <a:custGeom>
              <a:avLst/>
              <a:gdLst/>
              <a:ahLst/>
              <a:cxnLst/>
              <a:rect l="l" t="t" r="r" b="b"/>
              <a:pathLst>
                <a:path w="13138" h="12658" extrusionOk="0">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82"/>
            <p:cNvSpPr/>
            <p:nvPr/>
          </p:nvSpPr>
          <p:spPr>
            <a:xfrm>
              <a:off x="-63524775" y="1955275"/>
              <a:ext cx="123675" cy="134700"/>
            </a:xfrm>
            <a:custGeom>
              <a:avLst/>
              <a:gdLst/>
              <a:ahLst/>
              <a:cxnLst/>
              <a:rect l="l" t="t" r="r" b="b"/>
              <a:pathLst>
                <a:path w="4947" h="5388" extrusionOk="0">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5" name="Google Shape;10005;p82"/>
          <p:cNvGrpSpPr/>
          <p:nvPr/>
        </p:nvGrpSpPr>
        <p:grpSpPr>
          <a:xfrm>
            <a:off x="2626814" y="2020865"/>
            <a:ext cx="369913" cy="368554"/>
            <a:chOff x="-63666550" y="2278975"/>
            <a:chExt cx="319800" cy="318625"/>
          </a:xfrm>
        </p:grpSpPr>
        <p:sp>
          <p:nvSpPr>
            <p:cNvPr id="10006" name="Google Shape;10006;p82"/>
            <p:cNvSpPr/>
            <p:nvPr/>
          </p:nvSpPr>
          <p:spPr>
            <a:xfrm>
              <a:off x="-63481450" y="2309700"/>
              <a:ext cx="62225" cy="146525"/>
            </a:xfrm>
            <a:custGeom>
              <a:avLst/>
              <a:gdLst/>
              <a:ahLst/>
              <a:cxnLst/>
              <a:rect l="l" t="t" r="r" b="b"/>
              <a:pathLst>
                <a:path w="2489" h="5861" extrusionOk="0">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82"/>
            <p:cNvSpPr/>
            <p:nvPr/>
          </p:nvSpPr>
          <p:spPr>
            <a:xfrm>
              <a:off x="-63666550" y="2278975"/>
              <a:ext cx="319800" cy="318625"/>
            </a:xfrm>
            <a:custGeom>
              <a:avLst/>
              <a:gdLst/>
              <a:ahLst/>
              <a:cxnLst/>
              <a:rect l="l" t="t" r="r" b="b"/>
              <a:pathLst>
                <a:path w="12792" h="12745" extrusionOk="0">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8" name="Google Shape;10008;p82"/>
          <p:cNvGrpSpPr/>
          <p:nvPr/>
        </p:nvGrpSpPr>
        <p:grpSpPr>
          <a:xfrm>
            <a:off x="2624081" y="2486890"/>
            <a:ext cx="375378" cy="367397"/>
            <a:chOff x="-63669700" y="2646600"/>
            <a:chExt cx="324525" cy="317625"/>
          </a:xfrm>
        </p:grpSpPr>
        <p:sp>
          <p:nvSpPr>
            <p:cNvPr id="10009" name="Google Shape;10009;p82"/>
            <p:cNvSpPr/>
            <p:nvPr/>
          </p:nvSpPr>
          <p:spPr>
            <a:xfrm>
              <a:off x="-63669700" y="2646600"/>
              <a:ext cx="324525" cy="317550"/>
            </a:xfrm>
            <a:custGeom>
              <a:avLst/>
              <a:gdLst/>
              <a:ahLst/>
              <a:cxnLst/>
              <a:rect l="l" t="t" r="r" b="b"/>
              <a:pathLst>
                <a:path w="12981" h="12702" extrusionOk="0">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82"/>
            <p:cNvSpPr/>
            <p:nvPr/>
          </p:nvSpPr>
          <p:spPr>
            <a:xfrm>
              <a:off x="-63532650" y="2901200"/>
              <a:ext cx="185900" cy="63025"/>
            </a:xfrm>
            <a:custGeom>
              <a:avLst/>
              <a:gdLst/>
              <a:ahLst/>
              <a:cxnLst/>
              <a:rect l="l" t="t" r="r" b="b"/>
              <a:pathLst>
                <a:path w="7436" h="2521" extrusionOk="0">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1" name="Google Shape;10011;p82"/>
          <p:cNvGrpSpPr/>
          <p:nvPr/>
        </p:nvGrpSpPr>
        <p:grpSpPr>
          <a:xfrm>
            <a:off x="1286361" y="2960218"/>
            <a:ext cx="366269" cy="366732"/>
            <a:chOff x="-61784125" y="1931250"/>
            <a:chExt cx="316650" cy="317050"/>
          </a:xfrm>
        </p:grpSpPr>
        <p:sp>
          <p:nvSpPr>
            <p:cNvPr id="10012" name="Google Shape;10012;p82"/>
            <p:cNvSpPr/>
            <p:nvPr/>
          </p:nvSpPr>
          <p:spPr>
            <a:xfrm>
              <a:off x="-61688025" y="1931250"/>
              <a:ext cx="124450" cy="134300"/>
            </a:xfrm>
            <a:custGeom>
              <a:avLst/>
              <a:gdLst/>
              <a:ahLst/>
              <a:cxnLst/>
              <a:rect l="l" t="t" r="r" b="b"/>
              <a:pathLst>
                <a:path w="4978" h="5372" extrusionOk="0">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82"/>
            <p:cNvSpPr/>
            <p:nvPr/>
          </p:nvSpPr>
          <p:spPr>
            <a:xfrm>
              <a:off x="-61784125" y="2113325"/>
              <a:ext cx="124450" cy="134975"/>
            </a:xfrm>
            <a:custGeom>
              <a:avLst/>
              <a:gdLst/>
              <a:ahLst/>
              <a:cxnLst/>
              <a:rect l="l" t="t" r="r" b="b"/>
              <a:pathLst>
                <a:path w="4978" h="5399"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82"/>
            <p:cNvSpPr/>
            <p:nvPr/>
          </p:nvSpPr>
          <p:spPr>
            <a:xfrm>
              <a:off x="-61591150" y="2113325"/>
              <a:ext cx="123675" cy="134175"/>
            </a:xfrm>
            <a:custGeom>
              <a:avLst/>
              <a:gdLst/>
              <a:ahLst/>
              <a:cxnLst/>
              <a:rect l="l" t="t" r="r" b="b"/>
              <a:pathLst>
                <a:path w="4947" h="5367"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82"/>
            <p:cNvSpPr/>
            <p:nvPr/>
          </p:nvSpPr>
          <p:spPr>
            <a:xfrm>
              <a:off x="-61677800" y="2072225"/>
              <a:ext cx="106350" cy="62450"/>
            </a:xfrm>
            <a:custGeom>
              <a:avLst/>
              <a:gdLst/>
              <a:ahLst/>
              <a:cxnLst/>
              <a:rect l="l" t="t" r="r" b="b"/>
              <a:pathLst>
                <a:path w="4254" h="2498" extrusionOk="0">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6" name="Google Shape;10016;p82"/>
          <p:cNvGrpSpPr/>
          <p:nvPr/>
        </p:nvGrpSpPr>
        <p:grpSpPr>
          <a:xfrm>
            <a:off x="1286360" y="3396465"/>
            <a:ext cx="366269" cy="366269"/>
            <a:chOff x="-61783350" y="2297100"/>
            <a:chExt cx="316650" cy="316650"/>
          </a:xfrm>
        </p:grpSpPr>
        <p:sp>
          <p:nvSpPr>
            <p:cNvPr id="10017" name="Google Shape;10017;p82"/>
            <p:cNvSpPr/>
            <p:nvPr/>
          </p:nvSpPr>
          <p:spPr>
            <a:xfrm>
              <a:off x="-61783350" y="2297100"/>
              <a:ext cx="316650" cy="316650"/>
            </a:xfrm>
            <a:custGeom>
              <a:avLst/>
              <a:gdLst/>
              <a:ahLst/>
              <a:cxnLst/>
              <a:rect l="l" t="t" r="r" b="b"/>
              <a:pathLst>
                <a:path w="12666" h="12666" extrusionOk="0">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82"/>
            <p:cNvSpPr/>
            <p:nvPr/>
          </p:nvSpPr>
          <p:spPr>
            <a:xfrm>
              <a:off x="-61742375" y="2387675"/>
              <a:ext cx="275675" cy="151250"/>
            </a:xfrm>
            <a:custGeom>
              <a:avLst/>
              <a:gdLst/>
              <a:ahLst/>
              <a:cxnLst/>
              <a:rect l="l" t="t" r="r" b="b"/>
              <a:pathLst>
                <a:path w="11027" h="6050" extrusionOk="0">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9" name="Google Shape;10019;p82"/>
          <p:cNvGrpSpPr/>
          <p:nvPr/>
        </p:nvGrpSpPr>
        <p:grpSpPr>
          <a:xfrm>
            <a:off x="1286360" y="3837548"/>
            <a:ext cx="366269" cy="369305"/>
            <a:chOff x="-61782550" y="2664925"/>
            <a:chExt cx="316650" cy="319275"/>
          </a:xfrm>
        </p:grpSpPr>
        <p:sp>
          <p:nvSpPr>
            <p:cNvPr id="10020" name="Google Shape;10020;p82"/>
            <p:cNvSpPr/>
            <p:nvPr/>
          </p:nvSpPr>
          <p:spPr>
            <a:xfrm>
              <a:off x="-61782550" y="2664925"/>
              <a:ext cx="316650" cy="319275"/>
            </a:xfrm>
            <a:custGeom>
              <a:avLst/>
              <a:gdLst/>
              <a:ahLst/>
              <a:cxnLst/>
              <a:rect l="l" t="t" r="r" b="b"/>
              <a:pathLst>
                <a:path w="12666" h="12771" extrusionOk="0">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82"/>
            <p:cNvSpPr/>
            <p:nvPr/>
          </p:nvSpPr>
          <p:spPr>
            <a:xfrm>
              <a:off x="-61701425" y="2705875"/>
              <a:ext cx="151250" cy="21275"/>
            </a:xfrm>
            <a:custGeom>
              <a:avLst/>
              <a:gdLst/>
              <a:ahLst/>
              <a:cxnLst/>
              <a:rect l="l" t="t" r="r" b="b"/>
              <a:pathLst>
                <a:path w="6050" h="851" extrusionOk="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82"/>
            <p:cNvSpPr/>
            <p:nvPr/>
          </p:nvSpPr>
          <p:spPr>
            <a:xfrm>
              <a:off x="-61742375" y="2747625"/>
              <a:ext cx="233925" cy="22075"/>
            </a:xfrm>
            <a:custGeom>
              <a:avLst/>
              <a:gdLst/>
              <a:ahLst/>
              <a:cxnLst/>
              <a:rect l="l" t="t" r="r" b="b"/>
              <a:pathLst>
                <a:path w="9357" h="883" extrusionOk="0">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3" name="Google Shape;10023;p82"/>
          <p:cNvGrpSpPr/>
          <p:nvPr/>
        </p:nvGrpSpPr>
        <p:grpSpPr>
          <a:xfrm>
            <a:off x="3508137" y="2968936"/>
            <a:ext cx="367165" cy="349294"/>
            <a:chOff x="-59889100" y="1945025"/>
            <a:chExt cx="317425" cy="301975"/>
          </a:xfrm>
        </p:grpSpPr>
        <p:sp>
          <p:nvSpPr>
            <p:cNvPr id="10024" name="Google Shape;10024;p82"/>
            <p:cNvSpPr/>
            <p:nvPr/>
          </p:nvSpPr>
          <p:spPr>
            <a:xfrm>
              <a:off x="-59845000" y="2074200"/>
              <a:ext cx="63025" cy="61450"/>
            </a:xfrm>
            <a:custGeom>
              <a:avLst/>
              <a:gdLst/>
              <a:ahLst/>
              <a:cxnLst/>
              <a:rect l="l" t="t" r="r" b="b"/>
              <a:pathLst>
                <a:path w="2521" h="2458" extrusionOk="0">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82"/>
            <p:cNvSpPr/>
            <p:nvPr/>
          </p:nvSpPr>
          <p:spPr>
            <a:xfrm>
              <a:off x="-59761500" y="1990700"/>
              <a:ext cx="61450" cy="144950"/>
            </a:xfrm>
            <a:custGeom>
              <a:avLst/>
              <a:gdLst/>
              <a:ahLst/>
              <a:cxnLst/>
              <a:rect l="l" t="t" r="r" b="b"/>
              <a:pathLst>
                <a:path w="2458" h="5798" extrusionOk="0">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82"/>
            <p:cNvSpPr/>
            <p:nvPr/>
          </p:nvSpPr>
          <p:spPr>
            <a:xfrm>
              <a:off x="-59678800" y="2053725"/>
              <a:ext cx="61450" cy="81925"/>
            </a:xfrm>
            <a:custGeom>
              <a:avLst/>
              <a:gdLst/>
              <a:ahLst/>
              <a:cxnLst/>
              <a:rect l="l" t="t" r="r" b="b"/>
              <a:pathLst>
                <a:path w="2458" h="3277" extrusionOk="0">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82"/>
            <p:cNvSpPr/>
            <p:nvPr/>
          </p:nvSpPr>
          <p:spPr>
            <a:xfrm>
              <a:off x="-59889100" y="1945025"/>
              <a:ext cx="317425" cy="301975"/>
            </a:xfrm>
            <a:custGeom>
              <a:avLst/>
              <a:gdLst/>
              <a:ahLst/>
              <a:cxnLst/>
              <a:rect l="l" t="t" r="r" b="b"/>
              <a:pathLst>
                <a:path w="12697" h="12079" extrusionOk="0">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28" name="Google Shape;10028;p82"/>
          <p:cNvSpPr/>
          <p:nvPr/>
        </p:nvSpPr>
        <p:spPr>
          <a:xfrm>
            <a:off x="3501697" y="3436096"/>
            <a:ext cx="368091" cy="287006"/>
          </a:xfrm>
          <a:custGeom>
            <a:avLst/>
            <a:gdLst/>
            <a:ahLst/>
            <a:cxnLst/>
            <a:rect l="l" t="t" r="r" b="b"/>
            <a:pathLst>
              <a:path w="12729" h="9925" extrusionOk="0">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29" name="Google Shape;10029;p82"/>
          <p:cNvGrpSpPr/>
          <p:nvPr/>
        </p:nvGrpSpPr>
        <p:grpSpPr>
          <a:xfrm>
            <a:off x="3507226" y="3839471"/>
            <a:ext cx="368987" cy="365459"/>
            <a:chOff x="-59889100" y="2671925"/>
            <a:chExt cx="319000" cy="315950"/>
          </a:xfrm>
        </p:grpSpPr>
        <p:sp>
          <p:nvSpPr>
            <p:cNvPr id="10030" name="Google Shape;10030;p82"/>
            <p:cNvSpPr/>
            <p:nvPr/>
          </p:nvSpPr>
          <p:spPr>
            <a:xfrm>
              <a:off x="-59889100" y="2672000"/>
              <a:ext cx="149675" cy="256025"/>
            </a:xfrm>
            <a:custGeom>
              <a:avLst/>
              <a:gdLst/>
              <a:ahLst/>
              <a:cxnLst/>
              <a:rect l="l" t="t" r="r" b="b"/>
              <a:pathLst>
                <a:path w="5987" h="10241" extrusionOk="0">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82"/>
            <p:cNvSpPr/>
            <p:nvPr/>
          </p:nvSpPr>
          <p:spPr>
            <a:xfrm>
              <a:off x="-59830825" y="2892525"/>
              <a:ext cx="201650" cy="95350"/>
            </a:xfrm>
            <a:custGeom>
              <a:avLst/>
              <a:gdLst/>
              <a:ahLst/>
              <a:cxnLst/>
              <a:rect l="l" t="t" r="r" b="b"/>
              <a:pathLst>
                <a:path w="8066" h="3814" extrusionOk="0">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82"/>
            <p:cNvSpPr/>
            <p:nvPr/>
          </p:nvSpPr>
          <p:spPr>
            <a:xfrm>
              <a:off x="-59719775" y="2671925"/>
              <a:ext cx="149675" cy="256425"/>
            </a:xfrm>
            <a:custGeom>
              <a:avLst/>
              <a:gdLst/>
              <a:ahLst/>
              <a:cxnLst/>
              <a:rect l="l" t="t" r="r" b="b"/>
              <a:pathLst>
                <a:path w="5987" h="10257" extrusionOk="0">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82"/>
            <p:cNvSpPr/>
            <p:nvPr/>
          </p:nvSpPr>
          <p:spPr>
            <a:xfrm>
              <a:off x="-59762300" y="2757075"/>
              <a:ext cx="63025" cy="145725"/>
            </a:xfrm>
            <a:custGeom>
              <a:avLst/>
              <a:gdLst/>
              <a:ahLst/>
              <a:cxnLst/>
              <a:rect l="l" t="t" r="r" b="b"/>
              <a:pathLst>
                <a:path w="2521" h="5829" extrusionOk="0">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4" name="Google Shape;10034;p82"/>
          <p:cNvGrpSpPr/>
          <p:nvPr/>
        </p:nvGrpSpPr>
        <p:grpSpPr>
          <a:xfrm>
            <a:off x="2620204" y="4281976"/>
            <a:ext cx="367165" cy="366269"/>
            <a:chOff x="-59092025" y="2296300"/>
            <a:chExt cx="317425" cy="316650"/>
          </a:xfrm>
        </p:grpSpPr>
        <p:sp>
          <p:nvSpPr>
            <p:cNvPr id="10035" name="Google Shape;10035;p82"/>
            <p:cNvSpPr/>
            <p:nvPr/>
          </p:nvSpPr>
          <p:spPr>
            <a:xfrm>
              <a:off x="-58994350" y="2382950"/>
              <a:ext cx="122875" cy="133925"/>
            </a:xfrm>
            <a:custGeom>
              <a:avLst/>
              <a:gdLst/>
              <a:ahLst/>
              <a:cxnLst/>
              <a:rect l="l" t="t" r="r" b="b"/>
              <a:pathLst>
                <a:path w="4915" h="5357" extrusionOk="0">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82"/>
            <p:cNvSpPr/>
            <p:nvPr/>
          </p:nvSpPr>
          <p:spPr>
            <a:xfrm>
              <a:off x="-59092025" y="2296300"/>
              <a:ext cx="317425" cy="316650"/>
            </a:xfrm>
            <a:custGeom>
              <a:avLst/>
              <a:gdLst/>
              <a:ahLst/>
              <a:cxnLst/>
              <a:rect l="l" t="t" r="r" b="b"/>
              <a:pathLst>
                <a:path w="12697" h="12666" extrusionOk="0">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7" name="Google Shape;10037;p82"/>
          <p:cNvGrpSpPr/>
          <p:nvPr/>
        </p:nvGrpSpPr>
        <p:grpSpPr>
          <a:xfrm>
            <a:off x="4865611" y="1532895"/>
            <a:ext cx="353174" cy="347599"/>
            <a:chOff x="683125" y="1955275"/>
            <a:chExt cx="299325" cy="294600"/>
          </a:xfrm>
        </p:grpSpPr>
        <p:sp>
          <p:nvSpPr>
            <p:cNvPr id="10038" name="Google Shape;10038;p82"/>
            <p:cNvSpPr/>
            <p:nvPr/>
          </p:nvSpPr>
          <p:spPr>
            <a:xfrm>
              <a:off x="876875" y="1989925"/>
              <a:ext cx="52800" cy="63825"/>
            </a:xfrm>
            <a:custGeom>
              <a:avLst/>
              <a:gdLst/>
              <a:ahLst/>
              <a:cxnLst/>
              <a:rect l="l" t="t" r="r" b="b"/>
              <a:pathLst>
                <a:path w="2112" h="2553" extrusionOk="0">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82"/>
            <p:cNvSpPr/>
            <p:nvPr/>
          </p:nvSpPr>
          <p:spPr>
            <a:xfrm>
              <a:off x="683125" y="2058450"/>
              <a:ext cx="159900" cy="191425"/>
            </a:xfrm>
            <a:custGeom>
              <a:avLst/>
              <a:gdLst/>
              <a:ahLst/>
              <a:cxnLst/>
              <a:rect l="l" t="t" r="r" b="b"/>
              <a:pathLst>
                <a:path w="6396" h="7657" extrusionOk="0">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82"/>
            <p:cNvSpPr/>
            <p:nvPr/>
          </p:nvSpPr>
          <p:spPr>
            <a:xfrm>
              <a:off x="824900" y="1955275"/>
              <a:ext cx="157550" cy="155975"/>
            </a:xfrm>
            <a:custGeom>
              <a:avLst/>
              <a:gdLst/>
              <a:ahLst/>
              <a:cxnLst/>
              <a:rect l="l" t="t" r="r" b="b"/>
              <a:pathLst>
                <a:path w="6302" h="6239" extrusionOk="0">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82"/>
            <p:cNvSpPr/>
            <p:nvPr/>
          </p:nvSpPr>
          <p:spPr>
            <a:xfrm>
              <a:off x="895000" y="205845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2" name="Google Shape;10042;p82"/>
          <p:cNvGrpSpPr/>
          <p:nvPr/>
        </p:nvGrpSpPr>
        <p:grpSpPr>
          <a:xfrm>
            <a:off x="4866541" y="1983453"/>
            <a:ext cx="351315" cy="349486"/>
            <a:chOff x="685475" y="2318350"/>
            <a:chExt cx="297750" cy="296200"/>
          </a:xfrm>
        </p:grpSpPr>
        <p:sp>
          <p:nvSpPr>
            <p:cNvPr id="10043" name="Google Shape;10043;p82"/>
            <p:cNvSpPr/>
            <p:nvPr/>
          </p:nvSpPr>
          <p:spPr>
            <a:xfrm>
              <a:off x="685475" y="2371925"/>
              <a:ext cx="142600" cy="241975"/>
            </a:xfrm>
            <a:custGeom>
              <a:avLst/>
              <a:gdLst/>
              <a:ahLst/>
              <a:cxnLst/>
              <a:rect l="l" t="t" r="r" b="b"/>
              <a:pathLst>
                <a:path w="5704" h="9679" extrusionOk="0">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82"/>
            <p:cNvSpPr/>
            <p:nvPr/>
          </p:nvSpPr>
          <p:spPr>
            <a:xfrm>
              <a:off x="839850" y="2371925"/>
              <a:ext cx="143375" cy="242625"/>
            </a:xfrm>
            <a:custGeom>
              <a:avLst/>
              <a:gdLst/>
              <a:ahLst/>
              <a:cxnLst/>
              <a:rect l="l" t="t" r="r" b="b"/>
              <a:pathLst>
                <a:path w="5735" h="9705" extrusionOk="0">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82"/>
            <p:cNvSpPr/>
            <p:nvPr/>
          </p:nvSpPr>
          <p:spPr>
            <a:xfrm>
              <a:off x="772900" y="2318350"/>
              <a:ext cx="122125" cy="105075"/>
            </a:xfrm>
            <a:custGeom>
              <a:avLst/>
              <a:gdLst/>
              <a:ahLst/>
              <a:cxnLst/>
              <a:rect l="l" t="t" r="r" b="b"/>
              <a:pathLst>
                <a:path w="4885" h="4203" extrusionOk="0">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46" name="Google Shape;10046;p82"/>
          <p:cNvSpPr/>
          <p:nvPr/>
        </p:nvSpPr>
        <p:spPr>
          <a:xfrm>
            <a:off x="4867924" y="2425254"/>
            <a:ext cx="348513" cy="349427"/>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47" name="Google Shape;10047;p82"/>
          <p:cNvGrpSpPr/>
          <p:nvPr/>
        </p:nvGrpSpPr>
        <p:grpSpPr>
          <a:xfrm>
            <a:off x="7094699" y="1532659"/>
            <a:ext cx="309517" cy="348071"/>
            <a:chOff x="2523000" y="1954875"/>
            <a:chExt cx="262325" cy="295000"/>
          </a:xfrm>
        </p:grpSpPr>
        <p:sp>
          <p:nvSpPr>
            <p:cNvPr id="10048" name="Google Shape;10048;p82"/>
            <p:cNvSpPr/>
            <p:nvPr/>
          </p:nvSpPr>
          <p:spPr>
            <a:xfrm>
              <a:off x="2523000" y="1954875"/>
              <a:ext cx="262325" cy="295000"/>
            </a:xfrm>
            <a:custGeom>
              <a:avLst/>
              <a:gdLst/>
              <a:ahLst/>
              <a:cxnLst/>
              <a:rect l="l" t="t" r="r" b="b"/>
              <a:pathLst>
                <a:path w="10493" h="11800" extrusionOk="0">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82"/>
            <p:cNvSpPr/>
            <p:nvPr/>
          </p:nvSpPr>
          <p:spPr>
            <a:xfrm>
              <a:off x="2595475" y="2024575"/>
              <a:ext cx="122100" cy="138650"/>
            </a:xfrm>
            <a:custGeom>
              <a:avLst/>
              <a:gdLst/>
              <a:ahLst/>
              <a:cxnLst/>
              <a:rect l="l" t="t" r="r" b="b"/>
              <a:pathLst>
                <a:path w="4884" h="5546" extrusionOk="0">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0" name="Google Shape;10050;p82"/>
          <p:cNvGrpSpPr/>
          <p:nvPr/>
        </p:nvGrpSpPr>
        <p:grpSpPr>
          <a:xfrm>
            <a:off x="7073800" y="1983925"/>
            <a:ext cx="351315" cy="348542"/>
            <a:chOff x="2508825" y="2318350"/>
            <a:chExt cx="297750" cy="295400"/>
          </a:xfrm>
        </p:grpSpPr>
        <p:sp>
          <p:nvSpPr>
            <p:cNvPr id="10051" name="Google Shape;10051;p82"/>
            <p:cNvSpPr/>
            <p:nvPr/>
          </p:nvSpPr>
          <p:spPr>
            <a:xfrm>
              <a:off x="2508825" y="2318350"/>
              <a:ext cx="297750" cy="295400"/>
            </a:xfrm>
            <a:custGeom>
              <a:avLst/>
              <a:gdLst/>
              <a:ahLst/>
              <a:cxnLst/>
              <a:rect l="l" t="t" r="r" b="b"/>
              <a:pathLst>
                <a:path w="11910" h="11816" extrusionOk="0">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82"/>
            <p:cNvSpPr/>
            <p:nvPr/>
          </p:nvSpPr>
          <p:spPr>
            <a:xfrm>
              <a:off x="2629350" y="2353025"/>
              <a:ext cx="54350" cy="121300"/>
            </a:xfrm>
            <a:custGeom>
              <a:avLst/>
              <a:gdLst/>
              <a:ahLst/>
              <a:cxnLst/>
              <a:rect l="l" t="t" r="r" b="b"/>
              <a:pathLst>
                <a:path w="2174" h="4852" extrusionOk="0">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53" name="Google Shape;10053;p82"/>
          <p:cNvSpPr/>
          <p:nvPr/>
        </p:nvSpPr>
        <p:spPr>
          <a:xfrm>
            <a:off x="7074663" y="2425254"/>
            <a:ext cx="349457" cy="349427"/>
          </a:xfrm>
          <a:custGeom>
            <a:avLst/>
            <a:gdLst/>
            <a:ahLst/>
            <a:cxnLst/>
            <a:rect l="l" t="t" r="r" b="b"/>
            <a:pathLst>
              <a:path w="11847" h="11846" extrusionOk="0">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54" name="Google Shape;10054;p82"/>
          <p:cNvGrpSpPr/>
          <p:nvPr/>
        </p:nvGrpSpPr>
        <p:grpSpPr>
          <a:xfrm>
            <a:off x="5747373" y="2897978"/>
            <a:ext cx="347599" cy="348513"/>
            <a:chOff x="4321150" y="1946600"/>
            <a:chExt cx="294600" cy="295375"/>
          </a:xfrm>
        </p:grpSpPr>
        <p:sp>
          <p:nvSpPr>
            <p:cNvPr id="10055" name="Google Shape;10055;p82"/>
            <p:cNvSpPr/>
            <p:nvPr/>
          </p:nvSpPr>
          <p:spPr>
            <a:xfrm>
              <a:off x="4321150" y="1946600"/>
              <a:ext cx="294600" cy="295375"/>
            </a:xfrm>
            <a:custGeom>
              <a:avLst/>
              <a:gdLst/>
              <a:ahLst/>
              <a:cxnLst/>
              <a:rect l="l" t="t" r="r" b="b"/>
              <a:pathLst>
                <a:path w="11784" h="11815" extrusionOk="0">
                  <a:moveTo>
                    <a:pt x="9043" y="662"/>
                  </a:moveTo>
                  <a:lnTo>
                    <a:pt x="9043" y="2080"/>
                  </a:lnTo>
                  <a:lnTo>
                    <a:pt x="2742" y="2080"/>
                  </a:lnTo>
                  <a:lnTo>
                    <a:pt x="2742" y="662"/>
                  </a:lnTo>
                  <a:close/>
                  <a:moveTo>
                    <a:pt x="10775" y="2742"/>
                  </a:moveTo>
                  <a:cubicBezTo>
                    <a:pt x="10996" y="2742"/>
                    <a:pt x="11153" y="2899"/>
                    <a:pt x="11153" y="3120"/>
                  </a:cubicBezTo>
                  <a:lnTo>
                    <a:pt x="11153" y="6554"/>
                  </a:lnTo>
                  <a:cubicBezTo>
                    <a:pt x="11153" y="6774"/>
                    <a:pt x="10996" y="6932"/>
                    <a:pt x="10775" y="6932"/>
                  </a:cubicBezTo>
                  <a:lnTo>
                    <a:pt x="9767" y="6932"/>
                  </a:lnTo>
                  <a:lnTo>
                    <a:pt x="9767" y="4474"/>
                  </a:lnTo>
                  <a:cubicBezTo>
                    <a:pt x="9767" y="4285"/>
                    <a:pt x="9610" y="4128"/>
                    <a:pt x="9421" y="4128"/>
                  </a:cubicBezTo>
                  <a:lnTo>
                    <a:pt x="2427" y="4128"/>
                  </a:lnTo>
                  <a:cubicBezTo>
                    <a:pt x="2238" y="4128"/>
                    <a:pt x="2080" y="4285"/>
                    <a:pt x="2080" y="4474"/>
                  </a:cubicBezTo>
                  <a:lnTo>
                    <a:pt x="2080" y="6932"/>
                  </a:lnTo>
                  <a:lnTo>
                    <a:pt x="1009" y="6932"/>
                  </a:lnTo>
                  <a:cubicBezTo>
                    <a:pt x="820" y="6932"/>
                    <a:pt x="662" y="6774"/>
                    <a:pt x="662" y="6554"/>
                  </a:cubicBezTo>
                  <a:lnTo>
                    <a:pt x="662" y="3120"/>
                  </a:lnTo>
                  <a:cubicBezTo>
                    <a:pt x="662" y="2899"/>
                    <a:pt x="820" y="2742"/>
                    <a:pt x="1009" y="2742"/>
                  </a:cubicBezTo>
                  <a:close/>
                  <a:moveTo>
                    <a:pt x="9011" y="4821"/>
                  </a:moveTo>
                  <a:lnTo>
                    <a:pt x="9011" y="11090"/>
                  </a:lnTo>
                  <a:lnTo>
                    <a:pt x="2710" y="11090"/>
                  </a:lnTo>
                  <a:lnTo>
                    <a:pt x="2710" y="4821"/>
                  </a:lnTo>
                  <a:close/>
                  <a:moveTo>
                    <a:pt x="2395" y="1"/>
                  </a:moveTo>
                  <a:cubicBezTo>
                    <a:pt x="2206" y="1"/>
                    <a:pt x="2049" y="158"/>
                    <a:pt x="2049" y="347"/>
                  </a:cubicBezTo>
                  <a:lnTo>
                    <a:pt x="2049" y="2112"/>
                  </a:lnTo>
                  <a:lnTo>
                    <a:pt x="1009" y="2112"/>
                  </a:lnTo>
                  <a:cubicBezTo>
                    <a:pt x="442" y="2112"/>
                    <a:pt x="1" y="2584"/>
                    <a:pt x="1" y="3151"/>
                  </a:cubicBezTo>
                  <a:lnTo>
                    <a:pt x="1" y="6617"/>
                  </a:lnTo>
                  <a:cubicBezTo>
                    <a:pt x="1" y="7215"/>
                    <a:pt x="473" y="7625"/>
                    <a:pt x="1009" y="7625"/>
                  </a:cubicBezTo>
                  <a:lnTo>
                    <a:pt x="2049" y="7625"/>
                  </a:lnTo>
                  <a:lnTo>
                    <a:pt x="2049" y="11468"/>
                  </a:lnTo>
                  <a:cubicBezTo>
                    <a:pt x="2049" y="11657"/>
                    <a:pt x="2206" y="11815"/>
                    <a:pt x="2395" y="11815"/>
                  </a:cubicBezTo>
                  <a:lnTo>
                    <a:pt x="9358" y="11815"/>
                  </a:lnTo>
                  <a:cubicBezTo>
                    <a:pt x="9578" y="11815"/>
                    <a:pt x="9736" y="11657"/>
                    <a:pt x="9736" y="11468"/>
                  </a:cubicBezTo>
                  <a:lnTo>
                    <a:pt x="9736" y="7625"/>
                  </a:lnTo>
                  <a:lnTo>
                    <a:pt x="10744" y="7625"/>
                  </a:lnTo>
                  <a:cubicBezTo>
                    <a:pt x="11343" y="7625"/>
                    <a:pt x="11784" y="7152"/>
                    <a:pt x="11784" y="6617"/>
                  </a:cubicBezTo>
                  <a:lnTo>
                    <a:pt x="11784" y="3151"/>
                  </a:lnTo>
                  <a:cubicBezTo>
                    <a:pt x="11784" y="2553"/>
                    <a:pt x="11311" y="2112"/>
                    <a:pt x="10744" y="2112"/>
                  </a:cubicBezTo>
                  <a:lnTo>
                    <a:pt x="9736" y="2112"/>
                  </a:lnTo>
                  <a:lnTo>
                    <a:pt x="9736" y="347"/>
                  </a:lnTo>
                  <a:cubicBezTo>
                    <a:pt x="9736" y="158"/>
                    <a:pt x="9578" y="1"/>
                    <a:pt x="93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82"/>
            <p:cNvSpPr/>
            <p:nvPr/>
          </p:nvSpPr>
          <p:spPr>
            <a:xfrm>
              <a:off x="4564525" y="2031675"/>
              <a:ext cx="17350" cy="18125"/>
            </a:xfrm>
            <a:custGeom>
              <a:avLst/>
              <a:gdLst/>
              <a:ahLst/>
              <a:cxnLst/>
              <a:rect l="l" t="t" r="r" b="b"/>
              <a:pathLst>
                <a:path w="694" h="725" extrusionOk="0">
                  <a:moveTo>
                    <a:pt x="347" y="0"/>
                  </a:moveTo>
                  <a:cubicBezTo>
                    <a:pt x="158" y="0"/>
                    <a:pt x="1" y="189"/>
                    <a:pt x="1" y="378"/>
                  </a:cubicBezTo>
                  <a:cubicBezTo>
                    <a:pt x="1" y="599"/>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82"/>
            <p:cNvSpPr/>
            <p:nvPr/>
          </p:nvSpPr>
          <p:spPr>
            <a:xfrm>
              <a:off x="4414100" y="2084450"/>
              <a:ext cx="106350" cy="122100"/>
            </a:xfrm>
            <a:custGeom>
              <a:avLst/>
              <a:gdLst/>
              <a:ahLst/>
              <a:cxnLst/>
              <a:rect l="l" t="t" r="r" b="b"/>
              <a:pathLst>
                <a:path w="4254" h="4884" extrusionOk="0">
                  <a:moveTo>
                    <a:pt x="2174" y="693"/>
                  </a:moveTo>
                  <a:cubicBezTo>
                    <a:pt x="2584" y="693"/>
                    <a:pt x="2899" y="1008"/>
                    <a:pt x="2899" y="1418"/>
                  </a:cubicBezTo>
                  <a:cubicBezTo>
                    <a:pt x="2899" y="1796"/>
                    <a:pt x="2584" y="2111"/>
                    <a:pt x="2174" y="2111"/>
                  </a:cubicBezTo>
                  <a:cubicBezTo>
                    <a:pt x="1796" y="2111"/>
                    <a:pt x="1481" y="1796"/>
                    <a:pt x="1481" y="1418"/>
                  </a:cubicBezTo>
                  <a:cubicBezTo>
                    <a:pt x="1481" y="1008"/>
                    <a:pt x="1796" y="693"/>
                    <a:pt x="2174" y="693"/>
                  </a:cubicBezTo>
                  <a:close/>
                  <a:moveTo>
                    <a:pt x="2174" y="2804"/>
                  </a:moveTo>
                  <a:cubicBezTo>
                    <a:pt x="2930" y="2804"/>
                    <a:pt x="3592" y="3403"/>
                    <a:pt x="3592" y="4190"/>
                  </a:cubicBezTo>
                  <a:lnTo>
                    <a:pt x="756" y="4190"/>
                  </a:lnTo>
                  <a:cubicBezTo>
                    <a:pt x="756" y="3403"/>
                    <a:pt x="1387" y="2804"/>
                    <a:pt x="2174" y="2804"/>
                  </a:cubicBezTo>
                  <a:close/>
                  <a:moveTo>
                    <a:pt x="2143" y="0"/>
                  </a:moveTo>
                  <a:cubicBezTo>
                    <a:pt x="1387" y="0"/>
                    <a:pt x="725" y="630"/>
                    <a:pt x="725" y="1386"/>
                  </a:cubicBezTo>
                  <a:cubicBezTo>
                    <a:pt x="725" y="1733"/>
                    <a:pt x="882" y="2079"/>
                    <a:pt x="1103" y="2331"/>
                  </a:cubicBezTo>
                  <a:cubicBezTo>
                    <a:pt x="473" y="2678"/>
                    <a:pt x="0" y="3340"/>
                    <a:pt x="0" y="4159"/>
                  </a:cubicBezTo>
                  <a:lnTo>
                    <a:pt x="0" y="4537"/>
                  </a:lnTo>
                  <a:cubicBezTo>
                    <a:pt x="63" y="4726"/>
                    <a:pt x="221" y="4883"/>
                    <a:pt x="410" y="4883"/>
                  </a:cubicBezTo>
                  <a:lnTo>
                    <a:pt x="3907" y="4883"/>
                  </a:lnTo>
                  <a:cubicBezTo>
                    <a:pt x="4127" y="4883"/>
                    <a:pt x="4253" y="4726"/>
                    <a:pt x="4253" y="4537"/>
                  </a:cubicBezTo>
                  <a:lnTo>
                    <a:pt x="4253" y="4159"/>
                  </a:lnTo>
                  <a:cubicBezTo>
                    <a:pt x="4253" y="3371"/>
                    <a:pt x="3844" y="2709"/>
                    <a:pt x="3151" y="2331"/>
                  </a:cubicBezTo>
                  <a:cubicBezTo>
                    <a:pt x="3403" y="2048"/>
                    <a:pt x="3560" y="1733"/>
                    <a:pt x="3560" y="1386"/>
                  </a:cubicBezTo>
                  <a:cubicBezTo>
                    <a:pt x="3560" y="599"/>
                    <a:pt x="2930"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58" name="Google Shape;10058;p82"/>
          <p:cNvSpPr/>
          <p:nvPr/>
        </p:nvSpPr>
        <p:spPr>
          <a:xfrm>
            <a:off x="5744000" y="3398060"/>
            <a:ext cx="354117" cy="326242"/>
          </a:xfrm>
          <a:custGeom>
            <a:avLst/>
            <a:gdLst/>
            <a:ahLst/>
            <a:cxnLst/>
            <a:rect l="l" t="t" r="r" b="b"/>
            <a:pathLst>
              <a:path w="12005" h="11060" extrusionOk="0">
                <a:moveTo>
                  <a:pt x="2049" y="2049"/>
                </a:moveTo>
                <a:cubicBezTo>
                  <a:pt x="2238" y="2049"/>
                  <a:pt x="2395" y="2206"/>
                  <a:pt x="2395" y="2395"/>
                </a:cubicBezTo>
                <a:cubicBezTo>
                  <a:pt x="2395" y="2584"/>
                  <a:pt x="2238" y="2742"/>
                  <a:pt x="2049" y="2742"/>
                </a:cubicBezTo>
                <a:cubicBezTo>
                  <a:pt x="1860" y="2742"/>
                  <a:pt x="1702" y="2584"/>
                  <a:pt x="1702" y="2395"/>
                </a:cubicBezTo>
                <a:cubicBezTo>
                  <a:pt x="1734" y="2206"/>
                  <a:pt x="1860" y="2049"/>
                  <a:pt x="2049" y="2049"/>
                </a:cubicBezTo>
                <a:close/>
                <a:moveTo>
                  <a:pt x="9736" y="2049"/>
                </a:moveTo>
                <a:cubicBezTo>
                  <a:pt x="9925" y="2049"/>
                  <a:pt x="10082" y="2206"/>
                  <a:pt x="10082" y="2395"/>
                </a:cubicBezTo>
                <a:cubicBezTo>
                  <a:pt x="10082" y="2584"/>
                  <a:pt x="9925" y="2742"/>
                  <a:pt x="9736" y="2742"/>
                </a:cubicBezTo>
                <a:cubicBezTo>
                  <a:pt x="9515" y="2742"/>
                  <a:pt x="9358" y="2584"/>
                  <a:pt x="9358" y="2395"/>
                </a:cubicBezTo>
                <a:cubicBezTo>
                  <a:pt x="9358" y="2206"/>
                  <a:pt x="9515" y="2049"/>
                  <a:pt x="9736" y="2049"/>
                </a:cubicBezTo>
                <a:close/>
                <a:moveTo>
                  <a:pt x="2049" y="3719"/>
                </a:moveTo>
                <a:lnTo>
                  <a:pt x="3151" y="5514"/>
                </a:lnTo>
                <a:lnTo>
                  <a:pt x="946" y="5514"/>
                </a:lnTo>
                <a:lnTo>
                  <a:pt x="2049" y="3719"/>
                </a:lnTo>
                <a:close/>
                <a:moveTo>
                  <a:pt x="9736" y="3719"/>
                </a:moveTo>
                <a:lnTo>
                  <a:pt x="10838" y="5514"/>
                </a:lnTo>
                <a:lnTo>
                  <a:pt x="8633" y="5514"/>
                </a:lnTo>
                <a:lnTo>
                  <a:pt x="9736" y="3719"/>
                </a:lnTo>
                <a:close/>
                <a:moveTo>
                  <a:pt x="3435" y="6207"/>
                </a:moveTo>
                <a:cubicBezTo>
                  <a:pt x="3466" y="6964"/>
                  <a:pt x="2836" y="7594"/>
                  <a:pt x="2049" y="7594"/>
                </a:cubicBezTo>
                <a:cubicBezTo>
                  <a:pt x="1292" y="7594"/>
                  <a:pt x="662" y="6964"/>
                  <a:pt x="662" y="6207"/>
                </a:cubicBezTo>
                <a:close/>
                <a:moveTo>
                  <a:pt x="11090" y="6207"/>
                </a:moveTo>
                <a:cubicBezTo>
                  <a:pt x="11090" y="6964"/>
                  <a:pt x="10460" y="7594"/>
                  <a:pt x="9736" y="7594"/>
                </a:cubicBezTo>
                <a:cubicBezTo>
                  <a:pt x="8980" y="7594"/>
                  <a:pt x="8350" y="6964"/>
                  <a:pt x="8350" y="6207"/>
                </a:cubicBezTo>
                <a:close/>
                <a:moveTo>
                  <a:pt x="5892" y="663"/>
                </a:moveTo>
                <a:cubicBezTo>
                  <a:pt x="6113" y="663"/>
                  <a:pt x="6270" y="820"/>
                  <a:pt x="6270" y="1009"/>
                </a:cubicBezTo>
                <a:lnTo>
                  <a:pt x="6270" y="8980"/>
                </a:lnTo>
                <a:lnTo>
                  <a:pt x="5546" y="8980"/>
                </a:lnTo>
                <a:lnTo>
                  <a:pt x="5546" y="1009"/>
                </a:lnTo>
                <a:cubicBezTo>
                  <a:pt x="5546" y="820"/>
                  <a:pt x="5703" y="663"/>
                  <a:pt x="5892" y="663"/>
                </a:cubicBezTo>
                <a:close/>
                <a:moveTo>
                  <a:pt x="8003" y="9673"/>
                </a:moveTo>
                <a:cubicBezTo>
                  <a:pt x="8192" y="9673"/>
                  <a:pt x="8350" y="9830"/>
                  <a:pt x="8350" y="10020"/>
                </a:cubicBezTo>
                <a:lnTo>
                  <a:pt x="8350" y="10398"/>
                </a:lnTo>
                <a:lnTo>
                  <a:pt x="3466" y="10398"/>
                </a:lnTo>
                <a:lnTo>
                  <a:pt x="3466" y="10020"/>
                </a:lnTo>
                <a:cubicBezTo>
                  <a:pt x="3466" y="9830"/>
                  <a:pt x="3624" y="9673"/>
                  <a:pt x="3813" y="9673"/>
                </a:cubicBezTo>
                <a:close/>
                <a:moveTo>
                  <a:pt x="5955" y="1"/>
                </a:moveTo>
                <a:cubicBezTo>
                  <a:pt x="5357" y="1"/>
                  <a:pt x="4916" y="474"/>
                  <a:pt x="4916" y="1009"/>
                </a:cubicBezTo>
                <a:lnTo>
                  <a:pt x="4916" y="1167"/>
                </a:lnTo>
                <a:cubicBezTo>
                  <a:pt x="3970" y="1671"/>
                  <a:pt x="3655" y="1891"/>
                  <a:pt x="3057" y="1954"/>
                </a:cubicBezTo>
                <a:cubicBezTo>
                  <a:pt x="2899" y="1608"/>
                  <a:pt x="2553" y="1324"/>
                  <a:pt x="2112" y="1324"/>
                </a:cubicBezTo>
                <a:cubicBezTo>
                  <a:pt x="1734" y="1324"/>
                  <a:pt x="1387" y="1576"/>
                  <a:pt x="1166" y="1923"/>
                </a:cubicBezTo>
                <a:cubicBezTo>
                  <a:pt x="946" y="1891"/>
                  <a:pt x="694" y="1797"/>
                  <a:pt x="505" y="1734"/>
                </a:cubicBezTo>
                <a:cubicBezTo>
                  <a:pt x="454" y="1708"/>
                  <a:pt x="404" y="1697"/>
                  <a:pt x="355" y="1697"/>
                </a:cubicBezTo>
                <a:cubicBezTo>
                  <a:pt x="224" y="1697"/>
                  <a:pt x="110" y="1784"/>
                  <a:pt x="64" y="1923"/>
                </a:cubicBezTo>
                <a:cubicBezTo>
                  <a:pt x="1" y="2112"/>
                  <a:pt x="64" y="2301"/>
                  <a:pt x="284" y="2364"/>
                </a:cubicBezTo>
                <a:cubicBezTo>
                  <a:pt x="536" y="2458"/>
                  <a:pt x="820" y="2553"/>
                  <a:pt x="1135" y="2616"/>
                </a:cubicBezTo>
                <a:cubicBezTo>
                  <a:pt x="1229" y="2899"/>
                  <a:pt x="1387" y="3151"/>
                  <a:pt x="1607" y="3277"/>
                </a:cubicBezTo>
                <a:lnTo>
                  <a:pt x="127" y="5703"/>
                </a:lnTo>
                <a:cubicBezTo>
                  <a:pt x="64" y="5735"/>
                  <a:pt x="64" y="5829"/>
                  <a:pt x="64" y="5892"/>
                </a:cubicBezTo>
                <a:lnTo>
                  <a:pt x="64" y="6239"/>
                </a:lnTo>
                <a:cubicBezTo>
                  <a:pt x="64" y="7405"/>
                  <a:pt x="1009" y="8350"/>
                  <a:pt x="2175" y="8350"/>
                </a:cubicBezTo>
                <a:cubicBezTo>
                  <a:pt x="3309" y="8350"/>
                  <a:pt x="4254" y="7405"/>
                  <a:pt x="4254" y="6239"/>
                </a:cubicBezTo>
                <a:lnTo>
                  <a:pt x="4254" y="5892"/>
                </a:lnTo>
                <a:cubicBezTo>
                  <a:pt x="4254" y="5829"/>
                  <a:pt x="4254" y="5766"/>
                  <a:pt x="4222" y="5703"/>
                </a:cubicBezTo>
                <a:lnTo>
                  <a:pt x="2710" y="3277"/>
                </a:lnTo>
                <a:cubicBezTo>
                  <a:pt x="2962" y="3183"/>
                  <a:pt x="3120" y="2931"/>
                  <a:pt x="3183" y="2647"/>
                </a:cubicBezTo>
                <a:cubicBezTo>
                  <a:pt x="3844" y="2553"/>
                  <a:pt x="4222" y="2332"/>
                  <a:pt x="4947" y="1954"/>
                </a:cubicBezTo>
                <a:lnTo>
                  <a:pt x="4947" y="8980"/>
                </a:lnTo>
                <a:lnTo>
                  <a:pt x="3939" y="8980"/>
                </a:lnTo>
                <a:cubicBezTo>
                  <a:pt x="3340" y="8980"/>
                  <a:pt x="2899" y="9421"/>
                  <a:pt x="2899" y="9988"/>
                </a:cubicBezTo>
                <a:lnTo>
                  <a:pt x="2899" y="10713"/>
                </a:lnTo>
                <a:cubicBezTo>
                  <a:pt x="2899" y="10902"/>
                  <a:pt x="3057" y="11059"/>
                  <a:pt x="3246" y="11059"/>
                </a:cubicBezTo>
                <a:lnTo>
                  <a:pt x="8822" y="11059"/>
                </a:lnTo>
                <a:cubicBezTo>
                  <a:pt x="9011" y="11059"/>
                  <a:pt x="9169" y="10902"/>
                  <a:pt x="9169" y="10713"/>
                </a:cubicBezTo>
                <a:lnTo>
                  <a:pt x="9169" y="9988"/>
                </a:lnTo>
                <a:cubicBezTo>
                  <a:pt x="9169" y="9389"/>
                  <a:pt x="8696" y="8980"/>
                  <a:pt x="8129" y="8980"/>
                </a:cubicBezTo>
                <a:lnTo>
                  <a:pt x="7089" y="8980"/>
                </a:lnTo>
                <a:lnTo>
                  <a:pt x="7089" y="1954"/>
                </a:lnTo>
                <a:cubicBezTo>
                  <a:pt x="7814" y="2332"/>
                  <a:pt x="8224" y="2553"/>
                  <a:pt x="8885" y="2647"/>
                </a:cubicBezTo>
                <a:cubicBezTo>
                  <a:pt x="8980" y="2931"/>
                  <a:pt x="9137" y="3120"/>
                  <a:pt x="9358" y="3277"/>
                </a:cubicBezTo>
                <a:lnTo>
                  <a:pt x="7877" y="5703"/>
                </a:lnTo>
                <a:cubicBezTo>
                  <a:pt x="7814" y="5735"/>
                  <a:pt x="7814" y="5829"/>
                  <a:pt x="7814" y="5892"/>
                </a:cubicBezTo>
                <a:lnTo>
                  <a:pt x="7814" y="6239"/>
                </a:lnTo>
                <a:cubicBezTo>
                  <a:pt x="7814" y="7405"/>
                  <a:pt x="8759" y="8350"/>
                  <a:pt x="9925" y="8350"/>
                </a:cubicBezTo>
                <a:cubicBezTo>
                  <a:pt x="11059" y="8350"/>
                  <a:pt x="12004" y="7405"/>
                  <a:pt x="12004" y="6239"/>
                </a:cubicBezTo>
                <a:lnTo>
                  <a:pt x="12004" y="5892"/>
                </a:lnTo>
                <a:cubicBezTo>
                  <a:pt x="12004" y="5829"/>
                  <a:pt x="12004" y="5766"/>
                  <a:pt x="11973" y="5703"/>
                </a:cubicBezTo>
                <a:lnTo>
                  <a:pt x="10460" y="3277"/>
                </a:lnTo>
                <a:cubicBezTo>
                  <a:pt x="10523" y="3151"/>
                  <a:pt x="10681" y="2899"/>
                  <a:pt x="10744" y="2616"/>
                </a:cubicBezTo>
                <a:cubicBezTo>
                  <a:pt x="11027" y="2553"/>
                  <a:pt x="11343" y="2458"/>
                  <a:pt x="11626" y="2364"/>
                </a:cubicBezTo>
                <a:cubicBezTo>
                  <a:pt x="11815" y="2269"/>
                  <a:pt x="11878" y="2080"/>
                  <a:pt x="11815" y="1923"/>
                </a:cubicBezTo>
                <a:cubicBezTo>
                  <a:pt x="11746" y="1784"/>
                  <a:pt x="11626" y="1697"/>
                  <a:pt x="11505" y="1697"/>
                </a:cubicBezTo>
                <a:cubicBezTo>
                  <a:pt x="11461" y="1697"/>
                  <a:pt x="11416" y="1708"/>
                  <a:pt x="11374" y="1734"/>
                </a:cubicBezTo>
                <a:cubicBezTo>
                  <a:pt x="11122" y="1797"/>
                  <a:pt x="10933" y="1891"/>
                  <a:pt x="10712" y="1923"/>
                </a:cubicBezTo>
                <a:cubicBezTo>
                  <a:pt x="10555" y="1576"/>
                  <a:pt x="10208" y="1324"/>
                  <a:pt x="9767" y="1324"/>
                </a:cubicBezTo>
                <a:cubicBezTo>
                  <a:pt x="9326" y="1324"/>
                  <a:pt x="8980" y="1576"/>
                  <a:pt x="8822" y="1954"/>
                </a:cubicBezTo>
                <a:cubicBezTo>
                  <a:pt x="8224" y="1828"/>
                  <a:pt x="7908" y="1639"/>
                  <a:pt x="6963" y="1167"/>
                </a:cubicBezTo>
                <a:lnTo>
                  <a:pt x="6963" y="1009"/>
                </a:lnTo>
                <a:cubicBezTo>
                  <a:pt x="6963" y="411"/>
                  <a:pt x="6491" y="1"/>
                  <a:pt x="595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82"/>
          <p:cNvSpPr/>
          <p:nvPr/>
        </p:nvSpPr>
        <p:spPr>
          <a:xfrm>
            <a:off x="5744472" y="3836225"/>
            <a:ext cx="353174" cy="348513"/>
          </a:xfrm>
          <a:custGeom>
            <a:avLst/>
            <a:gdLst/>
            <a:ahLst/>
            <a:cxnLst/>
            <a:rect l="l" t="t" r="r" b="b"/>
            <a:pathLst>
              <a:path w="11973" h="11815" extrusionOk="0">
                <a:moveTo>
                  <a:pt x="5986" y="631"/>
                </a:moveTo>
                <a:cubicBezTo>
                  <a:pt x="6396" y="631"/>
                  <a:pt x="6711" y="946"/>
                  <a:pt x="6711" y="1324"/>
                </a:cubicBezTo>
                <a:cubicBezTo>
                  <a:pt x="6711" y="1733"/>
                  <a:pt x="6396" y="2048"/>
                  <a:pt x="5986" y="2048"/>
                </a:cubicBezTo>
                <a:cubicBezTo>
                  <a:pt x="5608" y="2048"/>
                  <a:pt x="5293" y="1733"/>
                  <a:pt x="5293" y="1324"/>
                </a:cubicBezTo>
                <a:cubicBezTo>
                  <a:pt x="5293" y="946"/>
                  <a:pt x="5608" y="631"/>
                  <a:pt x="5986" y="631"/>
                </a:cubicBezTo>
                <a:close/>
                <a:moveTo>
                  <a:pt x="5986" y="2710"/>
                </a:moveTo>
                <a:cubicBezTo>
                  <a:pt x="6931" y="2710"/>
                  <a:pt x="7719" y="3498"/>
                  <a:pt x="7719" y="4443"/>
                </a:cubicBezTo>
                <a:lnTo>
                  <a:pt x="7719" y="4789"/>
                </a:lnTo>
                <a:lnTo>
                  <a:pt x="4253" y="4789"/>
                </a:lnTo>
                <a:lnTo>
                  <a:pt x="4253" y="4443"/>
                </a:lnTo>
                <a:cubicBezTo>
                  <a:pt x="4253" y="3498"/>
                  <a:pt x="5041" y="2710"/>
                  <a:pt x="5986" y="2710"/>
                </a:cubicBezTo>
                <a:close/>
                <a:moveTo>
                  <a:pt x="3245" y="6900"/>
                </a:moveTo>
                <a:cubicBezTo>
                  <a:pt x="3623" y="6900"/>
                  <a:pt x="3938" y="7215"/>
                  <a:pt x="3938" y="7593"/>
                </a:cubicBezTo>
                <a:cubicBezTo>
                  <a:pt x="3938" y="8003"/>
                  <a:pt x="3623" y="8318"/>
                  <a:pt x="3245" y="8318"/>
                </a:cubicBezTo>
                <a:cubicBezTo>
                  <a:pt x="2836" y="8255"/>
                  <a:pt x="2521" y="7940"/>
                  <a:pt x="2521" y="7593"/>
                </a:cubicBezTo>
                <a:cubicBezTo>
                  <a:pt x="2521" y="7215"/>
                  <a:pt x="2836" y="6900"/>
                  <a:pt x="3245" y="6900"/>
                </a:cubicBezTo>
                <a:close/>
                <a:moveTo>
                  <a:pt x="8759" y="6900"/>
                </a:moveTo>
                <a:cubicBezTo>
                  <a:pt x="9137" y="6900"/>
                  <a:pt x="9452" y="7215"/>
                  <a:pt x="9452" y="7593"/>
                </a:cubicBezTo>
                <a:cubicBezTo>
                  <a:pt x="9452" y="8003"/>
                  <a:pt x="9137" y="8318"/>
                  <a:pt x="8759" y="8318"/>
                </a:cubicBezTo>
                <a:cubicBezTo>
                  <a:pt x="8349" y="8318"/>
                  <a:pt x="8034" y="7940"/>
                  <a:pt x="8034" y="7593"/>
                </a:cubicBezTo>
                <a:cubicBezTo>
                  <a:pt x="8034" y="7215"/>
                  <a:pt x="8349" y="6900"/>
                  <a:pt x="8759" y="6900"/>
                </a:cubicBezTo>
                <a:close/>
                <a:moveTo>
                  <a:pt x="10365" y="5545"/>
                </a:moveTo>
                <a:cubicBezTo>
                  <a:pt x="10523" y="5545"/>
                  <a:pt x="10680" y="5672"/>
                  <a:pt x="10712" y="5829"/>
                </a:cubicBezTo>
                <a:lnTo>
                  <a:pt x="11216" y="8570"/>
                </a:lnTo>
                <a:cubicBezTo>
                  <a:pt x="11247" y="8790"/>
                  <a:pt x="11027" y="8980"/>
                  <a:pt x="10838" y="8980"/>
                </a:cubicBezTo>
                <a:lnTo>
                  <a:pt x="10460" y="8980"/>
                </a:lnTo>
                <a:cubicBezTo>
                  <a:pt x="10239" y="8790"/>
                  <a:pt x="10019" y="8633"/>
                  <a:pt x="9767" y="8507"/>
                </a:cubicBezTo>
                <a:cubicBezTo>
                  <a:pt x="10019" y="8255"/>
                  <a:pt x="10145" y="7940"/>
                  <a:pt x="10145" y="7562"/>
                </a:cubicBezTo>
                <a:cubicBezTo>
                  <a:pt x="10145" y="6806"/>
                  <a:pt x="9515" y="6176"/>
                  <a:pt x="8759" y="6176"/>
                </a:cubicBezTo>
                <a:cubicBezTo>
                  <a:pt x="8002" y="6176"/>
                  <a:pt x="7372" y="6806"/>
                  <a:pt x="7372" y="7562"/>
                </a:cubicBezTo>
                <a:cubicBezTo>
                  <a:pt x="7372" y="7908"/>
                  <a:pt x="7498" y="8223"/>
                  <a:pt x="7719" y="8507"/>
                </a:cubicBezTo>
                <a:cubicBezTo>
                  <a:pt x="7498" y="8633"/>
                  <a:pt x="7246" y="8790"/>
                  <a:pt x="7057" y="8980"/>
                </a:cubicBezTo>
                <a:lnTo>
                  <a:pt x="4883" y="8980"/>
                </a:lnTo>
                <a:cubicBezTo>
                  <a:pt x="4694" y="8790"/>
                  <a:pt x="4442" y="8633"/>
                  <a:pt x="4222" y="8507"/>
                </a:cubicBezTo>
                <a:cubicBezTo>
                  <a:pt x="4474" y="8255"/>
                  <a:pt x="4568" y="7940"/>
                  <a:pt x="4568" y="7562"/>
                </a:cubicBezTo>
                <a:cubicBezTo>
                  <a:pt x="4568" y="6806"/>
                  <a:pt x="3938" y="6176"/>
                  <a:pt x="3214" y="6176"/>
                </a:cubicBezTo>
                <a:cubicBezTo>
                  <a:pt x="2458" y="6176"/>
                  <a:pt x="1828" y="6806"/>
                  <a:pt x="1828" y="7562"/>
                </a:cubicBezTo>
                <a:cubicBezTo>
                  <a:pt x="1828" y="7908"/>
                  <a:pt x="1954" y="8223"/>
                  <a:pt x="2174" y="8507"/>
                </a:cubicBezTo>
                <a:cubicBezTo>
                  <a:pt x="1922" y="8633"/>
                  <a:pt x="1701" y="8790"/>
                  <a:pt x="1512" y="8980"/>
                </a:cubicBezTo>
                <a:lnTo>
                  <a:pt x="1103" y="8980"/>
                </a:lnTo>
                <a:cubicBezTo>
                  <a:pt x="882" y="8980"/>
                  <a:pt x="725" y="8790"/>
                  <a:pt x="756" y="8570"/>
                </a:cubicBezTo>
                <a:lnTo>
                  <a:pt x="1260" y="5829"/>
                </a:lnTo>
                <a:cubicBezTo>
                  <a:pt x="1323" y="5672"/>
                  <a:pt x="1418" y="5545"/>
                  <a:pt x="1638" y="5545"/>
                </a:cubicBezTo>
                <a:close/>
                <a:moveTo>
                  <a:pt x="3214" y="8948"/>
                </a:moveTo>
                <a:cubicBezTo>
                  <a:pt x="4127" y="8948"/>
                  <a:pt x="4915" y="9736"/>
                  <a:pt x="4915" y="10712"/>
                </a:cubicBezTo>
                <a:lnTo>
                  <a:pt x="4915" y="11059"/>
                </a:lnTo>
                <a:lnTo>
                  <a:pt x="1481" y="11059"/>
                </a:lnTo>
                <a:lnTo>
                  <a:pt x="1481" y="10712"/>
                </a:lnTo>
                <a:cubicBezTo>
                  <a:pt x="1481" y="9736"/>
                  <a:pt x="2269" y="8948"/>
                  <a:pt x="3214" y="8948"/>
                </a:cubicBezTo>
                <a:close/>
                <a:moveTo>
                  <a:pt x="8759" y="8948"/>
                </a:moveTo>
                <a:cubicBezTo>
                  <a:pt x="9704" y="8948"/>
                  <a:pt x="10491" y="9736"/>
                  <a:pt x="10491" y="10712"/>
                </a:cubicBezTo>
                <a:lnTo>
                  <a:pt x="10491" y="11059"/>
                </a:lnTo>
                <a:lnTo>
                  <a:pt x="7026" y="11059"/>
                </a:lnTo>
                <a:lnTo>
                  <a:pt x="7026" y="10712"/>
                </a:lnTo>
                <a:cubicBezTo>
                  <a:pt x="7026" y="9736"/>
                  <a:pt x="7813" y="8948"/>
                  <a:pt x="8759" y="8948"/>
                </a:cubicBezTo>
                <a:close/>
                <a:moveTo>
                  <a:pt x="5986" y="1"/>
                </a:moveTo>
                <a:cubicBezTo>
                  <a:pt x="5262" y="1"/>
                  <a:pt x="4631" y="631"/>
                  <a:pt x="4631" y="1387"/>
                </a:cubicBezTo>
                <a:cubicBezTo>
                  <a:pt x="4631" y="1733"/>
                  <a:pt x="4726" y="2048"/>
                  <a:pt x="4978" y="2269"/>
                </a:cubicBezTo>
                <a:cubicBezTo>
                  <a:pt x="4127" y="2679"/>
                  <a:pt x="3592" y="3498"/>
                  <a:pt x="3592" y="4474"/>
                </a:cubicBezTo>
                <a:lnTo>
                  <a:pt x="3592" y="4852"/>
                </a:lnTo>
                <a:lnTo>
                  <a:pt x="1670" y="4852"/>
                </a:lnTo>
                <a:cubicBezTo>
                  <a:pt x="1166" y="4852"/>
                  <a:pt x="725" y="5199"/>
                  <a:pt x="630" y="5703"/>
                </a:cubicBezTo>
                <a:lnTo>
                  <a:pt x="126" y="8475"/>
                </a:lnTo>
                <a:cubicBezTo>
                  <a:pt x="0" y="9043"/>
                  <a:pt x="473" y="9610"/>
                  <a:pt x="1071" y="9673"/>
                </a:cubicBezTo>
                <a:cubicBezTo>
                  <a:pt x="914" y="9988"/>
                  <a:pt x="819" y="10366"/>
                  <a:pt x="819" y="10744"/>
                </a:cubicBezTo>
                <a:lnTo>
                  <a:pt x="819" y="11468"/>
                </a:lnTo>
                <a:cubicBezTo>
                  <a:pt x="819" y="11657"/>
                  <a:pt x="977" y="11815"/>
                  <a:pt x="1197" y="11815"/>
                </a:cubicBezTo>
                <a:lnTo>
                  <a:pt x="5356" y="11815"/>
                </a:lnTo>
                <a:cubicBezTo>
                  <a:pt x="5545" y="11815"/>
                  <a:pt x="5703" y="11657"/>
                  <a:pt x="5703" y="11468"/>
                </a:cubicBezTo>
                <a:lnTo>
                  <a:pt x="5703" y="10744"/>
                </a:lnTo>
                <a:cubicBezTo>
                  <a:pt x="5703" y="10366"/>
                  <a:pt x="5640" y="9988"/>
                  <a:pt x="5482" y="9673"/>
                </a:cubicBezTo>
                <a:lnTo>
                  <a:pt x="6648" y="9673"/>
                </a:lnTo>
                <a:cubicBezTo>
                  <a:pt x="6490" y="9988"/>
                  <a:pt x="6427" y="10366"/>
                  <a:pt x="6427" y="10744"/>
                </a:cubicBezTo>
                <a:lnTo>
                  <a:pt x="6427" y="11468"/>
                </a:lnTo>
                <a:cubicBezTo>
                  <a:pt x="6427" y="11657"/>
                  <a:pt x="6585" y="11815"/>
                  <a:pt x="6774" y="11815"/>
                </a:cubicBezTo>
                <a:lnTo>
                  <a:pt x="10838" y="11815"/>
                </a:lnTo>
                <a:cubicBezTo>
                  <a:pt x="11027" y="11815"/>
                  <a:pt x="11184" y="11657"/>
                  <a:pt x="11184" y="11468"/>
                </a:cubicBezTo>
                <a:lnTo>
                  <a:pt x="11184" y="10744"/>
                </a:lnTo>
                <a:cubicBezTo>
                  <a:pt x="11184" y="10366"/>
                  <a:pt x="11121" y="9988"/>
                  <a:pt x="10964" y="9673"/>
                </a:cubicBezTo>
                <a:cubicBezTo>
                  <a:pt x="11563" y="9610"/>
                  <a:pt x="11972" y="9043"/>
                  <a:pt x="11878" y="8475"/>
                </a:cubicBezTo>
                <a:lnTo>
                  <a:pt x="11342" y="5703"/>
                </a:lnTo>
                <a:cubicBezTo>
                  <a:pt x="11279" y="5199"/>
                  <a:pt x="10838" y="4852"/>
                  <a:pt x="10334" y="4852"/>
                </a:cubicBezTo>
                <a:lnTo>
                  <a:pt x="8412" y="4852"/>
                </a:lnTo>
                <a:lnTo>
                  <a:pt x="8412" y="4474"/>
                </a:lnTo>
                <a:cubicBezTo>
                  <a:pt x="8412" y="3498"/>
                  <a:pt x="7845" y="2679"/>
                  <a:pt x="7026" y="2269"/>
                </a:cubicBezTo>
                <a:cubicBezTo>
                  <a:pt x="7246" y="2048"/>
                  <a:pt x="7372" y="1733"/>
                  <a:pt x="7372" y="1387"/>
                </a:cubicBezTo>
                <a:cubicBezTo>
                  <a:pt x="7372" y="631"/>
                  <a:pt x="6742" y="1"/>
                  <a:pt x="5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82"/>
          <p:cNvSpPr/>
          <p:nvPr/>
        </p:nvSpPr>
        <p:spPr>
          <a:xfrm>
            <a:off x="8020096" y="2898870"/>
            <a:ext cx="224004" cy="346655"/>
          </a:xfrm>
          <a:custGeom>
            <a:avLst/>
            <a:gdLst/>
            <a:ahLst/>
            <a:cxnLst/>
            <a:rect l="l" t="t" r="r" b="b"/>
            <a:pathLst>
              <a:path w="7594" h="11752" extrusionOk="0">
                <a:moveTo>
                  <a:pt x="6585" y="662"/>
                </a:moveTo>
                <a:cubicBezTo>
                  <a:pt x="6774" y="662"/>
                  <a:pt x="6932" y="819"/>
                  <a:pt x="6932" y="1008"/>
                </a:cubicBezTo>
                <a:cubicBezTo>
                  <a:pt x="6932" y="1197"/>
                  <a:pt x="6774" y="1355"/>
                  <a:pt x="6585" y="1355"/>
                </a:cubicBezTo>
                <a:lnTo>
                  <a:pt x="1040" y="1355"/>
                </a:lnTo>
                <a:cubicBezTo>
                  <a:pt x="820" y="1355"/>
                  <a:pt x="662" y="1197"/>
                  <a:pt x="662" y="1008"/>
                </a:cubicBezTo>
                <a:cubicBezTo>
                  <a:pt x="662" y="819"/>
                  <a:pt x="820" y="662"/>
                  <a:pt x="1040" y="662"/>
                </a:cubicBezTo>
                <a:close/>
                <a:moveTo>
                  <a:pt x="6175" y="2048"/>
                </a:moveTo>
                <a:lnTo>
                  <a:pt x="6175" y="2867"/>
                </a:lnTo>
                <a:cubicBezTo>
                  <a:pt x="5435" y="3277"/>
                  <a:pt x="4600" y="3481"/>
                  <a:pt x="3765" y="3481"/>
                </a:cubicBezTo>
                <a:cubicBezTo>
                  <a:pt x="2930" y="3481"/>
                  <a:pt x="2096" y="3277"/>
                  <a:pt x="1355" y="2867"/>
                </a:cubicBezTo>
                <a:lnTo>
                  <a:pt x="1355" y="2048"/>
                </a:lnTo>
                <a:close/>
                <a:moveTo>
                  <a:pt x="1418" y="3686"/>
                </a:moveTo>
                <a:lnTo>
                  <a:pt x="1418" y="3686"/>
                </a:lnTo>
                <a:cubicBezTo>
                  <a:pt x="2174" y="4001"/>
                  <a:pt x="2962" y="4190"/>
                  <a:pt x="3781" y="4190"/>
                </a:cubicBezTo>
                <a:cubicBezTo>
                  <a:pt x="4600" y="4190"/>
                  <a:pt x="5388" y="4033"/>
                  <a:pt x="6144" y="3686"/>
                </a:cubicBezTo>
                <a:lnTo>
                  <a:pt x="6144" y="3686"/>
                </a:lnTo>
                <a:cubicBezTo>
                  <a:pt x="5860" y="4757"/>
                  <a:pt x="4915" y="5545"/>
                  <a:pt x="3781" y="5545"/>
                </a:cubicBezTo>
                <a:cubicBezTo>
                  <a:pt x="2647" y="5545"/>
                  <a:pt x="1702" y="4757"/>
                  <a:pt x="1418" y="3686"/>
                </a:cubicBezTo>
                <a:close/>
                <a:moveTo>
                  <a:pt x="3435" y="6238"/>
                </a:moveTo>
                <a:lnTo>
                  <a:pt x="3435" y="7813"/>
                </a:lnTo>
                <a:lnTo>
                  <a:pt x="1544" y="9704"/>
                </a:lnTo>
                <a:lnTo>
                  <a:pt x="1355" y="9704"/>
                </a:lnTo>
                <a:lnTo>
                  <a:pt x="1355" y="8695"/>
                </a:lnTo>
                <a:cubicBezTo>
                  <a:pt x="1355" y="7467"/>
                  <a:pt x="2237" y="6427"/>
                  <a:pt x="3435" y="6238"/>
                </a:cubicBezTo>
                <a:close/>
                <a:moveTo>
                  <a:pt x="3781" y="8443"/>
                </a:moveTo>
                <a:lnTo>
                  <a:pt x="5041" y="9704"/>
                </a:lnTo>
                <a:lnTo>
                  <a:pt x="2552" y="9704"/>
                </a:lnTo>
                <a:lnTo>
                  <a:pt x="3781" y="8443"/>
                </a:lnTo>
                <a:close/>
                <a:moveTo>
                  <a:pt x="4128" y="6238"/>
                </a:moveTo>
                <a:cubicBezTo>
                  <a:pt x="5325" y="6396"/>
                  <a:pt x="6207" y="7435"/>
                  <a:pt x="6207" y="8695"/>
                </a:cubicBezTo>
                <a:lnTo>
                  <a:pt x="6207" y="9704"/>
                </a:lnTo>
                <a:lnTo>
                  <a:pt x="6018" y="9704"/>
                </a:lnTo>
                <a:lnTo>
                  <a:pt x="4128" y="7813"/>
                </a:lnTo>
                <a:lnTo>
                  <a:pt x="4128" y="6238"/>
                </a:lnTo>
                <a:close/>
                <a:moveTo>
                  <a:pt x="6553" y="10397"/>
                </a:moveTo>
                <a:cubicBezTo>
                  <a:pt x="6743" y="10428"/>
                  <a:pt x="6900" y="10586"/>
                  <a:pt x="6900" y="10743"/>
                </a:cubicBezTo>
                <a:cubicBezTo>
                  <a:pt x="6900" y="10932"/>
                  <a:pt x="6743" y="11090"/>
                  <a:pt x="6553" y="11090"/>
                </a:cubicBezTo>
                <a:lnTo>
                  <a:pt x="977" y="11090"/>
                </a:lnTo>
                <a:cubicBezTo>
                  <a:pt x="788" y="11090"/>
                  <a:pt x="631" y="10932"/>
                  <a:pt x="631" y="10743"/>
                </a:cubicBezTo>
                <a:cubicBezTo>
                  <a:pt x="631" y="10554"/>
                  <a:pt x="788" y="10397"/>
                  <a:pt x="977" y="10397"/>
                </a:cubicBezTo>
                <a:close/>
                <a:moveTo>
                  <a:pt x="1009" y="0"/>
                </a:moveTo>
                <a:cubicBezTo>
                  <a:pt x="442" y="0"/>
                  <a:pt x="0" y="473"/>
                  <a:pt x="0" y="1008"/>
                </a:cubicBezTo>
                <a:cubicBezTo>
                  <a:pt x="0" y="1449"/>
                  <a:pt x="284" y="1827"/>
                  <a:pt x="694" y="1985"/>
                </a:cubicBezTo>
                <a:lnTo>
                  <a:pt x="694" y="3088"/>
                </a:lnTo>
                <a:cubicBezTo>
                  <a:pt x="694" y="4316"/>
                  <a:pt x="1387" y="5356"/>
                  <a:pt x="2395" y="5860"/>
                </a:cubicBezTo>
                <a:cubicBezTo>
                  <a:pt x="1387" y="6364"/>
                  <a:pt x="694" y="7435"/>
                  <a:pt x="694" y="8664"/>
                </a:cubicBezTo>
                <a:lnTo>
                  <a:pt x="694" y="9767"/>
                </a:lnTo>
                <a:cubicBezTo>
                  <a:pt x="316" y="9924"/>
                  <a:pt x="0" y="10271"/>
                  <a:pt x="0" y="10743"/>
                </a:cubicBezTo>
                <a:cubicBezTo>
                  <a:pt x="0" y="11342"/>
                  <a:pt x="473" y="11751"/>
                  <a:pt x="1009" y="11751"/>
                </a:cubicBezTo>
                <a:lnTo>
                  <a:pt x="6585" y="11751"/>
                </a:lnTo>
                <a:cubicBezTo>
                  <a:pt x="7152" y="11751"/>
                  <a:pt x="7593" y="11279"/>
                  <a:pt x="7593" y="10743"/>
                </a:cubicBezTo>
                <a:cubicBezTo>
                  <a:pt x="7593" y="10302"/>
                  <a:pt x="7310" y="9924"/>
                  <a:pt x="6900" y="9767"/>
                </a:cubicBezTo>
                <a:lnTo>
                  <a:pt x="6900" y="8664"/>
                </a:lnTo>
                <a:cubicBezTo>
                  <a:pt x="6900" y="7435"/>
                  <a:pt x="6207" y="6364"/>
                  <a:pt x="5199" y="5860"/>
                </a:cubicBezTo>
                <a:cubicBezTo>
                  <a:pt x="6207" y="5387"/>
                  <a:pt x="6900" y="4316"/>
                  <a:pt x="6900" y="3088"/>
                </a:cubicBezTo>
                <a:lnTo>
                  <a:pt x="6900" y="1985"/>
                </a:lnTo>
                <a:cubicBezTo>
                  <a:pt x="7278" y="1827"/>
                  <a:pt x="7593" y="1481"/>
                  <a:pt x="7593" y="1008"/>
                </a:cubicBezTo>
                <a:cubicBezTo>
                  <a:pt x="7593" y="410"/>
                  <a:pt x="7121" y="0"/>
                  <a:pt x="6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82"/>
          <p:cNvSpPr/>
          <p:nvPr/>
        </p:nvSpPr>
        <p:spPr>
          <a:xfrm>
            <a:off x="5310365" y="1531929"/>
            <a:ext cx="351286" cy="349457"/>
          </a:xfrm>
          <a:custGeom>
            <a:avLst/>
            <a:gdLst/>
            <a:ahLst/>
            <a:cxnLst/>
            <a:rect l="l" t="t" r="r" b="b"/>
            <a:pathLst>
              <a:path w="11909" h="11847" extrusionOk="0">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62" name="Google Shape;10062;p82"/>
          <p:cNvGrpSpPr/>
          <p:nvPr/>
        </p:nvGrpSpPr>
        <p:grpSpPr>
          <a:xfrm>
            <a:off x="5309921" y="1983925"/>
            <a:ext cx="352230" cy="348542"/>
            <a:chOff x="1049375" y="2318350"/>
            <a:chExt cx="298525" cy="295400"/>
          </a:xfrm>
        </p:grpSpPr>
        <p:sp>
          <p:nvSpPr>
            <p:cNvPr id="10063" name="Google Shape;10063;p82"/>
            <p:cNvSpPr/>
            <p:nvPr/>
          </p:nvSpPr>
          <p:spPr>
            <a:xfrm>
              <a:off x="1101350" y="2492325"/>
              <a:ext cx="70125" cy="50525"/>
            </a:xfrm>
            <a:custGeom>
              <a:avLst/>
              <a:gdLst/>
              <a:ahLst/>
              <a:cxnLst/>
              <a:rect l="l" t="t" r="r" b="b"/>
              <a:pathLst>
                <a:path w="2805" h="2021" extrusionOk="0">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82"/>
            <p:cNvSpPr/>
            <p:nvPr/>
          </p:nvSpPr>
          <p:spPr>
            <a:xfrm>
              <a:off x="1101350" y="2440525"/>
              <a:ext cx="70125" cy="51150"/>
            </a:xfrm>
            <a:custGeom>
              <a:avLst/>
              <a:gdLst/>
              <a:ahLst/>
              <a:cxnLst/>
              <a:rect l="l" t="t" r="r" b="b"/>
              <a:pathLst>
                <a:path w="2805" h="2046" extrusionOk="0">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82"/>
            <p:cNvSpPr/>
            <p:nvPr/>
          </p:nvSpPr>
          <p:spPr>
            <a:xfrm>
              <a:off x="1101350" y="2388550"/>
              <a:ext cx="70125" cy="51125"/>
            </a:xfrm>
            <a:custGeom>
              <a:avLst/>
              <a:gdLst/>
              <a:ahLst/>
              <a:cxnLst/>
              <a:rect l="l" t="t" r="r" b="b"/>
              <a:pathLst>
                <a:path w="2805" h="2045" extrusionOk="0">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82"/>
            <p:cNvSpPr/>
            <p:nvPr/>
          </p:nvSpPr>
          <p:spPr>
            <a:xfrm>
              <a:off x="1049375" y="2318350"/>
              <a:ext cx="298525" cy="295400"/>
            </a:xfrm>
            <a:custGeom>
              <a:avLst/>
              <a:gdLst/>
              <a:ahLst/>
              <a:cxnLst/>
              <a:rect l="l" t="t" r="r" b="b"/>
              <a:pathLst>
                <a:path w="11941" h="11816" extrusionOk="0">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7" name="Google Shape;10067;p82"/>
          <p:cNvGrpSpPr/>
          <p:nvPr/>
        </p:nvGrpSpPr>
        <p:grpSpPr>
          <a:xfrm>
            <a:off x="5310393" y="2424376"/>
            <a:ext cx="351286" cy="351286"/>
            <a:chOff x="1049375" y="2680675"/>
            <a:chExt cx="297725" cy="297725"/>
          </a:xfrm>
        </p:grpSpPr>
        <p:sp>
          <p:nvSpPr>
            <p:cNvPr id="10068" name="Google Shape;10068;p82"/>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82"/>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0" name="Google Shape;10070;p82"/>
          <p:cNvGrpSpPr/>
          <p:nvPr/>
        </p:nvGrpSpPr>
        <p:grpSpPr>
          <a:xfrm>
            <a:off x="7523845" y="1532423"/>
            <a:ext cx="348513" cy="348542"/>
            <a:chOff x="2872725" y="1954475"/>
            <a:chExt cx="295375" cy="295400"/>
          </a:xfrm>
        </p:grpSpPr>
        <p:sp>
          <p:nvSpPr>
            <p:cNvPr id="10071" name="Google Shape;10071;p82"/>
            <p:cNvSpPr/>
            <p:nvPr/>
          </p:nvSpPr>
          <p:spPr>
            <a:xfrm>
              <a:off x="2959350" y="1954475"/>
              <a:ext cx="122100" cy="139450"/>
            </a:xfrm>
            <a:custGeom>
              <a:avLst/>
              <a:gdLst/>
              <a:ahLst/>
              <a:cxnLst/>
              <a:rect l="l" t="t" r="r" b="b"/>
              <a:pathLst>
                <a:path w="4884" h="5578" extrusionOk="0">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82"/>
            <p:cNvSpPr/>
            <p:nvPr/>
          </p:nvSpPr>
          <p:spPr>
            <a:xfrm>
              <a:off x="2906575" y="2146650"/>
              <a:ext cx="191425" cy="69350"/>
            </a:xfrm>
            <a:custGeom>
              <a:avLst/>
              <a:gdLst/>
              <a:ahLst/>
              <a:cxnLst/>
              <a:rect l="l" t="t" r="r" b="b"/>
              <a:pathLst>
                <a:path w="7657" h="2774" extrusionOk="0">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82"/>
            <p:cNvSpPr/>
            <p:nvPr/>
          </p:nvSpPr>
          <p:spPr>
            <a:xfrm>
              <a:off x="2872725" y="2112000"/>
              <a:ext cx="295375" cy="137875"/>
            </a:xfrm>
            <a:custGeom>
              <a:avLst/>
              <a:gdLst/>
              <a:ahLst/>
              <a:cxnLst/>
              <a:rect l="l" t="t" r="r" b="b"/>
              <a:pathLst>
                <a:path w="11815" h="5515" extrusionOk="0">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4" name="Google Shape;10074;p82"/>
          <p:cNvGrpSpPr/>
          <p:nvPr/>
        </p:nvGrpSpPr>
        <p:grpSpPr>
          <a:xfrm>
            <a:off x="7545216" y="1982996"/>
            <a:ext cx="305771" cy="350401"/>
            <a:chOff x="2890050" y="2318350"/>
            <a:chExt cx="259150" cy="296975"/>
          </a:xfrm>
        </p:grpSpPr>
        <p:sp>
          <p:nvSpPr>
            <p:cNvPr id="10075" name="Google Shape;10075;p82"/>
            <p:cNvSpPr/>
            <p:nvPr/>
          </p:nvSpPr>
          <p:spPr>
            <a:xfrm>
              <a:off x="2936525" y="2353025"/>
              <a:ext cx="160700" cy="155975"/>
            </a:xfrm>
            <a:custGeom>
              <a:avLst/>
              <a:gdLst/>
              <a:ahLst/>
              <a:cxnLst/>
              <a:rect l="l" t="t" r="r" b="b"/>
              <a:pathLst>
                <a:path w="6428" h="6239" extrusionOk="0">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82"/>
            <p:cNvSpPr/>
            <p:nvPr/>
          </p:nvSpPr>
          <p:spPr>
            <a:xfrm>
              <a:off x="2890050" y="2318350"/>
              <a:ext cx="259150" cy="296975"/>
            </a:xfrm>
            <a:custGeom>
              <a:avLst/>
              <a:gdLst/>
              <a:ahLst/>
              <a:cxnLst/>
              <a:rect l="l" t="t" r="r" b="b"/>
              <a:pathLst>
                <a:path w="10366" h="11879" extrusionOk="0">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77" name="Google Shape;10077;p82"/>
          <p:cNvSpPr/>
          <p:nvPr/>
        </p:nvSpPr>
        <p:spPr>
          <a:xfrm>
            <a:off x="7585093" y="2424782"/>
            <a:ext cx="225862" cy="350371"/>
          </a:xfrm>
          <a:custGeom>
            <a:avLst/>
            <a:gdLst/>
            <a:ahLst/>
            <a:cxnLst/>
            <a:rect l="l" t="t" r="r" b="b"/>
            <a:pathLst>
              <a:path w="7657" h="11878" extrusionOk="0">
                <a:moveTo>
                  <a:pt x="3813" y="1387"/>
                </a:moveTo>
                <a:cubicBezTo>
                  <a:pt x="4254" y="1387"/>
                  <a:pt x="4664" y="1670"/>
                  <a:pt x="4821" y="2112"/>
                </a:cubicBezTo>
                <a:lnTo>
                  <a:pt x="2836" y="2112"/>
                </a:lnTo>
                <a:cubicBezTo>
                  <a:pt x="2994" y="1702"/>
                  <a:pt x="3372" y="1387"/>
                  <a:pt x="3813" y="1387"/>
                </a:cubicBezTo>
                <a:close/>
                <a:moveTo>
                  <a:pt x="4947" y="2805"/>
                </a:moveTo>
                <a:cubicBezTo>
                  <a:pt x="5199" y="2805"/>
                  <a:pt x="5357" y="3057"/>
                  <a:pt x="5294" y="3277"/>
                </a:cubicBezTo>
                <a:lnTo>
                  <a:pt x="4947" y="4222"/>
                </a:lnTo>
                <a:lnTo>
                  <a:pt x="2679" y="4222"/>
                </a:lnTo>
                <a:lnTo>
                  <a:pt x="2364" y="3277"/>
                </a:lnTo>
                <a:cubicBezTo>
                  <a:pt x="2332" y="3025"/>
                  <a:pt x="2490" y="2805"/>
                  <a:pt x="2710" y="2805"/>
                </a:cubicBezTo>
                <a:close/>
                <a:moveTo>
                  <a:pt x="4916" y="4852"/>
                </a:moveTo>
                <a:lnTo>
                  <a:pt x="5514" y="8381"/>
                </a:lnTo>
                <a:lnTo>
                  <a:pt x="2175" y="8381"/>
                </a:lnTo>
                <a:lnTo>
                  <a:pt x="2773" y="4852"/>
                </a:lnTo>
                <a:close/>
                <a:moveTo>
                  <a:pt x="5955" y="9074"/>
                </a:moveTo>
                <a:cubicBezTo>
                  <a:pt x="6144" y="9074"/>
                  <a:pt x="6302" y="9232"/>
                  <a:pt x="6302" y="9421"/>
                </a:cubicBezTo>
                <a:lnTo>
                  <a:pt x="6302" y="9799"/>
                </a:lnTo>
                <a:lnTo>
                  <a:pt x="1450" y="9799"/>
                </a:lnTo>
                <a:lnTo>
                  <a:pt x="1450" y="9421"/>
                </a:lnTo>
                <a:cubicBezTo>
                  <a:pt x="1419" y="9232"/>
                  <a:pt x="1576" y="9074"/>
                  <a:pt x="1765" y="9074"/>
                </a:cubicBezTo>
                <a:close/>
                <a:moveTo>
                  <a:pt x="6648" y="10460"/>
                </a:moveTo>
                <a:cubicBezTo>
                  <a:pt x="6806" y="10460"/>
                  <a:pt x="6964" y="10618"/>
                  <a:pt x="6964" y="10807"/>
                </a:cubicBezTo>
                <a:lnTo>
                  <a:pt x="6964" y="11153"/>
                </a:lnTo>
                <a:lnTo>
                  <a:pt x="757" y="11153"/>
                </a:lnTo>
                <a:lnTo>
                  <a:pt x="757" y="10807"/>
                </a:lnTo>
                <a:cubicBezTo>
                  <a:pt x="757" y="10618"/>
                  <a:pt x="915" y="10460"/>
                  <a:pt x="1104" y="10460"/>
                </a:cubicBezTo>
                <a:close/>
                <a:moveTo>
                  <a:pt x="3782" y="1"/>
                </a:moveTo>
                <a:cubicBezTo>
                  <a:pt x="3592" y="1"/>
                  <a:pt x="3435" y="158"/>
                  <a:pt x="3435" y="379"/>
                </a:cubicBezTo>
                <a:lnTo>
                  <a:pt x="3435" y="757"/>
                </a:lnTo>
                <a:cubicBezTo>
                  <a:pt x="2679" y="914"/>
                  <a:pt x="2143" y="1544"/>
                  <a:pt x="2049" y="2301"/>
                </a:cubicBezTo>
                <a:cubicBezTo>
                  <a:pt x="1702" y="2521"/>
                  <a:pt x="1545" y="3025"/>
                  <a:pt x="1671" y="3466"/>
                </a:cubicBezTo>
                <a:lnTo>
                  <a:pt x="1891" y="4191"/>
                </a:lnTo>
                <a:lnTo>
                  <a:pt x="1702" y="4191"/>
                </a:lnTo>
                <a:cubicBezTo>
                  <a:pt x="1513" y="4191"/>
                  <a:pt x="1356" y="4348"/>
                  <a:pt x="1356" y="4537"/>
                </a:cubicBezTo>
                <a:cubicBezTo>
                  <a:pt x="1356" y="4758"/>
                  <a:pt x="1513" y="4915"/>
                  <a:pt x="1702" y="4915"/>
                </a:cubicBezTo>
                <a:lnTo>
                  <a:pt x="1986" y="4915"/>
                </a:lnTo>
                <a:lnTo>
                  <a:pt x="1387" y="8444"/>
                </a:lnTo>
                <a:cubicBezTo>
                  <a:pt x="1009" y="8570"/>
                  <a:pt x="726" y="8948"/>
                  <a:pt x="726" y="9421"/>
                </a:cubicBezTo>
                <a:lnTo>
                  <a:pt x="726" y="9830"/>
                </a:lnTo>
                <a:cubicBezTo>
                  <a:pt x="316" y="9988"/>
                  <a:pt x="1" y="10334"/>
                  <a:pt x="1" y="10807"/>
                </a:cubicBezTo>
                <a:lnTo>
                  <a:pt x="1" y="11531"/>
                </a:lnTo>
                <a:cubicBezTo>
                  <a:pt x="1" y="11720"/>
                  <a:pt x="158" y="11878"/>
                  <a:pt x="347" y="11878"/>
                </a:cubicBezTo>
                <a:lnTo>
                  <a:pt x="7279" y="11878"/>
                </a:lnTo>
                <a:cubicBezTo>
                  <a:pt x="7499" y="11878"/>
                  <a:pt x="7657" y="11720"/>
                  <a:pt x="7657" y="11531"/>
                </a:cubicBezTo>
                <a:lnTo>
                  <a:pt x="7657" y="10807"/>
                </a:lnTo>
                <a:cubicBezTo>
                  <a:pt x="7657" y="10366"/>
                  <a:pt x="7373" y="9988"/>
                  <a:pt x="6932" y="9830"/>
                </a:cubicBezTo>
                <a:lnTo>
                  <a:pt x="6932" y="9421"/>
                </a:lnTo>
                <a:cubicBezTo>
                  <a:pt x="6932" y="8948"/>
                  <a:pt x="6617" y="8570"/>
                  <a:pt x="6176" y="8444"/>
                </a:cubicBezTo>
                <a:lnTo>
                  <a:pt x="5609" y="4915"/>
                </a:lnTo>
                <a:lnTo>
                  <a:pt x="5861" y="4915"/>
                </a:lnTo>
                <a:cubicBezTo>
                  <a:pt x="6081" y="4915"/>
                  <a:pt x="6207" y="4758"/>
                  <a:pt x="6207" y="4537"/>
                </a:cubicBezTo>
                <a:cubicBezTo>
                  <a:pt x="6207" y="4348"/>
                  <a:pt x="6081" y="4191"/>
                  <a:pt x="5861" y="4191"/>
                </a:cubicBezTo>
                <a:lnTo>
                  <a:pt x="5672" y="4191"/>
                </a:lnTo>
                <a:lnTo>
                  <a:pt x="5924" y="3466"/>
                </a:lnTo>
                <a:cubicBezTo>
                  <a:pt x="6081" y="3025"/>
                  <a:pt x="5861" y="2584"/>
                  <a:pt x="5514" y="2301"/>
                </a:cubicBezTo>
                <a:cubicBezTo>
                  <a:pt x="5451" y="1513"/>
                  <a:pt x="4884" y="914"/>
                  <a:pt x="4128" y="757"/>
                </a:cubicBezTo>
                <a:lnTo>
                  <a:pt x="4128" y="379"/>
                </a:lnTo>
                <a:cubicBezTo>
                  <a:pt x="4128" y="158"/>
                  <a:pt x="3971" y="1"/>
                  <a:pt x="3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78" name="Google Shape;10078;p82"/>
          <p:cNvGrpSpPr/>
          <p:nvPr/>
        </p:nvGrpSpPr>
        <p:grpSpPr>
          <a:xfrm>
            <a:off x="6187732" y="2898450"/>
            <a:ext cx="347569" cy="347569"/>
            <a:chOff x="4685050" y="1945825"/>
            <a:chExt cx="294575" cy="294575"/>
          </a:xfrm>
        </p:grpSpPr>
        <p:sp>
          <p:nvSpPr>
            <p:cNvPr id="10079" name="Google Shape;10079;p82"/>
            <p:cNvSpPr/>
            <p:nvPr/>
          </p:nvSpPr>
          <p:spPr>
            <a:xfrm>
              <a:off x="4720475" y="2086025"/>
              <a:ext cx="104775" cy="121300"/>
            </a:xfrm>
            <a:custGeom>
              <a:avLst/>
              <a:gdLst/>
              <a:ahLst/>
              <a:cxnLst/>
              <a:rect l="l" t="t" r="r" b="b"/>
              <a:pathLst>
                <a:path w="4191" h="4852" extrusionOk="0">
                  <a:moveTo>
                    <a:pt x="2017" y="693"/>
                  </a:moveTo>
                  <a:cubicBezTo>
                    <a:pt x="2427" y="693"/>
                    <a:pt x="2742" y="1008"/>
                    <a:pt x="2742" y="1386"/>
                  </a:cubicBezTo>
                  <a:cubicBezTo>
                    <a:pt x="2742" y="1796"/>
                    <a:pt x="2427" y="2111"/>
                    <a:pt x="2017" y="2111"/>
                  </a:cubicBezTo>
                  <a:cubicBezTo>
                    <a:pt x="1639" y="2111"/>
                    <a:pt x="1324" y="1796"/>
                    <a:pt x="1324" y="1386"/>
                  </a:cubicBezTo>
                  <a:cubicBezTo>
                    <a:pt x="1324" y="1008"/>
                    <a:pt x="1639" y="693"/>
                    <a:pt x="2017" y="693"/>
                  </a:cubicBezTo>
                  <a:close/>
                  <a:moveTo>
                    <a:pt x="2017" y="2772"/>
                  </a:moveTo>
                  <a:cubicBezTo>
                    <a:pt x="2773" y="2772"/>
                    <a:pt x="3403" y="3403"/>
                    <a:pt x="3403" y="4127"/>
                  </a:cubicBezTo>
                  <a:lnTo>
                    <a:pt x="631" y="4127"/>
                  </a:lnTo>
                  <a:cubicBezTo>
                    <a:pt x="631" y="3403"/>
                    <a:pt x="1261" y="2772"/>
                    <a:pt x="2017" y="2772"/>
                  </a:cubicBezTo>
                  <a:close/>
                  <a:moveTo>
                    <a:pt x="2049" y="0"/>
                  </a:moveTo>
                  <a:cubicBezTo>
                    <a:pt x="1324" y="0"/>
                    <a:pt x="694" y="630"/>
                    <a:pt x="694" y="1386"/>
                  </a:cubicBezTo>
                  <a:cubicBezTo>
                    <a:pt x="694" y="1733"/>
                    <a:pt x="851" y="2111"/>
                    <a:pt x="1072" y="2331"/>
                  </a:cubicBezTo>
                  <a:cubicBezTo>
                    <a:pt x="442" y="2678"/>
                    <a:pt x="1" y="3340"/>
                    <a:pt x="1" y="4127"/>
                  </a:cubicBezTo>
                  <a:lnTo>
                    <a:pt x="1" y="4505"/>
                  </a:lnTo>
                  <a:cubicBezTo>
                    <a:pt x="1" y="4694"/>
                    <a:pt x="158" y="4852"/>
                    <a:pt x="379" y="4852"/>
                  </a:cubicBezTo>
                  <a:lnTo>
                    <a:pt x="3844" y="4852"/>
                  </a:lnTo>
                  <a:cubicBezTo>
                    <a:pt x="4033" y="4852"/>
                    <a:pt x="4191" y="4694"/>
                    <a:pt x="4191" y="4505"/>
                  </a:cubicBezTo>
                  <a:lnTo>
                    <a:pt x="4191" y="4127"/>
                  </a:lnTo>
                  <a:cubicBezTo>
                    <a:pt x="4096" y="3340"/>
                    <a:pt x="3687" y="2678"/>
                    <a:pt x="3057" y="2331"/>
                  </a:cubicBezTo>
                  <a:cubicBezTo>
                    <a:pt x="3277" y="2111"/>
                    <a:pt x="3435" y="1733"/>
                    <a:pt x="3435" y="1386"/>
                  </a:cubicBezTo>
                  <a:cubicBezTo>
                    <a:pt x="3435" y="630"/>
                    <a:pt x="2805" y="0"/>
                    <a:pt x="20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82"/>
            <p:cNvSpPr/>
            <p:nvPr/>
          </p:nvSpPr>
          <p:spPr>
            <a:xfrm>
              <a:off x="4685050" y="1945825"/>
              <a:ext cx="294575" cy="294575"/>
            </a:xfrm>
            <a:custGeom>
              <a:avLst/>
              <a:gdLst/>
              <a:ahLst/>
              <a:cxnLst/>
              <a:rect l="l" t="t" r="r" b="b"/>
              <a:pathLst>
                <a:path w="11783" h="11783" extrusionOk="0">
                  <a:moveTo>
                    <a:pt x="6900" y="693"/>
                  </a:moveTo>
                  <a:lnTo>
                    <a:pt x="6900" y="1418"/>
                  </a:lnTo>
                  <a:lnTo>
                    <a:pt x="4820" y="1418"/>
                  </a:lnTo>
                  <a:lnTo>
                    <a:pt x="4820" y="693"/>
                  </a:lnTo>
                  <a:close/>
                  <a:moveTo>
                    <a:pt x="7215" y="2111"/>
                  </a:moveTo>
                  <a:cubicBezTo>
                    <a:pt x="7404" y="2111"/>
                    <a:pt x="7561" y="2269"/>
                    <a:pt x="7561" y="2458"/>
                  </a:cubicBezTo>
                  <a:cubicBezTo>
                    <a:pt x="7561" y="2678"/>
                    <a:pt x="7404" y="2836"/>
                    <a:pt x="7215" y="2836"/>
                  </a:cubicBezTo>
                  <a:lnTo>
                    <a:pt x="4474" y="2836"/>
                  </a:lnTo>
                  <a:cubicBezTo>
                    <a:pt x="4253" y="2836"/>
                    <a:pt x="4096" y="2678"/>
                    <a:pt x="4096" y="2458"/>
                  </a:cubicBezTo>
                  <a:cubicBezTo>
                    <a:pt x="4096" y="2269"/>
                    <a:pt x="4316" y="2111"/>
                    <a:pt x="4474" y="2111"/>
                  </a:cubicBezTo>
                  <a:close/>
                  <a:moveTo>
                    <a:pt x="6900" y="3497"/>
                  </a:moveTo>
                  <a:lnTo>
                    <a:pt x="6900" y="4568"/>
                  </a:lnTo>
                  <a:cubicBezTo>
                    <a:pt x="6900" y="4757"/>
                    <a:pt x="6742" y="4915"/>
                    <a:pt x="6553" y="4915"/>
                  </a:cubicBezTo>
                  <a:lnTo>
                    <a:pt x="5167" y="4915"/>
                  </a:lnTo>
                  <a:cubicBezTo>
                    <a:pt x="4978" y="4915"/>
                    <a:pt x="4820" y="4757"/>
                    <a:pt x="4820" y="4568"/>
                  </a:cubicBezTo>
                  <a:lnTo>
                    <a:pt x="4820" y="3497"/>
                  </a:lnTo>
                  <a:close/>
                  <a:moveTo>
                    <a:pt x="10775" y="4883"/>
                  </a:moveTo>
                  <a:cubicBezTo>
                    <a:pt x="10964" y="4883"/>
                    <a:pt x="11121" y="5041"/>
                    <a:pt x="11121" y="5230"/>
                  </a:cubicBezTo>
                  <a:lnTo>
                    <a:pt x="11121" y="10775"/>
                  </a:lnTo>
                  <a:cubicBezTo>
                    <a:pt x="11121" y="10964"/>
                    <a:pt x="10964" y="11121"/>
                    <a:pt x="10775" y="11121"/>
                  </a:cubicBezTo>
                  <a:lnTo>
                    <a:pt x="1008" y="11121"/>
                  </a:lnTo>
                  <a:cubicBezTo>
                    <a:pt x="788" y="11121"/>
                    <a:pt x="630" y="10964"/>
                    <a:pt x="630" y="10775"/>
                  </a:cubicBezTo>
                  <a:lnTo>
                    <a:pt x="630" y="5230"/>
                  </a:lnTo>
                  <a:cubicBezTo>
                    <a:pt x="630" y="5041"/>
                    <a:pt x="788" y="4883"/>
                    <a:pt x="1008" y="4883"/>
                  </a:cubicBezTo>
                  <a:lnTo>
                    <a:pt x="4190" y="4883"/>
                  </a:lnTo>
                  <a:cubicBezTo>
                    <a:pt x="4348" y="5261"/>
                    <a:pt x="4694" y="5577"/>
                    <a:pt x="5167" y="5577"/>
                  </a:cubicBezTo>
                  <a:lnTo>
                    <a:pt x="6553" y="5577"/>
                  </a:lnTo>
                  <a:cubicBezTo>
                    <a:pt x="6994" y="5577"/>
                    <a:pt x="7372" y="5293"/>
                    <a:pt x="7530" y="4883"/>
                  </a:cubicBezTo>
                  <a:close/>
                  <a:moveTo>
                    <a:pt x="4505" y="0"/>
                  </a:moveTo>
                  <a:cubicBezTo>
                    <a:pt x="4316" y="0"/>
                    <a:pt x="4159" y="158"/>
                    <a:pt x="4159" y="347"/>
                  </a:cubicBezTo>
                  <a:lnTo>
                    <a:pt x="4159" y="1449"/>
                  </a:lnTo>
                  <a:cubicBezTo>
                    <a:pt x="3749" y="1607"/>
                    <a:pt x="3434" y="1953"/>
                    <a:pt x="3434" y="2426"/>
                  </a:cubicBezTo>
                  <a:cubicBezTo>
                    <a:pt x="3434" y="2867"/>
                    <a:pt x="3718" y="3245"/>
                    <a:pt x="4159" y="3403"/>
                  </a:cubicBezTo>
                  <a:lnTo>
                    <a:pt x="4159" y="4190"/>
                  </a:lnTo>
                  <a:lnTo>
                    <a:pt x="1040" y="4190"/>
                  </a:lnTo>
                  <a:cubicBezTo>
                    <a:pt x="441" y="4190"/>
                    <a:pt x="0" y="4663"/>
                    <a:pt x="0" y="5230"/>
                  </a:cubicBezTo>
                  <a:lnTo>
                    <a:pt x="0" y="10775"/>
                  </a:lnTo>
                  <a:cubicBezTo>
                    <a:pt x="0" y="11373"/>
                    <a:pt x="473" y="11783"/>
                    <a:pt x="1040" y="11783"/>
                  </a:cubicBezTo>
                  <a:lnTo>
                    <a:pt x="10775" y="11783"/>
                  </a:lnTo>
                  <a:cubicBezTo>
                    <a:pt x="11342" y="11783"/>
                    <a:pt x="11783" y="11310"/>
                    <a:pt x="11783" y="10775"/>
                  </a:cubicBezTo>
                  <a:lnTo>
                    <a:pt x="11783" y="5230"/>
                  </a:lnTo>
                  <a:cubicBezTo>
                    <a:pt x="11783" y="4663"/>
                    <a:pt x="11342" y="4190"/>
                    <a:pt x="10775" y="4190"/>
                  </a:cubicBezTo>
                  <a:lnTo>
                    <a:pt x="7624" y="4190"/>
                  </a:lnTo>
                  <a:lnTo>
                    <a:pt x="7624" y="3403"/>
                  </a:lnTo>
                  <a:cubicBezTo>
                    <a:pt x="8002" y="3245"/>
                    <a:pt x="8317" y="2899"/>
                    <a:pt x="8317" y="2426"/>
                  </a:cubicBezTo>
                  <a:cubicBezTo>
                    <a:pt x="8317" y="1985"/>
                    <a:pt x="8034" y="1607"/>
                    <a:pt x="7624" y="1449"/>
                  </a:cubicBezTo>
                  <a:lnTo>
                    <a:pt x="7624" y="347"/>
                  </a:lnTo>
                  <a:cubicBezTo>
                    <a:pt x="7624" y="158"/>
                    <a:pt x="7467"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82"/>
            <p:cNvSpPr/>
            <p:nvPr/>
          </p:nvSpPr>
          <p:spPr>
            <a:xfrm>
              <a:off x="4840200" y="2103350"/>
              <a:ext cx="104775" cy="17350"/>
            </a:xfrm>
            <a:custGeom>
              <a:avLst/>
              <a:gdLst/>
              <a:ahLst/>
              <a:cxnLst/>
              <a:rect l="l" t="t" r="r" b="b"/>
              <a:pathLst>
                <a:path w="4191" h="694" extrusionOk="0">
                  <a:moveTo>
                    <a:pt x="347" y="0"/>
                  </a:moveTo>
                  <a:cubicBezTo>
                    <a:pt x="158" y="0"/>
                    <a:pt x="0" y="158"/>
                    <a:pt x="0" y="347"/>
                  </a:cubicBezTo>
                  <a:cubicBezTo>
                    <a:pt x="0" y="536"/>
                    <a:pt x="158" y="693"/>
                    <a:pt x="347" y="693"/>
                  </a:cubicBezTo>
                  <a:lnTo>
                    <a:pt x="3844" y="693"/>
                  </a:lnTo>
                  <a:cubicBezTo>
                    <a:pt x="4033" y="693"/>
                    <a:pt x="4191" y="536"/>
                    <a:pt x="4191" y="347"/>
                  </a:cubicBezTo>
                  <a:cubicBezTo>
                    <a:pt x="4191" y="158"/>
                    <a:pt x="4033"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82"/>
            <p:cNvSpPr/>
            <p:nvPr/>
          </p:nvSpPr>
          <p:spPr>
            <a:xfrm>
              <a:off x="4840200" y="2137200"/>
              <a:ext cx="104775" cy="18150"/>
            </a:xfrm>
            <a:custGeom>
              <a:avLst/>
              <a:gdLst/>
              <a:ahLst/>
              <a:cxnLst/>
              <a:rect l="l" t="t" r="r" b="b"/>
              <a:pathLst>
                <a:path w="4191" h="726" extrusionOk="0">
                  <a:moveTo>
                    <a:pt x="347" y="1"/>
                  </a:moveTo>
                  <a:cubicBezTo>
                    <a:pt x="158" y="1"/>
                    <a:pt x="0" y="158"/>
                    <a:pt x="0" y="379"/>
                  </a:cubicBezTo>
                  <a:cubicBezTo>
                    <a:pt x="0" y="568"/>
                    <a:pt x="158" y="725"/>
                    <a:pt x="347" y="725"/>
                  </a:cubicBezTo>
                  <a:lnTo>
                    <a:pt x="3844" y="725"/>
                  </a:lnTo>
                  <a:cubicBezTo>
                    <a:pt x="4033" y="725"/>
                    <a:pt x="4191" y="568"/>
                    <a:pt x="4191" y="379"/>
                  </a:cubicBezTo>
                  <a:cubicBezTo>
                    <a:pt x="4191" y="158"/>
                    <a:pt x="4033" y="1"/>
                    <a:pt x="38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82"/>
            <p:cNvSpPr/>
            <p:nvPr/>
          </p:nvSpPr>
          <p:spPr>
            <a:xfrm>
              <a:off x="4840200" y="2171875"/>
              <a:ext cx="104775" cy="18125"/>
            </a:xfrm>
            <a:custGeom>
              <a:avLst/>
              <a:gdLst/>
              <a:ahLst/>
              <a:cxnLst/>
              <a:rect l="l" t="t" r="r" b="b"/>
              <a:pathLst>
                <a:path w="4191" h="725" extrusionOk="0">
                  <a:moveTo>
                    <a:pt x="347" y="0"/>
                  </a:moveTo>
                  <a:cubicBezTo>
                    <a:pt x="158" y="0"/>
                    <a:pt x="0" y="158"/>
                    <a:pt x="0" y="347"/>
                  </a:cubicBezTo>
                  <a:cubicBezTo>
                    <a:pt x="0" y="567"/>
                    <a:pt x="158" y="725"/>
                    <a:pt x="347" y="725"/>
                  </a:cubicBezTo>
                  <a:lnTo>
                    <a:pt x="3844" y="725"/>
                  </a:lnTo>
                  <a:cubicBezTo>
                    <a:pt x="4033" y="725"/>
                    <a:pt x="4191" y="567"/>
                    <a:pt x="4191" y="347"/>
                  </a:cubicBezTo>
                  <a:cubicBezTo>
                    <a:pt x="4191" y="158"/>
                    <a:pt x="4033"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84" name="Google Shape;10084;p82"/>
          <p:cNvSpPr/>
          <p:nvPr/>
        </p:nvSpPr>
        <p:spPr>
          <a:xfrm>
            <a:off x="6187137" y="3387382"/>
            <a:ext cx="348513" cy="347599"/>
          </a:xfrm>
          <a:custGeom>
            <a:avLst/>
            <a:gdLst/>
            <a:ahLst/>
            <a:cxnLst/>
            <a:rect l="l" t="t" r="r" b="b"/>
            <a:pathLst>
              <a:path w="11815" h="11784" extrusionOk="0">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82"/>
          <p:cNvSpPr/>
          <p:nvPr/>
        </p:nvSpPr>
        <p:spPr>
          <a:xfrm>
            <a:off x="6208050" y="3835296"/>
            <a:ext cx="306686" cy="350371"/>
          </a:xfrm>
          <a:custGeom>
            <a:avLst/>
            <a:gdLst/>
            <a:ahLst/>
            <a:cxnLst/>
            <a:rect l="l" t="t" r="r" b="b"/>
            <a:pathLst>
              <a:path w="10397" h="11878" extrusionOk="0">
                <a:moveTo>
                  <a:pt x="5135" y="725"/>
                </a:moveTo>
                <a:cubicBezTo>
                  <a:pt x="6868" y="725"/>
                  <a:pt x="8254" y="2142"/>
                  <a:pt x="8254" y="3844"/>
                </a:cubicBezTo>
                <a:lnTo>
                  <a:pt x="8254" y="5923"/>
                </a:lnTo>
                <a:cubicBezTo>
                  <a:pt x="8254" y="6112"/>
                  <a:pt x="8097" y="6270"/>
                  <a:pt x="7908" y="6270"/>
                </a:cubicBezTo>
                <a:lnTo>
                  <a:pt x="7498" y="6270"/>
                </a:lnTo>
                <a:cubicBezTo>
                  <a:pt x="7561" y="6144"/>
                  <a:pt x="7561" y="6049"/>
                  <a:pt x="7561" y="5923"/>
                </a:cubicBezTo>
                <a:lnTo>
                  <a:pt x="7561" y="3844"/>
                </a:lnTo>
                <a:cubicBezTo>
                  <a:pt x="7561" y="3623"/>
                  <a:pt x="7404" y="3466"/>
                  <a:pt x="7183" y="3466"/>
                </a:cubicBezTo>
                <a:lnTo>
                  <a:pt x="6490" y="3466"/>
                </a:lnTo>
                <a:cubicBezTo>
                  <a:pt x="5892" y="3466"/>
                  <a:pt x="5450" y="2993"/>
                  <a:pt x="5450" y="2458"/>
                </a:cubicBezTo>
                <a:lnTo>
                  <a:pt x="5450" y="1733"/>
                </a:lnTo>
                <a:cubicBezTo>
                  <a:pt x="5450" y="1544"/>
                  <a:pt x="5293" y="1386"/>
                  <a:pt x="5104" y="1386"/>
                </a:cubicBezTo>
                <a:cubicBezTo>
                  <a:pt x="4915" y="1386"/>
                  <a:pt x="4757" y="1544"/>
                  <a:pt x="4757" y="1733"/>
                </a:cubicBezTo>
                <a:lnTo>
                  <a:pt x="4757" y="2458"/>
                </a:lnTo>
                <a:cubicBezTo>
                  <a:pt x="4757" y="3056"/>
                  <a:pt x="4285" y="3466"/>
                  <a:pt x="3718" y="3466"/>
                </a:cubicBezTo>
                <a:lnTo>
                  <a:pt x="3088" y="3466"/>
                </a:lnTo>
                <a:cubicBezTo>
                  <a:pt x="2899" y="3466"/>
                  <a:pt x="2741" y="3623"/>
                  <a:pt x="2741" y="3844"/>
                </a:cubicBezTo>
                <a:lnTo>
                  <a:pt x="2741" y="5923"/>
                </a:lnTo>
                <a:cubicBezTo>
                  <a:pt x="2741" y="6049"/>
                  <a:pt x="2741" y="6144"/>
                  <a:pt x="2773" y="6270"/>
                </a:cubicBezTo>
                <a:lnTo>
                  <a:pt x="2395" y="6270"/>
                </a:lnTo>
                <a:cubicBezTo>
                  <a:pt x="2205" y="6270"/>
                  <a:pt x="2048" y="6112"/>
                  <a:pt x="2048" y="5923"/>
                </a:cubicBezTo>
                <a:lnTo>
                  <a:pt x="2048" y="3844"/>
                </a:lnTo>
                <a:cubicBezTo>
                  <a:pt x="2048" y="2111"/>
                  <a:pt x="3466" y="725"/>
                  <a:pt x="5135" y="725"/>
                </a:cubicBezTo>
                <a:close/>
                <a:moveTo>
                  <a:pt x="5230" y="3466"/>
                </a:moveTo>
                <a:cubicBezTo>
                  <a:pt x="5545" y="3907"/>
                  <a:pt x="6049" y="4190"/>
                  <a:pt x="6585" y="4190"/>
                </a:cubicBezTo>
                <a:lnTo>
                  <a:pt x="6963" y="4190"/>
                </a:lnTo>
                <a:lnTo>
                  <a:pt x="6963" y="5955"/>
                </a:lnTo>
                <a:lnTo>
                  <a:pt x="6931" y="5955"/>
                </a:lnTo>
                <a:cubicBezTo>
                  <a:pt x="6931" y="6553"/>
                  <a:pt x="6459" y="6994"/>
                  <a:pt x="5892" y="6994"/>
                </a:cubicBezTo>
                <a:lnTo>
                  <a:pt x="4505" y="6994"/>
                </a:lnTo>
                <a:cubicBezTo>
                  <a:pt x="3938" y="6994"/>
                  <a:pt x="3497" y="6522"/>
                  <a:pt x="3497" y="5955"/>
                </a:cubicBezTo>
                <a:lnTo>
                  <a:pt x="3497" y="4190"/>
                </a:lnTo>
                <a:lnTo>
                  <a:pt x="3844" y="4190"/>
                </a:lnTo>
                <a:cubicBezTo>
                  <a:pt x="4379" y="4190"/>
                  <a:pt x="4915" y="3907"/>
                  <a:pt x="5230" y="3466"/>
                </a:cubicBezTo>
                <a:close/>
                <a:moveTo>
                  <a:pt x="6301" y="7624"/>
                </a:moveTo>
                <a:cubicBezTo>
                  <a:pt x="6396" y="8034"/>
                  <a:pt x="6805" y="8349"/>
                  <a:pt x="7278" y="8349"/>
                </a:cubicBezTo>
                <a:lnTo>
                  <a:pt x="7624" y="8349"/>
                </a:lnTo>
                <a:lnTo>
                  <a:pt x="7624" y="9200"/>
                </a:lnTo>
                <a:cubicBezTo>
                  <a:pt x="6852" y="9546"/>
                  <a:pt x="6025" y="9719"/>
                  <a:pt x="5198" y="9719"/>
                </a:cubicBezTo>
                <a:cubicBezTo>
                  <a:pt x="4371" y="9719"/>
                  <a:pt x="3544" y="9546"/>
                  <a:pt x="2773" y="9200"/>
                </a:cubicBezTo>
                <a:lnTo>
                  <a:pt x="2773" y="8349"/>
                </a:lnTo>
                <a:lnTo>
                  <a:pt x="3119" y="8349"/>
                </a:lnTo>
                <a:cubicBezTo>
                  <a:pt x="3560" y="8349"/>
                  <a:pt x="3970" y="8034"/>
                  <a:pt x="4127" y="7624"/>
                </a:cubicBezTo>
                <a:cubicBezTo>
                  <a:pt x="4253" y="7656"/>
                  <a:pt x="4411" y="7656"/>
                  <a:pt x="4505" y="7656"/>
                </a:cubicBezTo>
                <a:lnTo>
                  <a:pt x="5892" y="7656"/>
                </a:lnTo>
                <a:cubicBezTo>
                  <a:pt x="6018" y="7656"/>
                  <a:pt x="6175" y="7656"/>
                  <a:pt x="6301" y="7624"/>
                </a:cubicBezTo>
                <a:close/>
                <a:moveTo>
                  <a:pt x="2079" y="8349"/>
                </a:moveTo>
                <a:lnTo>
                  <a:pt x="2079" y="11153"/>
                </a:lnTo>
                <a:lnTo>
                  <a:pt x="693" y="11153"/>
                </a:lnTo>
                <a:lnTo>
                  <a:pt x="693" y="9389"/>
                </a:lnTo>
                <a:cubicBezTo>
                  <a:pt x="693" y="8790"/>
                  <a:pt x="1166" y="8349"/>
                  <a:pt x="1733" y="8349"/>
                </a:cubicBezTo>
                <a:close/>
                <a:moveTo>
                  <a:pt x="7656" y="9924"/>
                </a:moveTo>
                <a:lnTo>
                  <a:pt x="7656" y="11153"/>
                </a:lnTo>
                <a:lnTo>
                  <a:pt x="2773" y="11153"/>
                </a:lnTo>
                <a:lnTo>
                  <a:pt x="2773" y="9924"/>
                </a:lnTo>
                <a:cubicBezTo>
                  <a:pt x="3560" y="10239"/>
                  <a:pt x="4411" y="10397"/>
                  <a:pt x="5230" y="10397"/>
                </a:cubicBezTo>
                <a:cubicBezTo>
                  <a:pt x="6049" y="10397"/>
                  <a:pt x="6868" y="10239"/>
                  <a:pt x="7656" y="9924"/>
                </a:cubicBezTo>
                <a:close/>
                <a:moveTo>
                  <a:pt x="8664" y="8349"/>
                </a:moveTo>
                <a:cubicBezTo>
                  <a:pt x="9231" y="8349"/>
                  <a:pt x="9672" y="8821"/>
                  <a:pt x="9672" y="9389"/>
                </a:cubicBezTo>
                <a:lnTo>
                  <a:pt x="9672" y="11153"/>
                </a:lnTo>
                <a:lnTo>
                  <a:pt x="8286" y="11153"/>
                </a:lnTo>
                <a:lnTo>
                  <a:pt x="8286" y="8349"/>
                </a:lnTo>
                <a:close/>
                <a:moveTo>
                  <a:pt x="5198" y="0"/>
                </a:moveTo>
                <a:cubicBezTo>
                  <a:pt x="3088" y="0"/>
                  <a:pt x="1355" y="1701"/>
                  <a:pt x="1355" y="3844"/>
                </a:cubicBezTo>
                <a:lnTo>
                  <a:pt x="1355" y="5923"/>
                </a:lnTo>
                <a:cubicBezTo>
                  <a:pt x="1355" y="6522"/>
                  <a:pt x="1827" y="6931"/>
                  <a:pt x="2395" y="6931"/>
                </a:cubicBezTo>
                <a:lnTo>
                  <a:pt x="3088" y="6931"/>
                </a:lnTo>
                <a:cubicBezTo>
                  <a:pt x="3182" y="7057"/>
                  <a:pt x="3308" y="7183"/>
                  <a:pt x="3466" y="7309"/>
                </a:cubicBezTo>
                <a:cubicBezTo>
                  <a:pt x="3466" y="7530"/>
                  <a:pt x="3308" y="7687"/>
                  <a:pt x="3088" y="7687"/>
                </a:cubicBezTo>
                <a:lnTo>
                  <a:pt x="1733" y="7687"/>
                </a:lnTo>
                <a:cubicBezTo>
                  <a:pt x="788" y="7687"/>
                  <a:pt x="0" y="8475"/>
                  <a:pt x="0" y="9420"/>
                </a:cubicBezTo>
                <a:lnTo>
                  <a:pt x="0" y="11499"/>
                </a:lnTo>
                <a:cubicBezTo>
                  <a:pt x="0" y="11720"/>
                  <a:pt x="158" y="11877"/>
                  <a:pt x="347" y="11877"/>
                </a:cubicBezTo>
                <a:lnTo>
                  <a:pt x="10019" y="11877"/>
                </a:lnTo>
                <a:cubicBezTo>
                  <a:pt x="10239" y="11877"/>
                  <a:pt x="10397" y="11720"/>
                  <a:pt x="10397" y="11499"/>
                </a:cubicBezTo>
                <a:lnTo>
                  <a:pt x="10397" y="9420"/>
                </a:lnTo>
                <a:cubicBezTo>
                  <a:pt x="10397" y="8475"/>
                  <a:pt x="9609" y="7687"/>
                  <a:pt x="8664" y="7687"/>
                </a:cubicBezTo>
                <a:lnTo>
                  <a:pt x="7278" y="7687"/>
                </a:lnTo>
                <a:cubicBezTo>
                  <a:pt x="7089" y="7687"/>
                  <a:pt x="6931" y="7530"/>
                  <a:pt x="6931" y="7341"/>
                </a:cubicBezTo>
                <a:cubicBezTo>
                  <a:pt x="7026" y="7246"/>
                  <a:pt x="7152" y="7152"/>
                  <a:pt x="7278" y="6994"/>
                </a:cubicBezTo>
                <a:lnTo>
                  <a:pt x="7971" y="6994"/>
                </a:lnTo>
                <a:cubicBezTo>
                  <a:pt x="8569" y="6994"/>
                  <a:pt x="9011" y="6522"/>
                  <a:pt x="9011" y="5955"/>
                </a:cubicBezTo>
                <a:lnTo>
                  <a:pt x="9011" y="3844"/>
                </a:lnTo>
                <a:cubicBezTo>
                  <a:pt x="9011" y="1733"/>
                  <a:pt x="7309" y="0"/>
                  <a:pt x="51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86" name="Google Shape;10086;p82"/>
          <p:cNvGrpSpPr/>
          <p:nvPr/>
        </p:nvGrpSpPr>
        <p:grpSpPr>
          <a:xfrm>
            <a:off x="7958004" y="3387425"/>
            <a:ext cx="348513" cy="347599"/>
            <a:chOff x="6131900" y="2301825"/>
            <a:chExt cx="295375" cy="294600"/>
          </a:xfrm>
        </p:grpSpPr>
        <p:sp>
          <p:nvSpPr>
            <p:cNvPr id="10087" name="Google Shape;10087;p82"/>
            <p:cNvSpPr/>
            <p:nvPr/>
          </p:nvSpPr>
          <p:spPr>
            <a:xfrm>
              <a:off x="6131900" y="2301825"/>
              <a:ext cx="295375" cy="294600"/>
            </a:xfrm>
            <a:custGeom>
              <a:avLst/>
              <a:gdLst/>
              <a:ahLst/>
              <a:cxnLst/>
              <a:rect l="l" t="t" r="r" b="b"/>
              <a:pathLst>
                <a:path w="11815" h="11784" extrusionOk="0">
                  <a:moveTo>
                    <a:pt x="3813" y="630"/>
                  </a:moveTo>
                  <a:cubicBezTo>
                    <a:pt x="4002" y="630"/>
                    <a:pt x="4159" y="788"/>
                    <a:pt x="4159" y="977"/>
                  </a:cubicBezTo>
                  <a:lnTo>
                    <a:pt x="4159" y="1355"/>
                  </a:lnTo>
                  <a:lnTo>
                    <a:pt x="1387" y="1355"/>
                  </a:lnTo>
                  <a:lnTo>
                    <a:pt x="1387" y="977"/>
                  </a:lnTo>
                  <a:lnTo>
                    <a:pt x="1355" y="977"/>
                  </a:lnTo>
                  <a:cubicBezTo>
                    <a:pt x="1355" y="788"/>
                    <a:pt x="1513" y="630"/>
                    <a:pt x="1733" y="630"/>
                  </a:cubicBezTo>
                  <a:close/>
                  <a:moveTo>
                    <a:pt x="10114" y="1355"/>
                  </a:moveTo>
                  <a:cubicBezTo>
                    <a:pt x="10303" y="1355"/>
                    <a:pt x="10460" y="1513"/>
                    <a:pt x="10460" y="1702"/>
                  </a:cubicBezTo>
                  <a:lnTo>
                    <a:pt x="10460" y="3434"/>
                  </a:lnTo>
                  <a:lnTo>
                    <a:pt x="7688" y="3434"/>
                  </a:lnTo>
                  <a:cubicBezTo>
                    <a:pt x="7656" y="3277"/>
                    <a:pt x="7656" y="1859"/>
                    <a:pt x="7656" y="1702"/>
                  </a:cubicBezTo>
                  <a:cubicBezTo>
                    <a:pt x="7656" y="1513"/>
                    <a:pt x="7814" y="1355"/>
                    <a:pt x="8034" y="1355"/>
                  </a:cubicBezTo>
                  <a:close/>
                  <a:moveTo>
                    <a:pt x="4128" y="2048"/>
                  </a:moveTo>
                  <a:lnTo>
                    <a:pt x="4128" y="4821"/>
                  </a:lnTo>
                  <a:lnTo>
                    <a:pt x="1355" y="4821"/>
                  </a:lnTo>
                  <a:lnTo>
                    <a:pt x="1355" y="2048"/>
                  </a:lnTo>
                  <a:close/>
                  <a:moveTo>
                    <a:pt x="6617" y="2048"/>
                  </a:moveTo>
                  <a:cubicBezTo>
                    <a:pt x="6806" y="2048"/>
                    <a:pt x="6963" y="2206"/>
                    <a:pt x="6963" y="2395"/>
                  </a:cubicBezTo>
                  <a:lnTo>
                    <a:pt x="6963" y="4852"/>
                  </a:lnTo>
                  <a:lnTo>
                    <a:pt x="4821" y="4852"/>
                  </a:lnTo>
                  <a:lnTo>
                    <a:pt x="4821" y="2395"/>
                  </a:lnTo>
                  <a:cubicBezTo>
                    <a:pt x="4821" y="2206"/>
                    <a:pt x="4978" y="2048"/>
                    <a:pt x="5167" y="2048"/>
                  </a:cubicBezTo>
                  <a:close/>
                  <a:moveTo>
                    <a:pt x="10429" y="4127"/>
                  </a:moveTo>
                  <a:lnTo>
                    <a:pt x="10429" y="4852"/>
                  </a:lnTo>
                  <a:lnTo>
                    <a:pt x="7656" y="4852"/>
                  </a:lnTo>
                  <a:lnTo>
                    <a:pt x="7656" y="4127"/>
                  </a:lnTo>
                  <a:close/>
                  <a:moveTo>
                    <a:pt x="10775" y="5514"/>
                  </a:moveTo>
                  <a:cubicBezTo>
                    <a:pt x="10964" y="5514"/>
                    <a:pt x="11122" y="5671"/>
                    <a:pt x="11122" y="5860"/>
                  </a:cubicBezTo>
                  <a:lnTo>
                    <a:pt x="11122" y="10744"/>
                  </a:lnTo>
                  <a:cubicBezTo>
                    <a:pt x="11122" y="10964"/>
                    <a:pt x="10964" y="11122"/>
                    <a:pt x="10775" y="11122"/>
                  </a:cubicBezTo>
                  <a:lnTo>
                    <a:pt x="1009" y="11122"/>
                  </a:lnTo>
                  <a:cubicBezTo>
                    <a:pt x="820" y="11122"/>
                    <a:pt x="662" y="10964"/>
                    <a:pt x="662" y="10744"/>
                  </a:cubicBezTo>
                  <a:lnTo>
                    <a:pt x="662" y="5860"/>
                  </a:lnTo>
                  <a:cubicBezTo>
                    <a:pt x="662" y="5671"/>
                    <a:pt x="820" y="5514"/>
                    <a:pt x="1009" y="5514"/>
                  </a:cubicBezTo>
                  <a:close/>
                  <a:moveTo>
                    <a:pt x="1733" y="0"/>
                  </a:moveTo>
                  <a:cubicBezTo>
                    <a:pt x="1135" y="0"/>
                    <a:pt x="694" y="473"/>
                    <a:pt x="694" y="1040"/>
                  </a:cubicBezTo>
                  <a:lnTo>
                    <a:pt x="694" y="4884"/>
                  </a:lnTo>
                  <a:cubicBezTo>
                    <a:pt x="316" y="5041"/>
                    <a:pt x="1" y="5388"/>
                    <a:pt x="1" y="5860"/>
                  </a:cubicBezTo>
                  <a:lnTo>
                    <a:pt x="1" y="10744"/>
                  </a:lnTo>
                  <a:cubicBezTo>
                    <a:pt x="1" y="11342"/>
                    <a:pt x="473" y="11783"/>
                    <a:pt x="1009" y="11783"/>
                  </a:cubicBezTo>
                  <a:lnTo>
                    <a:pt x="10775" y="11783"/>
                  </a:lnTo>
                  <a:cubicBezTo>
                    <a:pt x="11374" y="11783"/>
                    <a:pt x="11815" y="11311"/>
                    <a:pt x="11815" y="10744"/>
                  </a:cubicBezTo>
                  <a:lnTo>
                    <a:pt x="11815" y="5860"/>
                  </a:lnTo>
                  <a:cubicBezTo>
                    <a:pt x="11815" y="5388"/>
                    <a:pt x="11531" y="5010"/>
                    <a:pt x="11122" y="4884"/>
                  </a:cubicBezTo>
                  <a:lnTo>
                    <a:pt x="11122" y="1702"/>
                  </a:lnTo>
                  <a:cubicBezTo>
                    <a:pt x="11122" y="1103"/>
                    <a:pt x="10649" y="662"/>
                    <a:pt x="10114" y="662"/>
                  </a:cubicBezTo>
                  <a:lnTo>
                    <a:pt x="8034" y="662"/>
                  </a:lnTo>
                  <a:cubicBezTo>
                    <a:pt x="7530" y="662"/>
                    <a:pt x="7152" y="977"/>
                    <a:pt x="7026" y="1418"/>
                  </a:cubicBezTo>
                  <a:cubicBezTo>
                    <a:pt x="6932" y="1387"/>
                    <a:pt x="6806" y="1355"/>
                    <a:pt x="6648" y="1355"/>
                  </a:cubicBezTo>
                  <a:lnTo>
                    <a:pt x="5230" y="1355"/>
                  </a:lnTo>
                  <a:cubicBezTo>
                    <a:pt x="5104" y="1355"/>
                    <a:pt x="4978" y="1387"/>
                    <a:pt x="4884" y="1418"/>
                  </a:cubicBezTo>
                  <a:lnTo>
                    <a:pt x="4884" y="1040"/>
                  </a:lnTo>
                  <a:cubicBezTo>
                    <a:pt x="4884" y="441"/>
                    <a:pt x="4380"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82"/>
            <p:cNvSpPr/>
            <p:nvPr/>
          </p:nvSpPr>
          <p:spPr>
            <a:xfrm>
              <a:off x="6218550" y="2456200"/>
              <a:ext cx="122100" cy="51225"/>
            </a:xfrm>
            <a:custGeom>
              <a:avLst/>
              <a:gdLst/>
              <a:ahLst/>
              <a:cxnLst/>
              <a:rect l="l" t="t" r="r" b="b"/>
              <a:pathLst>
                <a:path w="4884" h="2049" extrusionOk="0">
                  <a:moveTo>
                    <a:pt x="3844" y="725"/>
                  </a:moveTo>
                  <a:cubicBezTo>
                    <a:pt x="4033" y="725"/>
                    <a:pt x="4190" y="882"/>
                    <a:pt x="4190" y="1071"/>
                  </a:cubicBezTo>
                  <a:cubicBezTo>
                    <a:pt x="4190" y="1260"/>
                    <a:pt x="4033" y="1418"/>
                    <a:pt x="3844" y="1418"/>
                  </a:cubicBezTo>
                  <a:lnTo>
                    <a:pt x="1008" y="1418"/>
                  </a:lnTo>
                  <a:cubicBezTo>
                    <a:pt x="819" y="1418"/>
                    <a:pt x="662" y="1260"/>
                    <a:pt x="662" y="1071"/>
                  </a:cubicBezTo>
                  <a:cubicBezTo>
                    <a:pt x="662" y="882"/>
                    <a:pt x="819" y="725"/>
                    <a:pt x="1008" y="725"/>
                  </a:cubicBezTo>
                  <a:close/>
                  <a:moveTo>
                    <a:pt x="1008" y="0"/>
                  </a:moveTo>
                  <a:cubicBezTo>
                    <a:pt x="410" y="0"/>
                    <a:pt x="0" y="473"/>
                    <a:pt x="0" y="1040"/>
                  </a:cubicBezTo>
                  <a:cubicBezTo>
                    <a:pt x="0" y="1639"/>
                    <a:pt x="473" y="2048"/>
                    <a:pt x="1008" y="2048"/>
                  </a:cubicBezTo>
                  <a:lnTo>
                    <a:pt x="3844" y="2048"/>
                  </a:lnTo>
                  <a:cubicBezTo>
                    <a:pt x="4442" y="2048"/>
                    <a:pt x="4883" y="1576"/>
                    <a:pt x="4883" y="1040"/>
                  </a:cubicBezTo>
                  <a:cubicBezTo>
                    <a:pt x="4852" y="473"/>
                    <a:pt x="4411"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82"/>
            <p:cNvSpPr/>
            <p:nvPr/>
          </p:nvSpPr>
          <p:spPr>
            <a:xfrm>
              <a:off x="6340625" y="23530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40" y="725"/>
                  </a:lnTo>
                  <a:cubicBezTo>
                    <a:pt x="1261" y="725"/>
                    <a:pt x="1418" y="567"/>
                    <a:pt x="1418" y="347"/>
                  </a:cubicBezTo>
                  <a:cubicBezTo>
                    <a:pt x="1355" y="158"/>
                    <a:pt x="119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82"/>
            <p:cNvSpPr/>
            <p:nvPr/>
          </p:nvSpPr>
          <p:spPr>
            <a:xfrm>
              <a:off x="6183100" y="2369550"/>
              <a:ext cx="35475" cy="18150"/>
            </a:xfrm>
            <a:custGeom>
              <a:avLst/>
              <a:gdLst/>
              <a:ahLst/>
              <a:cxnLst/>
              <a:rect l="l" t="t" r="r" b="b"/>
              <a:pathLst>
                <a:path w="1419" h="726" extrusionOk="0">
                  <a:moveTo>
                    <a:pt x="347" y="1"/>
                  </a:moveTo>
                  <a:cubicBezTo>
                    <a:pt x="158" y="1"/>
                    <a:pt x="0" y="158"/>
                    <a:pt x="0" y="379"/>
                  </a:cubicBezTo>
                  <a:cubicBezTo>
                    <a:pt x="0" y="568"/>
                    <a:pt x="158" y="725"/>
                    <a:pt x="347" y="725"/>
                  </a:cubicBezTo>
                  <a:lnTo>
                    <a:pt x="1040" y="725"/>
                  </a:lnTo>
                  <a:cubicBezTo>
                    <a:pt x="1261" y="725"/>
                    <a:pt x="1418" y="568"/>
                    <a:pt x="1418" y="379"/>
                  </a:cubicBezTo>
                  <a:cubicBezTo>
                    <a:pt x="1418" y="158"/>
                    <a:pt x="1261"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1" name="Google Shape;10091;p82"/>
          <p:cNvGrpSpPr/>
          <p:nvPr/>
        </p:nvGrpSpPr>
        <p:grpSpPr>
          <a:xfrm>
            <a:off x="5753997" y="1531966"/>
            <a:ext cx="351315" cy="349457"/>
            <a:chOff x="1412450" y="1954475"/>
            <a:chExt cx="297750" cy="296175"/>
          </a:xfrm>
        </p:grpSpPr>
        <p:sp>
          <p:nvSpPr>
            <p:cNvPr id="10092" name="Google Shape;10092;p82"/>
            <p:cNvSpPr/>
            <p:nvPr/>
          </p:nvSpPr>
          <p:spPr>
            <a:xfrm>
              <a:off x="1483350" y="2023800"/>
              <a:ext cx="155975" cy="155975"/>
            </a:xfrm>
            <a:custGeom>
              <a:avLst/>
              <a:gdLst/>
              <a:ahLst/>
              <a:cxnLst/>
              <a:rect l="l" t="t" r="r" b="b"/>
              <a:pathLst>
                <a:path w="6239" h="6239" extrusionOk="0">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82"/>
            <p:cNvSpPr/>
            <p:nvPr/>
          </p:nvSpPr>
          <p:spPr>
            <a:xfrm>
              <a:off x="1412450" y="1954475"/>
              <a:ext cx="297750" cy="296175"/>
            </a:xfrm>
            <a:custGeom>
              <a:avLst/>
              <a:gdLst/>
              <a:ahLst/>
              <a:cxnLst/>
              <a:rect l="l" t="t" r="r" b="b"/>
              <a:pathLst>
                <a:path w="11910" h="11847" extrusionOk="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94" name="Google Shape;10094;p82"/>
          <p:cNvSpPr/>
          <p:nvPr/>
        </p:nvSpPr>
        <p:spPr>
          <a:xfrm>
            <a:off x="5755346" y="1985282"/>
            <a:ext cx="348542" cy="345740"/>
          </a:xfrm>
          <a:custGeom>
            <a:avLst/>
            <a:gdLst/>
            <a:ahLst/>
            <a:cxnLst/>
            <a:rect l="l" t="t" r="r" b="b"/>
            <a:pathLst>
              <a:path w="11816" h="11721" extrusionOk="0">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95" name="Google Shape;10095;p82"/>
          <p:cNvGrpSpPr/>
          <p:nvPr/>
        </p:nvGrpSpPr>
        <p:grpSpPr>
          <a:xfrm>
            <a:off x="5753997" y="2424494"/>
            <a:ext cx="351315" cy="351050"/>
            <a:chOff x="1413250" y="2680675"/>
            <a:chExt cx="297750" cy="297525"/>
          </a:xfrm>
        </p:grpSpPr>
        <p:sp>
          <p:nvSpPr>
            <p:cNvPr id="10096" name="Google Shape;10096;p82"/>
            <p:cNvSpPr/>
            <p:nvPr/>
          </p:nvSpPr>
          <p:spPr>
            <a:xfrm>
              <a:off x="1413250" y="2680675"/>
              <a:ext cx="297750" cy="297525"/>
            </a:xfrm>
            <a:custGeom>
              <a:avLst/>
              <a:gdLst/>
              <a:ahLst/>
              <a:cxnLst/>
              <a:rect l="l" t="t" r="r" b="b"/>
              <a:pathLst>
                <a:path w="11910" h="11901" extrusionOk="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82"/>
            <p:cNvSpPr/>
            <p:nvPr/>
          </p:nvSpPr>
          <p:spPr>
            <a:xfrm>
              <a:off x="1465225" y="2805100"/>
              <a:ext cx="52800" cy="52025"/>
            </a:xfrm>
            <a:custGeom>
              <a:avLst/>
              <a:gdLst/>
              <a:ahLst/>
              <a:cxnLst/>
              <a:rect l="l" t="t" r="r" b="b"/>
              <a:pathLst>
                <a:path w="2112" h="2081" extrusionOk="0">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82"/>
            <p:cNvSpPr/>
            <p:nvPr/>
          </p:nvSpPr>
          <p:spPr>
            <a:xfrm>
              <a:off x="1535325" y="2769675"/>
              <a:ext cx="52800" cy="87450"/>
            </a:xfrm>
            <a:custGeom>
              <a:avLst/>
              <a:gdLst/>
              <a:ahLst/>
              <a:cxnLst/>
              <a:rect l="l" t="t" r="r" b="b"/>
              <a:pathLst>
                <a:path w="2112" h="3498" extrusionOk="0">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82"/>
            <p:cNvSpPr/>
            <p:nvPr/>
          </p:nvSpPr>
          <p:spPr>
            <a:xfrm>
              <a:off x="1604650" y="2733425"/>
              <a:ext cx="52775" cy="122900"/>
            </a:xfrm>
            <a:custGeom>
              <a:avLst/>
              <a:gdLst/>
              <a:ahLst/>
              <a:cxnLst/>
              <a:rect l="l" t="t" r="r" b="b"/>
              <a:pathLst>
                <a:path w="2111" h="4916" extrusionOk="0">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00" name="Google Shape;10100;p82"/>
          <p:cNvSpPr/>
          <p:nvPr/>
        </p:nvSpPr>
        <p:spPr>
          <a:xfrm>
            <a:off x="8012357" y="1531944"/>
            <a:ext cx="270463" cy="349427"/>
          </a:xfrm>
          <a:custGeom>
            <a:avLst/>
            <a:gdLst/>
            <a:ahLst/>
            <a:cxnLst/>
            <a:rect l="l" t="t" r="r" b="b"/>
            <a:pathLst>
              <a:path w="9169" h="11846" extrusionOk="0">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82"/>
          <p:cNvSpPr/>
          <p:nvPr/>
        </p:nvSpPr>
        <p:spPr>
          <a:xfrm>
            <a:off x="7964498" y="1984131"/>
            <a:ext cx="366182" cy="348041"/>
          </a:xfrm>
          <a:custGeom>
            <a:avLst/>
            <a:gdLst/>
            <a:ahLst/>
            <a:cxnLst/>
            <a:rect l="l" t="t" r="r" b="b"/>
            <a:pathLst>
              <a:path w="12414" h="11799" extrusionOk="0">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82"/>
          <p:cNvSpPr/>
          <p:nvPr/>
        </p:nvSpPr>
        <p:spPr>
          <a:xfrm>
            <a:off x="7971931" y="2425254"/>
            <a:ext cx="351315" cy="349427"/>
          </a:xfrm>
          <a:custGeom>
            <a:avLst/>
            <a:gdLst/>
            <a:ahLst/>
            <a:cxnLst/>
            <a:rect l="l" t="t" r="r" b="b"/>
            <a:pathLst>
              <a:path w="11910" h="11846" extrusionOk="0">
                <a:moveTo>
                  <a:pt x="5924" y="2080"/>
                </a:moveTo>
                <a:cubicBezTo>
                  <a:pt x="6302" y="2080"/>
                  <a:pt x="6617" y="2395"/>
                  <a:pt x="6617" y="2773"/>
                </a:cubicBezTo>
                <a:cubicBezTo>
                  <a:pt x="6617" y="3182"/>
                  <a:pt x="6302" y="3497"/>
                  <a:pt x="5924" y="3497"/>
                </a:cubicBezTo>
                <a:cubicBezTo>
                  <a:pt x="5514" y="3497"/>
                  <a:pt x="5199" y="3182"/>
                  <a:pt x="5199" y="2773"/>
                </a:cubicBezTo>
                <a:cubicBezTo>
                  <a:pt x="5199" y="2395"/>
                  <a:pt x="5514" y="2080"/>
                  <a:pt x="5924" y="2080"/>
                </a:cubicBezTo>
                <a:close/>
                <a:moveTo>
                  <a:pt x="5924" y="662"/>
                </a:moveTo>
                <a:cubicBezTo>
                  <a:pt x="7247" y="662"/>
                  <a:pt x="8318" y="1764"/>
                  <a:pt x="8318" y="3088"/>
                </a:cubicBezTo>
                <a:cubicBezTo>
                  <a:pt x="8318" y="3655"/>
                  <a:pt x="8129" y="4190"/>
                  <a:pt x="7783" y="4631"/>
                </a:cubicBezTo>
                <a:cubicBezTo>
                  <a:pt x="7562" y="4222"/>
                  <a:pt x="7310" y="3907"/>
                  <a:pt x="6900" y="3686"/>
                </a:cubicBezTo>
                <a:cubicBezTo>
                  <a:pt x="7153" y="3434"/>
                  <a:pt x="7310" y="3088"/>
                  <a:pt x="7310" y="2741"/>
                </a:cubicBezTo>
                <a:cubicBezTo>
                  <a:pt x="7310" y="1985"/>
                  <a:pt x="6680" y="1355"/>
                  <a:pt x="5924" y="1355"/>
                </a:cubicBezTo>
                <a:cubicBezTo>
                  <a:pt x="5168" y="1355"/>
                  <a:pt x="4538" y="1985"/>
                  <a:pt x="4538" y="2741"/>
                </a:cubicBezTo>
                <a:cubicBezTo>
                  <a:pt x="4538" y="3088"/>
                  <a:pt x="4695" y="3434"/>
                  <a:pt x="4947" y="3686"/>
                </a:cubicBezTo>
                <a:cubicBezTo>
                  <a:pt x="4538" y="3938"/>
                  <a:pt x="4223" y="4285"/>
                  <a:pt x="4034" y="4631"/>
                </a:cubicBezTo>
                <a:cubicBezTo>
                  <a:pt x="3592" y="4096"/>
                  <a:pt x="3403" y="3403"/>
                  <a:pt x="3498" y="2741"/>
                </a:cubicBezTo>
                <a:cubicBezTo>
                  <a:pt x="3655" y="1638"/>
                  <a:pt x="4664" y="662"/>
                  <a:pt x="5924" y="662"/>
                </a:cubicBezTo>
                <a:close/>
                <a:moveTo>
                  <a:pt x="5924" y="4159"/>
                </a:moveTo>
                <a:cubicBezTo>
                  <a:pt x="6554" y="4159"/>
                  <a:pt x="7058" y="4600"/>
                  <a:pt x="7247" y="5135"/>
                </a:cubicBezTo>
                <a:cubicBezTo>
                  <a:pt x="6869" y="5388"/>
                  <a:pt x="6428" y="5545"/>
                  <a:pt x="5924" y="5545"/>
                </a:cubicBezTo>
                <a:cubicBezTo>
                  <a:pt x="5451" y="5545"/>
                  <a:pt x="4979" y="5388"/>
                  <a:pt x="4569" y="5135"/>
                </a:cubicBezTo>
                <a:cubicBezTo>
                  <a:pt x="4727" y="4568"/>
                  <a:pt x="5294" y="4159"/>
                  <a:pt x="5924" y="4159"/>
                </a:cubicBezTo>
                <a:close/>
                <a:moveTo>
                  <a:pt x="1734" y="9042"/>
                </a:moveTo>
                <a:cubicBezTo>
                  <a:pt x="2301" y="9042"/>
                  <a:pt x="2773" y="9483"/>
                  <a:pt x="2773" y="10082"/>
                </a:cubicBezTo>
                <a:cubicBezTo>
                  <a:pt x="2773" y="10649"/>
                  <a:pt x="2301" y="11121"/>
                  <a:pt x="1734" y="11121"/>
                </a:cubicBezTo>
                <a:cubicBezTo>
                  <a:pt x="1198" y="11121"/>
                  <a:pt x="726" y="10649"/>
                  <a:pt x="726" y="10082"/>
                </a:cubicBezTo>
                <a:cubicBezTo>
                  <a:pt x="726" y="9483"/>
                  <a:pt x="1198" y="9042"/>
                  <a:pt x="1734" y="9042"/>
                </a:cubicBezTo>
                <a:close/>
                <a:moveTo>
                  <a:pt x="5924" y="9042"/>
                </a:moveTo>
                <a:cubicBezTo>
                  <a:pt x="6522" y="9042"/>
                  <a:pt x="6932" y="9515"/>
                  <a:pt x="6932" y="10082"/>
                </a:cubicBezTo>
                <a:cubicBezTo>
                  <a:pt x="6932" y="10649"/>
                  <a:pt x="6459" y="11121"/>
                  <a:pt x="5924" y="11121"/>
                </a:cubicBezTo>
                <a:cubicBezTo>
                  <a:pt x="5357" y="11121"/>
                  <a:pt x="4884" y="10649"/>
                  <a:pt x="4884" y="10082"/>
                </a:cubicBezTo>
                <a:cubicBezTo>
                  <a:pt x="4884" y="9483"/>
                  <a:pt x="5325" y="9042"/>
                  <a:pt x="5924" y="9042"/>
                </a:cubicBezTo>
                <a:close/>
                <a:moveTo>
                  <a:pt x="10145" y="9042"/>
                </a:moveTo>
                <a:cubicBezTo>
                  <a:pt x="10681" y="9042"/>
                  <a:pt x="11154" y="9483"/>
                  <a:pt x="11154" y="10082"/>
                </a:cubicBezTo>
                <a:cubicBezTo>
                  <a:pt x="11154" y="10649"/>
                  <a:pt x="10681" y="11121"/>
                  <a:pt x="10145" y="11121"/>
                </a:cubicBezTo>
                <a:cubicBezTo>
                  <a:pt x="9578" y="11121"/>
                  <a:pt x="9106" y="10649"/>
                  <a:pt x="9106" y="10082"/>
                </a:cubicBezTo>
                <a:cubicBezTo>
                  <a:pt x="9106" y="9483"/>
                  <a:pt x="9578" y="9042"/>
                  <a:pt x="10145" y="9042"/>
                </a:cubicBezTo>
                <a:close/>
                <a:moveTo>
                  <a:pt x="5955" y="0"/>
                </a:moveTo>
                <a:cubicBezTo>
                  <a:pt x="4349" y="0"/>
                  <a:pt x="3088" y="1197"/>
                  <a:pt x="2868" y="2678"/>
                </a:cubicBezTo>
                <a:cubicBezTo>
                  <a:pt x="2647" y="4442"/>
                  <a:pt x="3908" y="6018"/>
                  <a:pt x="5640" y="6207"/>
                </a:cubicBezTo>
                <a:lnTo>
                  <a:pt x="5640" y="6963"/>
                </a:lnTo>
                <a:lnTo>
                  <a:pt x="2427" y="6963"/>
                </a:lnTo>
                <a:cubicBezTo>
                  <a:pt x="1828" y="6963"/>
                  <a:pt x="1387" y="7435"/>
                  <a:pt x="1387" y="7971"/>
                </a:cubicBezTo>
                <a:lnTo>
                  <a:pt x="1387" y="8380"/>
                </a:lnTo>
                <a:cubicBezTo>
                  <a:pt x="599" y="8538"/>
                  <a:pt x="1" y="9231"/>
                  <a:pt x="1" y="10082"/>
                </a:cubicBezTo>
                <a:cubicBezTo>
                  <a:pt x="1" y="11027"/>
                  <a:pt x="789" y="11846"/>
                  <a:pt x="1734" y="11846"/>
                </a:cubicBezTo>
                <a:cubicBezTo>
                  <a:pt x="2679" y="11846"/>
                  <a:pt x="3466" y="11058"/>
                  <a:pt x="3466" y="10082"/>
                </a:cubicBezTo>
                <a:cubicBezTo>
                  <a:pt x="3466" y="9231"/>
                  <a:pt x="2868" y="8538"/>
                  <a:pt x="2080" y="8380"/>
                </a:cubicBezTo>
                <a:lnTo>
                  <a:pt x="2080" y="7971"/>
                </a:lnTo>
                <a:cubicBezTo>
                  <a:pt x="2080" y="7782"/>
                  <a:pt x="2238" y="7624"/>
                  <a:pt x="2458" y="7624"/>
                </a:cubicBezTo>
                <a:lnTo>
                  <a:pt x="5609" y="7624"/>
                </a:lnTo>
                <a:lnTo>
                  <a:pt x="5609" y="8349"/>
                </a:lnTo>
                <a:cubicBezTo>
                  <a:pt x="4821" y="8506"/>
                  <a:pt x="4223" y="9200"/>
                  <a:pt x="4223" y="10019"/>
                </a:cubicBezTo>
                <a:cubicBezTo>
                  <a:pt x="4223" y="10964"/>
                  <a:pt x="5010" y="11814"/>
                  <a:pt x="5955" y="11814"/>
                </a:cubicBezTo>
                <a:cubicBezTo>
                  <a:pt x="6900" y="11814"/>
                  <a:pt x="7688" y="11027"/>
                  <a:pt x="7688" y="10019"/>
                </a:cubicBezTo>
                <a:cubicBezTo>
                  <a:pt x="7688" y="9200"/>
                  <a:pt x="7090" y="8506"/>
                  <a:pt x="6302" y="8349"/>
                </a:cubicBezTo>
                <a:lnTo>
                  <a:pt x="6302" y="7624"/>
                </a:lnTo>
                <a:lnTo>
                  <a:pt x="9452" y="7624"/>
                </a:lnTo>
                <a:cubicBezTo>
                  <a:pt x="9641" y="7624"/>
                  <a:pt x="9799" y="7782"/>
                  <a:pt x="9799" y="7971"/>
                </a:cubicBezTo>
                <a:lnTo>
                  <a:pt x="9799" y="8380"/>
                </a:lnTo>
                <a:cubicBezTo>
                  <a:pt x="9011" y="8538"/>
                  <a:pt x="8444" y="9231"/>
                  <a:pt x="8444" y="10082"/>
                </a:cubicBezTo>
                <a:cubicBezTo>
                  <a:pt x="8444" y="11027"/>
                  <a:pt x="9232" y="11846"/>
                  <a:pt x="10177" y="11846"/>
                </a:cubicBezTo>
                <a:cubicBezTo>
                  <a:pt x="11122" y="11846"/>
                  <a:pt x="11910" y="11058"/>
                  <a:pt x="11910" y="10082"/>
                </a:cubicBezTo>
                <a:cubicBezTo>
                  <a:pt x="11910" y="9231"/>
                  <a:pt x="11311" y="8538"/>
                  <a:pt x="10524" y="8380"/>
                </a:cubicBezTo>
                <a:lnTo>
                  <a:pt x="10524" y="7971"/>
                </a:lnTo>
                <a:cubicBezTo>
                  <a:pt x="10524" y="7404"/>
                  <a:pt x="10051" y="6963"/>
                  <a:pt x="9484" y="6963"/>
                </a:cubicBezTo>
                <a:lnTo>
                  <a:pt x="6333" y="6963"/>
                </a:lnTo>
                <a:lnTo>
                  <a:pt x="6333" y="6207"/>
                </a:lnTo>
                <a:cubicBezTo>
                  <a:pt x="7909" y="6049"/>
                  <a:pt x="9106" y="4726"/>
                  <a:pt x="9106" y="3088"/>
                </a:cubicBezTo>
                <a:cubicBezTo>
                  <a:pt x="9106" y="1355"/>
                  <a:pt x="7688"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03" name="Google Shape;10103;p82"/>
          <p:cNvGrpSpPr/>
          <p:nvPr/>
        </p:nvGrpSpPr>
        <p:grpSpPr>
          <a:xfrm>
            <a:off x="6630407" y="2898111"/>
            <a:ext cx="350371" cy="348247"/>
            <a:chOff x="5045775" y="1946400"/>
            <a:chExt cx="296950" cy="295150"/>
          </a:xfrm>
        </p:grpSpPr>
        <p:sp>
          <p:nvSpPr>
            <p:cNvPr id="10104" name="Google Shape;10104;p82"/>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82"/>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6" name="Google Shape;10106;p82"/>
          <p:cNvGrpSpPr/>
          <p:nvPr/>
        </p:nvGrpSpPr>
        <p:grpSpPr>
          <a:xfrm>
            <a:off x="6629006" y="3406938"/>
            <a:ext cx="353174" cy="308573"/>
            <a:chOff x="5046550" y="2327025"/>
            <a:chExt cx="299325" cy="261525"/>
          </a:xfrm>
        </p:grpSpPr>
        <p:sp>
          <p:nvSpPr>
            <p:cNvPr id="10107" name="Google Shape;10107;p82"/>
            <p:cNvSpPr/>
            <p:nvPr/>
          </p:nvSpPr>
          <p:spPr>
            <a:xfrm>
              <a:off x="5046550" y="2448325"/>
              <a:ext cx="297750" cy="140225"/>
            </a:xfrm>
            <a:custGeom>
              <a:avLst/>
              <a:gdLst/>
              <a:ahLst/>
              <a:cxnLst/>
              <a:rect l="l" t="t" r="r" b="b"/>
              <a:pathLst>
                <a:path w="11910" h="5609" extrusionOk="0">
                  <a:moveTo>
                    <a:pt x="4569" y="1386"/>
                  </a:moveTo>
                  <a:cubicBezTo>
                    <a:pt x="4538" y="1575"/>
                    <a:pt x="4506" y="1828"/>
                    <a:pt x="4443" y="2111"/>
                  </a:cubicBezTo>
                  <a:lnTo>
                    <a:pt x="757" y="2111"/>
                  </a:lnTo>
                  <a:lnTo>
                    <a:pt x="757" y="1386"/>
                  </a:lnTo>
                  <a:close/>
                  <a:moveTo>
                    <a:pt x="11185" y="1386"/>
                  </a:moveTo>
                  <a:lnTo>
                    <a:pt x="11185" y="2111"/>
                  </a:lnTo>
                  <a:lnTo>
                    <a:pt x="7530" y="2111"/>
                  </a:lnTo>
                  <a:cubicBezTo>
                    <a:pt x="7467" y="1828"/>
                    <a:pt x="7436" y="1575"/>
                    <a:pt x="7373" y="1386"/>
                  </a:cubicBezTo>
                  <a:close/>
                  <a:moveTo>
                    <a:pt x="5955" y="725"/>
                  </a:moveTo>
                  <a:cubicBezTo>
                    <a:pt x="6270" y="725"/>
                    <a:pt x="6396" y="788"/>
                    <a:pt x="6491" y="1071"/>
                  </a:cubicBezTo>
                  <a:cubicBezTo>
                    <a:pt x="6743" y="1639"/>
                    <a:pt x="6900" y="2804"/>
                    <a:pt x="7247" y="4852"/>
                  </a:cubicBezTo>
                  <a:lnTo>
                    <a:pt x="4664" y="4852"/>
                  </a:lnTo>
                  <a:cubicBezTo>
                    <a:pt x="5010" y="2804"/>
                    <a:pt x="5168" y="1639"/>
                    <a:pt x="5388" y="1071"/>
                  </a:cubicBezTo>
                  <a:cubicBezTo>
                    <a:pt x="5514" y="788"/>
                    <a:pt x="5640" y="725"/>
                    <a:pt x="5955" y="725"/>
                  </a:cubicBezTo>
                  <a:close/>
                  <a:moveTo>
                    <a:pt x="5955" y="0"/>
                  </a:moveTo>
                  <a:cubicBezTo>
                    <a:pt x="5357" y="0"/>
                    <a:pt x="5010" y="221"/>
                    <a:pt x="4758" y="725"/>
                  </a:cubicBezTo>
                  <a:lnTo>
                    <a:pt x="347" y="725"/>
                  </a:lnTo>
                  <a:cubicBezTo>
                    <a:pt x="158" y="725"/>
                    <a:pt x="1" y="882"/>
                    <a:pt x="1" y="1071"/>
                  </a:cubicBezTo>
                  <a:lnTo>
                    <a:pt x="1" y="2458"/>
                  </a:lnTo>
                  <a:cubicBezTo>
                    <a:pt x="1" y="2647"/>
                    <a:pt x="158" y="2804"/>
                    <a:pt x="347" y="2804"/>
                  </a:cubicBezTo>
                  <a:lnTo>
                    <a:pt x="4254" y="2804"/>
                  </a:lnTo>
                  <a:cubicBezTo>
                    <a:pt x="4191" y="3371"/>
                    <a:pt x="4065" y="4064"/>
                    <a:pt x="3907" y="4884"/>
                  </a:cubicBezTo>
                  <a:lnTo>
                    <a:pt x="3498" y="4884"/>
                  </a:lnTo>
                  <a:cubicBezTo>
                    <a:pt x="3309" y="4884"/>
                    <a:pt x="3151" y="5041"/>
                    <a:pt x="3151" y="5262"/>
                  </a:cubicBezTo>
                  <a:cubicBezTo>
                    <a:pt x="3151" y="5451"/>
                    <a:pt x="3309" y="5608"/>
                    <a:pt x="3498" y="5608"/>
                  </a:cubicBezTo>
                  <a:lnTo>
                    <a:pt x="8350" y="5608"/>
                  </a:lnTo>
                  <a:cubicBezTo>
                    <a:pt x="8539" y="5608"/>
                    <a:pt x="8696" y="5451"/>
                    <a:pt x="8696" y="5262"/>
                  </a:cubicBezTo>
                  <a:cubicBezTo>
                    <a:pt x="8696" y="5041"/>
                    <a:pt x="8539" y="4884"/>
                    <a:pt x="8350" y="4884"/>
                  </a:cubicBezTo>
                  <a:lnTo>
                    <a:pt x="7972" y="4884"/>
                  </a:lnTo>
                  <a:cubicBezTo>
                    <a:pt x="7814" y="4064"/>
                    <a:pt x="7688" y="3403"/>
                    <a:pt x="7593" y="2804"/>
                  </a:cubicBezTo>
                  <a:lnTo>
                    <a:pt x="11500" y="2804"/>
                  </a:lnTo>
                  <a:cubicBezTo>
                    <a:pt x="11689" y="2804"/>
                    <a:pt x="11847" y="2647"/>
                    <a:pt x="11847" y="2458"/>
                  </a:cubicBezTo>
                  <a:lnTo>
                    <a:pt x="11847" y="1071"/>
                  </a:lnTo>
                  <a:cubicBezTo>
                    <a:pt x="11910" y="882"/>
                    <a:pt x="11752" y="725"/>
                    <a:pt x="11532" y="725"/>
                  </a:cubicBezTo>
                  <a:lnTo>
                    <a:pt x="7121" y="725"/>
                  </a:lnTo>
                  <a:cubicBezTo>
                    <a:pt x="6900" y="252"/>
                    <a:pt x="6554" y="0"/>
                    <a:pt x="5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82"/>
            <p:cNvSpPr/>
            <p:nvPr/>
          </p:nvSpPr>
          <p:spPr>
            <a:xfrm>
              <a:off x="5241900" y="2327025"/>
              <a:ext cx="103975" cy="121325"/>
            </a:xfrm>
            <a:custGeom>
              <a:avLst/>
              <a:gdLst/>
              <a:ahLst/>
              <a:cxnLst/>
              <a:rect l="l" t="t" r="r" b="b"/>
              <a:pathLst>
                <a:path w="4159" h="4853" extrusionOk="0">
                  <a:moveTo>
                    <a:pt x="1985" y="725"/>
                  </a:moveTo>
                  <a:cubicBezTo>
                    <a:pt x="2394" y="725"/>
                    <a:pt x="2709" y="1040"/>
                    <a:pt x="2709" y="1450"/>
                  </a:cubicBezTo>
                  <a:cubicBezTo>
                    <a:pt x="2709" y="1828"/>
                    <a:pt x="2394" y="2143"/>
                    <a:pt x="1985" y="2143"/>
                  </a:cubicBezTo>
                  <a:cubicBezTo>
                    <a:pt x="1607" y="2143"/>
                    <a:pt x="1292" y="1828"/>
                    <a:pt x="1292" y="1450"/>
                  </a:cubicBezTo>
                  <a:cubicBezTo>
                    <a:pt x="1292" y="1040"/>
                    <a:pt x="1638" y="725"/>
                    <a:pt x="1985" y="725"/>
                  </a:cubicBezTo>
                  <a:close/>
                  <a:moveTo>
                    <a:pt x="1985" y="2804"/>
                  </a:moveTo>
                  <a:cubicBezTo>
                    <a:pt x="2741" y="2804"/>
                    <a:pt x="3371" y="3435"/>
                    <a:pt x="3371" y="4191"/>
                  </a:cubicBezTo>
                  <a:lnTo>
                    <a:pt x="630" y="4191"/>
                  </a:lnTo>
                  <a:cubicBezTo>
                    <a:pt x="630" y="3435"/>
                    <a:pt x="1260" y="2804"/>
                    <a:pt x="1985" y="2804"/>
                  </a:cubicBezTo>
                  <a:close/>
                  <a:moveTo>
                    <a:pt x="2048" y="1"/>
                  </a:moveTo>
                  <a:cubicBezTo>
                    <a:pt x="1292" y="1"/>
                    <a:pt x="662" y="631"/>
                    <a:pt x="662" y="1387"/>
                  </a:cubicBezTo>
                  <a:cubicBezTo>
                    <a:pt x="662" y="1765"/>
                    <a:pt x="819" y="2111"/>
                    <a:pt x="1040" y="2332"/>
                  </a:cubicBezTo>
                  <a:cubicBezTo>
                    <a:pt x="410" y="2710"/>
                    <a:pt x="0" y="3372"/>
                    <a:pt x="0" y="4159"/>
                  </a:cubicBezTo>
                  <a:lnTo>
                    <a:pt x="0" y="4506"/>
                  </a:lnTo>
                  <a:cubicBezTo>
                    <a:pt x="0" y="4695"/>
                    <a:pt x="158" y="4852"/>
                    <a:pt x="347" y="4852"/>
                  </a:cubicBezTo>
                  <a:lnTo>
                    <a:pt x="3812" y="4852"/>
                  </a:lnTo>
                  <a:cubicBezTo>
                    <a:pt x="4001" y="4852"/>
                    <a:pt x="4159" y="4695"/>
                    <a:pt x="4159" y="4506"/>
                  </a:cubicBezTo>
                  <a:lnTo>
                    <a:pt x="4159" y="4159"/>
                  </a:lnTo>
                  <a:cubicBezTo>
                    <a:pt x="4096" y="3403"/>
                    <a:pt x="3655" y="2710"/>
                    <a:pt x="3025" y="2332"/>
                  </a:cubicBezTo>
                  <a:cubicBezTo>
                    <a:pt x="3245" y="2111"/>
                    <a:pt x="3403" y="1765"/>
                    <a:pt x="3403" y="1387"/>
                  </a:cubicBezTo>
                  <a:cubicBezTo>
                    <a:pt x="3403" y="631"/>
                    <a:pt x="2772"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82"/>
            <p:cNvSpPr/>
            <p:nvPr/>
          </p:nvSpPr>
          <p:spPr>
            <a:xfrm>
              <a:off x="5048925" y="2328600"/>
              <a:ext cx="103975" cy="121325"/>
            </a:xfrm>
            <a:custGeom>
              <a:avLst/>
              <a:gdLst/>
              <a:ahLst/>
              <a:cxnLst/>
              <a:rect l="l" t="t" r="r" b="b"/>
              <a:pathLst>
                <a:path w="4159" h="4853" extrusionOk="0">
                  <a:moveTo>
                    <a:pt x="2048" y="662"/>
                  </a:moveTo>
                  <a:cubicBezTo>
                    <a:pt x="2426" y="662"/>
                    <a:pt x="2741" y="977"/>
                    <a:pt x="2741" y="1387"/>
                  </a:cubicBezTo>
                  <a:cubicBezTo>
                    <a:pt x="2741" y="1765"/>
                    <a:pt x="2426" y="2080"/>
                    <a:pt x="2048" y="2080"/>
                  </a:cubicBezTo>
                  <a:cubicBezTo>
                    <a:pt x="1639" y="2080"/>
                    <a:pt x="1324" y="1765"/>
                    <a:pt x="1324" y="1387"/>
                  </a:cubicBezTo>
                  <a:cubicBezTo>
                    <a:pt x="1324" y="977"/>
                    <a:pt x="1670" y="662"/>
                    <a:pt x="2048" y="662"/>
                  </a:cubicBezTo>
                  <a:close/>
                  <a:moveTo>
                    <a:pt x="2048" y="2710"/>
                  </a:moveTo>
                  <a:cubicBezTo>
                    <a:pt x="2773" y="2710"/>
                    <a:pt x="3403" y="3340"/>
                    <a:pt x="3403" y="4096"/>
                  </a:cubicBezTo>
                  <a:lnTo>
                    <a:pt x="662" y="4096"/>
                  </a:lnTo>
                  <a:cubicBezTo>
                    <a:pt x="662" y="3340"/>
                    <a:pt x="1292" y="2710"/>
                    <a:pt x="2048" y="2710"/>
                  </a:cubicBezTo>
                  <a:close/>
                  <a:moveTo>
                    <a:pt x="2111" y="1"/>
                  </a:moveTo>
                  <a:cubicBezTo>
                    <a:pt x="1355" y="1"/>
                    <a:pt x="725" y="631"/>
                    <a:pt x="725" y="1387"/>
                  </a:cubicBezTo>
                  <a:cubicBezTo>
                    <a:pt x="725" y="1733"/>
                    <a:pt x="882" y="2080"/>
                    <a:pt x="1134" y="2332"/>
                  </a:cubicBezTo>
                  <a:cubicBezTo>
                    <a:pt x="410" y="2647"/>
                    <a:pt x="0" y="3340"/>
                    <a:pt x="0" y="4128"/>
                  </a:cubicBezTo>
                  <a:lnTo>
                    <a:pt x="0" y="4474"/>
                  </a:lnTo>
                  <a:cubicBezTo>
                    <a:pt x="0" y="4695"/>
                    <a:pt x="158" y="4852"/>
                    <a:pt x="347" y="4852"/>
                  </a:cubicBezTo>
                  <a:lnTo>
                    <a:pt x="3812" y="4852"/>
                  </a:lnTo>
                  <a:cubicBezTo>
                    <a:pt x="4001" y="4852"/>
                    <a:pt x="4159" y="4695"/>
                    <a:pt x="4159" y="4474"/>
                  </a:cubicBezTo>
                  <a:lnTo>
                    <a:pt x="4159" y="4128"/>
                  </a:lnTo>
                  <a:cubicBezTo>
                    <a:pt x="4159" y="3340"/>
                    <a:pt x="3718" y="2678"/>
                    <a:pt x="3088" y="2332"/>
                  </a:cubicBezTo>
                  <a:cubicBezTo>
                    <a:pt x="3340" y="2080"/>
                    <a:pt x="3497" y="1733"/>
                    <a:pt x="3497" y="1387"/>
                  </a:cubicBezTo>
                  <a:cubicBezTo>
                    <a:pt x="3497" y="631"/>
                    <a:pt x="2867"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10" name="Google Shape;10110;p82"/>
          <p:cNvSpPr/>
          <p:nvPr/>
        </p:nvSpPr>
        <p:spPr>
          <a:xfrm>
            <a:off x="6707866" y="3835296"/>
            <a:ext cx="195185" cy="350371"/>
          </a:xfrm>
          <a:custGeom>
            <a:avLst/>
            <a:gdLst/>
            <a:ahLst/>
            <a:cxnLst/>
            <a:rect l="l" t="t" r="r" b="b"/>
            <a:pathLst>
              <a:path w="6617" h="11878" extrusionOk="0">
                <a:moveTo>
                  <a:pt x="2962" y="725"/>
                </a:moveTo>
                <a:lnTo>
                  <a:pt x="2489" y="2111"/>
                </a:lnTo>
                <a:lnTo>
                  <a:pt x="1575" y="2111"/>
                </a:lnTo>
                <a:lnTo>
                  <a:pt x="1103" y="725"/>
                </a:lnTo>
                <a:close/>
                <a:moveTo>
                  <a:pt x="3277" y="3529"/>
                </a:moveTo>
                <a:lnTo>
                  <a:pt x="5892" y="6144"/>
                </a:lnTo>
                <a:lnTo>
                  <a:pt x="5892" y="6616"/>
                </a:lnTo>
                <a:lnTo>
                  <a:pt x="5419" y="6616"/>
                </a:lnTo>
                <a:lnTo>
                  <a:pt x="3434" y="4663"/>
                </a:lnTo>
                <a:lnTo>
                  <a:pt x="3277" y="3529"/>
                </a:lnTo>
                <a:close/>
                <a:moveTo>
                  <a:pt x="2458" y="2804"/>
                </a:moveTo>
                <a:lnTo>
                  <a:pt x="3434" y="9357"/>
                </a:lnTo>
                <a:lnTo>
                  <a:pt x="2048" y="10964"/>
                </a:lnTo>
                <a:lnTo>
                  <a:pt x="693" y="9357"/>
                </a:lnTo>
                <a:lnTo>
                  <a:pt x="1670" y="2804"/>
                </a:lnTo>
                <a:close/>
                <a:moveTo>
                  <a:pt x="693" y="0"/>
                </a:moveTo>
                <a:cubicBezTo>
                  <a:pt x="567" y="0"/>
                  <a:pt x="473" y="32"/>
                  <a:pt x="410" y="158"/>
                </a:cubicBezTo>
                <a:cubicBezTo>
                  <a:pt x="315" y="252"/>
                  <a:pt x="315" y="378"/>
                  <a:pt x="378" y="473"/>
                </a:cubicBezTo>
                <a:lnTo>
                  <a:pt x="1040" y="2489"/>
                </a:lnTo>
                <a:lnTo>
                  <a:pt x="0" y="9389"/>
                </a:lnTo>
                <a:cubicBezTo>
                  <a:pt x="0" y="9452"/>
                  <a:pt x="0" y="9578"/>
                  <a:pt x="95" y="9672"/>
                </a:cubicBezTo>
                <a:lnTo>
                  <a:pt x="1828" y="11751"/>
                </a:lnTo>
                <a:cubicBezTo>
                  <a:pt x="1891" y="11814"/>
                  <a:pt x="1985" y="11877"/>
                  <a:pt x="2080" y="11877"/>
                </a:cubicBezTo>
                <a:cubicBezTo>
                  <a:pt x="2206" y="11877"/>
                  <a:pt x="2300" y="11814"/>
                  <a:pt x="2363" y="11751"/>
                </a:cubicBezTo>
                <a:lnTo>
                  <a:pt x="4096" y="9672"/>
                </a:lnTo>
                <a:cubicBezTo>
                  <a:pt x="4190" y="9578"/>
                  <a:pt x="4190" y="9483"/>
                  <a:pt x="4190" y="9389"/>
                </a:cubicBezTo>
                <a:lnTo>
                  <a:pt x="3623" y="5797"/>
                </a:lnTo>
                <a:lnTo>
                  <a:pt x="5041" y="7183"/>
                </a:lnTo>
                <a:cubicBezTo>
                  <a:pt x="5136" y="7246"/>
                  <a:pt x="5199" y="7309"/>
                  <a:pt x="5293" y="7309"/>
                </a:cubicBezTo>
                <a:lnTo>
                  <a:pt x="6270" y="7309"/>
                </a:lnTo>
                <a:cubicBezTo>
                  <a:pt x="6459" y="7309"/>
                  <a:pt x="6616" y="7152"/>
                  <a:pt x="6616" y="6931"/>
                </a:cubicBezTo>
                <a:lnTo>
                  <a:pt x="6616" y="5955"/>
                </a:lnTo>
                <a:cubicBezTo>
                  <a:pt x="6616" y="5892"/>
                  <a:pt x="6585" y="5766"/>
                  <a:pt x="6490" y="5734"/>
                </a:cubicBezTo>
                <a:lnTo>
                  <a:pt x="3119" y="2426"/>
                </a:lnTo>
                <a:lnTo>
                  <a:pt x="3749" y="473"/>
                </a:lnTo>
                <a:cubicBezTo>
                  <a:pt x="3781" y="378"/>
                  <a:pt x="3749" y="252"/>
                  <a:pt x="3718" y="158"/>
                </a:cubicBezTo>
                <a:cubicBezTo>
                  <a:pt x="3623" y="95"/>
                  <a:pt x="3560" y="0"/>
                  <a:pt x="34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11" name="Google Shape;10111;p82"/>
          <p:cNvGrpSpPr/>
          <p:nvPr/>
        </p:nvGrpSpPr>
        <p:grpSpPr>
          <a:xfrm>
            <a:off x="7956604" y="3836276"/>
            <a:ext cx="351315" cy="348513"/>
            <a:chOff x="6167350" y="2672800"/>
            <a:chExt cx="297750" cy="295375"/>
          </a:xfrm>
        </p:grpSpPr>
        <p:sp>
          <p:nvSpPr>
            <p:cNvPr id="10112" name="Google Shape;10112;p82"/>
            <p:cNvSpPr/>
            <p:nvPr/>
          </p:nvSpPr>
          <p:spPr>
            <a:xfrm>
              <a:off x="6167350" y="2672800"/>
              <a:ext cx="226850" cy="295375"/>
            </a:xfrm>
            <a:custGeom>
              <a:avLst/>
              <a:gdLst/>
              <a:ahLst/>
              <a:cxnLst/>
              <a:rect l="l" t="t" r="r" b="b"/>
              <a:pathLst>
                <a:path w="9074" h="11815" extrusionOk="0">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82"/>
            <p:cNvSpPr/>
            <p:nvPr/>
          </p:nvSpPr>
          <p:spPr>
            <a:xfrm>
              <a:off x="6201225" y="2762575"/>
              <a:ext cx="52775" cy="49650"/>
            </a:xfrm>
            <a:custGeom>
              <a:avLst/>
              <a:gdLst/>
              <a:ahLst/>
              <a:cxnLst/>
              <a:rect l="l" t="t" r="r" b="b"/>
              <a:pathLst>
                <a:path w="2111" h="1986" extrusionOk="0">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82"/>
            <p:cNvSpPr/>
            <p:nvPr/>
          </p:nvSpPr>
          <p:spPr>
            <a:xfrm>
              <a:off x="6308325" y="2882300"/>
              <a:ext cx="51225" cy="49650"/>
            </a:xfrm>
            <a:custGeom>
              <a:avLst/>
              <a:gdLst/>
              <a:ahLst/>
              <a:cxnLst/>
              <a:rect l="l" t="t" r="r" b="b"/>
              <a:pathLst>
                <a:path w="2049" h="1986" extrusionOk="0">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82"/>
            <p:cNvSpPr/>
            <p:nvPr/>
          </p:nvSpPr>
          <p:spPr>
            <a:xfrm>
              <a:off x="6200425" y="2759425"/>
              <a:ext cx="156775" cy="174875"/>
            </a:xfrm>
            <a:custGeom>
              <a:avLst/>
              <a:gdLst/>
              <a:ahLst/>
              <a:cxnLst/>
              <a:rect l="l" t="t" r="r" b="b"/>
              <a:pathLst>
                <a:path w="6271" h="6995" extrusionOk="0">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82"/>
            <p:cNvSpPr/>
            <p:nvPr/>
          </p:nvSpPr>
          <p:spPr>
            <a:xfrm>
              <a:off x="6412300" y="2742900"/>
              <a:ext cx="52800" cy="208725"/>
            </a:xfrm>
            <a:custGeom>
              <a:avLst/>
              <a:gdLst/>
              <a:ahLst/>
              <a:cxnLst/>
              <a:rect l="l" t="t" r="r" b="b"/>
              <a:pathLst>
                <a:path w="2112" h="8349" extrusionOk="0">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7" name="Google Shape;10117;p82"/>
          <p:cNvGrpSpPr/>
          <p:nvPr/>
        </p:nvGrpSpPr>
        <p:grpSpPr>
          <a:xfrm>
            <a:off x="6197601" y="1531509"/>
            <a:ext cx="347599" cy="350371"/>
            <a:chOff x="1777925" y="1953700"/>
            <a:chExt cx="294600" cy="296950"/>
          </a:xfrm>
        </p:grpSpPr>
        <p:sp>
          <p:nvSpPr>
            <p:cNvPr id="10118" name="Google Shape;10118;p82"/>
            <p:cNvSpPr/>
            <p:nvPr/>
          </p:nvSpPr>
          <p:spPr>
            <a:xfrm>
              <a:off x="1794450" y="2052125"/>
              <a:ext cx="278075" cy="198525"/>
            </a:xfrm>
            <a:custGeom>
              <a:avLst/>
              <a:gdLst/>
              <a:ahLst/>
              <a:cxnLst/>
              <a:rect l="l" t="t" r="r" b="b"/>
              <a:pathLst>
                <a:path w="11123" h="7941" extrusionOk="0">
                  <a:moveTo>
                    <a:pt x="10545" y="1"/>
                  </a:moveTo>
                  <a:cubicBezTo>
                    <a:pt x="10499" y="1"/>
                    <a:pt x="10449" y="11"/>
                    <a:pt x="10397" y="33"/>
                  </a:cubicBezTo>
                  <a:cubicBezTo>
                    <a:pt x="10208" y="64"/>
                    <a:pt x="10145" y="253"/>
                    <a:pt x="10177" y="474"/>
                  </a:cubicBezTo>
                  <a:cubicBezTo>
                    <a:pt x="10334" y="1009"/>
                    <a:pt x="10460" y="1514"/>
                    <a:pt x="10460" y="1986"/>
                  </a:cubicBezTo>
                  <a:cubicBezTo>
                    <a:pt x="10460" y="4885"/>
                    <a:pt x="8129" y="7247"/>
                    <a:pt x="5199" y="7247"/>
                  </a:cubicBezTo>
                  <a:cubicBezTo>
                    <a:pt x="3561" y="7247"/>
                    <a:pt x="2017" y="6460"/>
                    <a:pt x="1040" y="5137"/>
                  </a:cubicBezTo>
                  <a:lnTo>
                    <a:pt x="1734" y="5137"/>
                  </a:lnTo>
                  <a:cubicBezTo>
                    <a:pt x="1954" y="5137"/>
                    <a:pt x="2112" y="4979"/>
                    <a:pt x="2112" y="4790"/>
                  </a:cubicBezTo>
                  <a:cubicBezTo>
                    <a:pt x="2112" y="4601"/>
                    <a:pt x="1954" y="4444"/>
                    <a:pt x="1734" y="4444"/>
                  </a:cubicBezTo>
                  <a:lnTo>
                    <a:pt x="379" y="4444"/>
                  </a:lnTo>
                  <a:cubicBezTo>
                    <a:pt x="158" y="4444"/>
                    <a:pt x="1" y="4601"/>
                    <a:pt x="1" y="4790"/>
                  </a:cubicBezTo>
                  <a:lnTo>
                    <a:pt x="1" y="6176"/>
                  </a:lnTo>
                  <a:cubicBezTo>
                    <a:pt x="1" y="6365"/>
                    <a:pt x="158" y="6523"/>
                    <a:pt x="379" y="6523"/>
                  </a:cubicBezTo>
                  <a:cubicBezTo>
                    <a:pt x="568" y="6523"/>
                    <a:pt x="725" y="6365"/>
                    <a:pt x="725" y="6176"/>
                  </a:cubicBezTo>
                  <a:lnTo>
                    <a:pt x="725" y="5830"/>
                  </a:lnTo>
                  <a:cubicBezTo>
                    <a:pt x="1860" y="7184"/>
                    <a:pt x="3529" y="7941"/>
                    <a:pt x="5199" y="7941"/>
                  </a:cubicBezTo>
                  <a:cubicBezTo>
                    <a:pt x="8476" y="7941"/>
                    <a:pt x="11122" y="5294"/>
                    <a:pt x="11122" y="2049"/>
                  </a:cubicBezTo>
                  <a:cubicBezTo>
                    <a:pt x="11122" y="1482"/>
                    <a:pt x="11028" y="883"/>
                    <a:pt x="10839" y="253"/>
                  </a:cubicBezTo>
                  <a:cubicBezTo>
                    <a:pt x="10814" y="109"/>
                    <a:pt x="10698" y="1"/>
                    <a:pt x="1054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82"/>
            <p:cNvSpPr/>
            <p:nvPr/>
          </p:nvSpPr>
          <p:spPr>
            <a:xfrm>
              <a:off x="1777925" y="1953700"/>
              <a:ext cx="278050" cy="198675"/>
            </a:xfrm>
            <a:custGeom>
              <a:avLst/>
              <a:gdLst/>
              <a:ahLst/>
              <a:cxnLst/>
              <a:rect l="l" t="t" r="r" b="b"/>
              <a:pathLst>
                <a:path w="11122" h="7947" extrusionOk="0">
                  <a:moveTo>
                    <a:pt x="5892" y="0"/>
                  </a:moveTo>
                  <a:cubicBezTo>
                    <a:pt x="2647" y="0"/>
                    <a:pt x="0" y="2615"/>
                    <a:pt x="0" y="5892"/>
                  </a:cubicBezTo>
                  <a:cubicBezTo>
                    <a:pt x="0" y="6459"/>
                    <a:pt x="63" y="7026"/>
                    <a:pt x="284" y="7656"/>
                  </a:cubicBezTo>
                  <a:cubicBezTo>
                    <a:pt x="310" y="7869"/>
                    <a:pt x="450" y="7947"/>
                    <a:pt x="606" y="7947"/>
                  </a:cubicBezTo>
                  <a:cubicBezTo>
                    <a:pt x="635" y="7947"/>
                    <a:pt x="664" y="7944"/>
                    <a:pt x="693" y="7939"/>
                  </a:cubicBezTo>
                  <a:cubicBezTo>
                    <a:pt x="914" y="7908"/>
                    <a:pt x="977" y="7719"/>
                    <a:pt x="945" y="7498"/>
                  </a:cubicBezTo>
                  <a:cubicBezTo>
                    <a:pt x="788" y="6963"/>
                    <a:pt x="662" y="6459"/>
                    <a:pt x="662" y="5923"/>
                  </a:cubicBezTo>
                  <a:cubicBezTo>
                    <a:pt x="662" y="3056"/>
                    <a:pt x="2993" y="693"/>
                    <a:pt x="5923" y="693"/>
                  </a:cubicBezTo>
                  <a:cubicBezTo>
                    <a:pt x="7561" y="693"/>
                    <a:pt x="9105" y="1481"/>
                    <a:pt x="10082" y="2773"/>
                  </a:cubicBezTo>
                  <a:lnTo>
                    <a:pt x="9389" y="2773"/>
                  </a:lnTo>
                  <a:cubicBezTo>
                    <a:pt x="9168" y="2773"/>
                    <a:pt x="9011" y="2930"/>
                    <a:pt x="9011" y="3151"/>
                  </a:cubicBezTo>
                  <a:cubicBezTo>
                    <a:pt x="9011" y="3340"/>
                    <a:pt x="9168" y="3497"/>
                    <a:pt x="9389" y="3497"/>
                  </a:cubicBezTo>
                  <a:lnTo>
                    <a:pt x="10743" y="3497"/>
                  </a:lnTo>
                  <a:cubicBezTo>
                    <a:pt x="10964" y="3497"/>
                    <a:pt x="11121" y="3340"/>
                    <a:pt x="11121" y="3151"/>
                  </a:cubicBezTo>
                  <a:lnTo>
                    <a:pt x="11121" y="1765"/>
                  </a:lnTo>
                  <a:cubicBezTo>
                    <a:pt x="11121" y="1575"/>
                    <a:pt x="10964" y="1418"/>
                    <a:pt x="10743" y="1418"/>
                  </a:cubicBezTo>
                  <a:cubicBezTo>
                    <a:pt x="10554" y="1418"/>
                    <a:pt x="10397" y="1575"/>
                    <a:pt x="10397" y="1765"/>
                  </a:cubicBezTo>
                  <a:lnTo>
                    <a:pt x="10397" y="2111"/>
                  </a:lnTo>
                  <a:cubicBezTo>
                    <a:pt x="9263" y="725"/>
                    <a:pt x="7593"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82"/>
            <p:cNvSpPr/>
            <p:nvPr/>
          </p:nvSpPr>
          <p:spPr>
            <a:xfrm>
              <a:off x="1829125" y="2006475"/>
              <a:ext cx="191400" cy="191400"/>
            </a:xfrm>
            <a:custGeom>
              <a:avLst/>
              <a:gdLst/>
              <a:ahLst/>
              <a:cxnLst/>
              <a:rect l="l" t="t" r="r" b="b"/>
              <a:pathLst>
                <a:path w="7656" h="7656" extrusionOk="0">
                  <a:moveTo>
                    <a:pt x="4190" y="693"/>
                  </a:moveTo>
                  <a:cubicBezTo>
                    <a:pt x="4757" y="788"/>
                    <a:pt x="5324" y="1008"/>
                    <a:pt x="5797" y="1386"/>
                  </a:cubicBezTo>
                  <a:lnTo>
                    <a:pt x="5545" y="1607"/>
                  </a:lnTo>
                  <a:cubicBezTo>
                    <a:pt x="5450" y="1733"/>
                    <a:pt x="5450" y="1953"/>
                    <a:pt x="5545" y="2079"/>
                  </a:cubicBezTo>
                  <a:cubicBezTo>
                    <a:pt x="5608" y="2142"/>
                    <a:pt x="5702" y="2174"/>
                    <a:pt x="5793" y="2174"/>
                  </a:cubicBezTo>
                  <a:cubicBezTo>
                    <a:pt x="5884" y="2174"/>
                    <a:pt x="5970" y="2142"/>
                    <a:pt x="6017" y="2079"/>
                  </a:cubicBezTo>
                  <a:lnTo>
                    <a:pt x="6270" y="1859"/>
                  </a:lnTo>
                  <a:cubicBezTo>
                    <a:pt x="6616" y="2268"/>
                    <a:pt x="6868" y="2835"/>
                    <a:pt x="6931" y="3466"/>
                  </a:cubicBezTo>
                  <a:lnTo>
                    <a:pt x="6616" y="3466"/>
                  </a:lnTo>
                  <a:cubicBezTo>
                    <a:pt x="6427" y="3466"/>
                    <a:pt x="6270" y="3623"/>
                    <a:pt x="6270" y="3812"/>
                  </a:cubicBezTo>
                  <a:cubicBezTo>
                    <a:pt x="6270" y="4001"/>
                    <a:pt x="6427" y="4159"/>
                    <a:pt x="6616" y="4159"/>
                  </a:cubicBezTo>
                  <a:lnTo>
                    <a:pt x="6931" y="4159"/>
                  </a:lnTo>
                  <a:cubicBezTo>
                    <a:pt x="6868" y="4757"/>
                    <a:pt x="6616" y="5324"/>
                    <a:pt x="6270" y="5797"/>
                  </a:cubicBezTo>
                  <a:lnTo>
                    <a:pt x="6017" y="5545"/>
                  </a:lnTo>
                  <a:cubicBezTo>
                    <a:pt x="5970" y="5482"/>
                    <a:pt x="5884" y="5450"/>
                    <a:pt x="5793" y="5450"/>
                  </a:cubicBezTo>
                  <a:cubicBezTo>
                    <a:pt x="5702" y="5450"/>
                    <a:pt x="5608" y="5482"/>
                    <a:pt x="5545" y="5545"/>
                  </a:cubicBezTo>
                  <a:cubicBezTo>
                    <a:pt x="5450" y="5671"/>
                    <a:pt x="5450" y="5923"/>
                    <a:pt x="5545" y="6017"/>
                  </a:cubicBezTo>
                  <a:lnTo>
                    <a:pt x="5797" y="6270"/>
                  </a:lnTo>
                  <a:cubicBezTo>
                    <a:pt x="5356" y="6616"/>
                    <a:pt x="4820" y="6837"/>
                    <a:pt x="4190" y="6931"/>
                  </a:cubicBezTo>
                  <a:lnTo>
                    <a:pt x="4190" y="6616"/>
                  </a:lnTo>
                  <a:cubicBezTo>
                    <a:pt x="4190" y="6427"/>
                    <a:pt x="4033" y="6270"/>
                    <a:pt x="3812" y="6270"/>
                  </a:cubicBezTo>
                  <a:cubicBezTo>
                    <a:pt x="3623" y="6270"/>
                    <a:pt x="3466" y="6427"/>
                    <a:pt x="3466" y="6616"/>
                  </a:cubicBezTo>
                  <a:lnTo>
                    <a:pt x="3466" y="6931"/>
                  </a:lnTo>
                  <a:cubicBezTo>
                    <a:pt x="2867" y="6837"/>
                    <a:pt x="2331" y="6616"/>
                    <a:pt x="1859" y="6270"/>
                  </a:cubicBezTo>
                  <a:lnTo>
                    <a:pt x="2079" y="6017"/>
                  </a:lnTo>
                  <a:cubicBezTo>
                    <a:pt x="2205" y="5891"/>
                    <a:pt x="2205" y="5671"/>
                    <a:pt x="2079" y="5545"/>
                  </a:cubicBezTo>
                  <a:cubicBezTo>
                    <a:pt x="2032" y="5482"/>
                    <a:pt x="1945" y="5450"/>
                    <a:pt x="1855" y="5450"/>
                  </a:cubicBezTo>
                  <a:cubicBezTo>
                    <a:pt x="1764" y="5450"/>
                    <a:pt x="1670" y="5482"/>
                    <a:pt x="1607" y="5545"/>
                  </a:cubicBezTo>
                  <a:lnTo>
                    <a:pt x="1386" y="5797"/>
                  </a:lnTo>
                  <a:cubicBezTo>
                    <a:pt x="1040" y="5356"/>
                    <a:pt x="788" y="4789"/>
                    <a:pt x="725" y="4159"/>
                  </a:cubicBezTo>
                  <a:lnTo>
                    <a:pt x="1040" y="4159"/>
                  </a:lnTo>
                  <a:cubicBezTo>
                    <a:pt x="1229" y="4159"/>
                    <a:pt x="1386" y="4001"/>
                    <a:pt x="1386" y="3812"/>
                  </a:cubicBezTo>
                  <a:cubicBezTo>
                    <a:pt x="1386" y="3623"/>
                    <a:pt x="1229" y="3466"/>
                    <a:pt x="1040" y="3466"/>
                  </a:cubicBezTo>
                  <a:lnTo>
                    <a:pt x="725" y="3466"/>
                  </a:lnTo>
                  <a:cubicBezTo>
                    <a:pt x="788" y="2867"/>
                    <a:pt x="1040" y="2331"/>
                    <a:pt x="1386" y="1859"/>
                  </a:cubicBezTo>
                  <a:lnTo>
                    <a:pt x="1607" y="2079"/>
                  </a:lnTo>
                  <a:cubicBezTo>
                    <a:pt x="1701" y="2174"/>
                    <a:pt x="1764" y="2205"/>
                    <a:pt x="1859" y="2205"/>
                  </a:cubicBezTo>
                  <a:cubicBezTo>
                    <a:pt x="1922" y="2205"/>
                    <a:pt x="2048" y="2174"/>
                    <a:pt x="2079" y="2079"/>
                  </a:cubicBezTo>
                  <a:cubicBezTo>
                    <a:pt x="2205" y="1953"/>
                    <a:pt x="2205" y="1733"/>
                    <a:pt x="2079" y="1607"/>
                  </a:cubicBezTo>
                  <a:lnTo>
                    <a:pt x="1859" y="1386"/>
                  </a:lnTo>
                  <a:cubicBezTo>
                    <a:pt x="2300" y="1008"/>
                    <a:pt x="2835" y="788"/>
                    <a:pt x="3466" y="693"/>
                  </a:cubicBezTo>
                  <a:lnTo>
                    <a:pt x="3466" y="1008"/>
                  </a:lnTo>
                  <a:cubicBezTo>
                    <a:pt x="3466" y="1229"/>
                    <a:pt x="3623" y="1386"/>
                    <a:pt x="3812" y="1386"/>
                  </a:cubicBezTo>
                  <a:cubicBezTo>
                    <a:pt x="4033" y="1386"/>
                    <a:pt x="4190" y="1229"/>
                    <a:pt x="4190" y="1008"/>
                  </a:cubicBezTo>
                  <a:lnTo>
                    <a:pt x="4190" y="693"/>
                  </a:lnTo>
                  <a:close/>
                  <a:moveTo>
                    <a:pt x="3812" y="0"/>
                  </a:moveTo>
                  <a:cubicBezTo>
                    <a:pt x="1733" y="0"/>
                    <a:pt x="0" y="1701"/>
                    <a:pt x="0" y="3812"/>
                  </a:cubicBezTo>
                  <a:cubicBezTo>
                    <a:pt x="0" y="5923"/>
                    <a:pt x="1701" y="7656"/>
                    <a:pt x="3812" y="7656"/>
                  </a:cubicBezTo>
                  <a:cubicBezTo>
                    <a:pt x="5923" y="7656"/>
                    <a:pt x="7656" y="5954"/>
                    <a:pt x="7656" y="3812"/>
                  </a:cubicBezTo>
                  <a:cubicBezTo>
                    <a:pt x="7656" y="1733"/>
                    <a:pt x="5954" y="0"/>
                    <a:pt x="38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82"/>
            <p:cNvSpPr/>
            <p:nvPr/>
          </p:nvSpPr>
          <p:spPr>
            <a:xfrm>
              <a:off x="1915750" y="2058450"/>
              <a:ext cx="35475" cy="52800"/>
            </a:xfrm>
            <a:custGeom>
              <a:avLst/>
              <a:gdLst/>
              <a:ahLst/>
              <a:cxnLst/>
              <a:rect l="l" t="t" r="r" b="b"/>
              <a:pathLst>
                <a:path w="1419" h="2112" extrusionOk="0">
                  <a:moveTo>
                    <a:pt x="347" y="0"/>
                  </a:moveTo>
                  <a:cubicBezTo>
                    <a:pt x="158" y="0"/>
                    <a:pt x="1" y="158"/>
                    <a:pt x="1" y="378"/>
                  </a:cubicBezTo>
                  <a:lnTo>
                    <a:pt x="1" y="1733"/>
                  </a:lnTo>
                  <a:cubicBezTo>
                    <a:pt x="1" y="1954"/>
                    <a:pt x="158" y="2111"/>
                    <a:pt x="347" y="2111"/>
                  </a:cubicBezTo>
                  <a:lnTo>
                    <a:pt x="1072" y="2111"/>
                  </a:lnTo>
                  <a:cubicBezTo>
                    <a:pt x="1261" y="2111"/>
                    <a:pt x="1418" y="1954"/>
                    <a:pt x="1418" y="1733"/>
                  </a:cubicBezTo>
                  <a:cubicBezTo>
                    <a:pt x="1418" y="1544"/>
                    <a:pt x="1261" y="1387"/>
                    <a:pt x="1072" y="1387"/>
                  </a:cubicBezTo>
                  <a:lnTo>
                    <a:pt x="725" y="1387"/>
                  </a:lnTo>
                  <a:lnTo>
                    <a:pt x="725" y="378"/>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2" name="Google Shape;10122;p82"/>
          <p:cNvGrpSpPr/>
          <p:nvPr/>
        </p:nvGrpSpPr>
        <p:grpSpPr>
          <a:xfrm>
            <a:off x="6213411" y="1984397"/>
            <a:ext cx="315977" cy="347599"/>
            <a:chOff x="1790525" y="2319150"/>
            <a:chExt cx="267800" cy="294600"/>
          </a:xfrm>
        </p:grpSpPr>
        <p:sp>
          <p:nvSpPr>
            <p:cNvPr id="10123" name="Google Shape;10123;p82"/>
            <p:cNvSpPr/>
            <p:nvPr/>
          </p:nvSpPr>
          <p:spPr>
            <a:xfrm>
              <a:off x="1881100" y="2423125"/>
              <a:ext cx="88225" cy="155175"/>
            </a:xfrm>
            <a:custGeom>
              <a:avLst/>
              <a:gdLst/>
              <a:ahLst/>
              <a:cxnLst/>
              <a:rect l="l" t="t" r="r" b="b"/>
              <a:pathLst>
                <a:path w="3529" h="6207" extrusionOk="0">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82"/>
            <p:cNvSpPr/>
            <p:nvPr/>
          </p:nvSpPr>
          <p:spPr>
            <a:xfrm>
              <a:off x="1790525" y="2319150"/>
              <a:ext cx="267800" cy="294600"/>
            </a:xfrm>
            <a:custGeom>
              <a:avLst/>
              <a:gdLst/>
              <a:ahLst/>
              <a:cxnLst/>
              <a:rect l="l" t="t" r="r" b="b"/>
              <a:pathLst>
                <a:path w="10712" h="11784" extrusionOk="0">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25" name="Google Shape;10125;p82"/>
          <p:cNvSpPr/>
          <p:nvPr/>
        </p:nvSpPr>
        <p:spPr>
          <a:xfrm>
            <a:off x="6196153" y="2424782"/>
            <a:ext cx="350401" cy="350371"/>
          </a:xfrm>
          <a:custGeom>
            <a:avLst/>
            <a:gdLst/>
            <a:ahLst/>
            <a:cxnLst/>
            <a:rect l="l" t="t" r="r" b="b"/>
            <a:pathLst>
              <a:path w="11879" h="11878" extrusionOk="0">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26" name="Google Shape;10126;p82"/>
          <p:cNvGrpSpPr/>
          <p:nvPr/>
        </p:nvGrpSpPr>
        <p:grpSpPr>
          <a:xfrm>
            <a:off x="4866386" y="2897963"/>
            <a:ext cx="349457" cy="348542"/>
            <a:chOff x="3599700" y="1954475"/>
            <a:chExt cx="296175" cy="295400"/>
          </a:xfrm>
        </p:grpSpPr>
        <p:sp>
          <p:nvSpPr>
            <p:cNvPr id="10127" name="Google Shape;10127;p82"/>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82"/>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82"/>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0" name="Google Shape;10130;p82"/>
          <p:cNvGrpSpPr/>
          <p:nvPr/>
        </p:nvGrpSpPr>
        <p:grpSpPr>
          <a:xfrm>
            <a:off x="4867316" y="3387426"/>
            <a:ext cx="347599" cy="347599"/>
            <a:chOff x="3601275" y="2319150"/>
            <a:chExt cx="294600" cy="294600"/>
          </a:xfrm>
        </p:grpSpPr>
        <p:sp>
          <p:nvSpPr>
            <p:cNvPr id="10131" name="Google Shape;10131;p82"/>
            <p:cNvSpPr/>
            <p:nvPr/>
          </p:nvSpPr>
          <p:spPr>
            <a:xfrm>
              <a:off x="3601275" y="2319150"/>
              <a:ext cx="294600" cy="294600"/>
            </a:xfrm>
            <a:custGeom>
              <a:avLst/>
              <a:gdLst/>
              <a:ahLst/>
              <a:cxnLst/>
              <a:rect l="l" t="t" r="r" b="b"/>
              <a:pathLst>
                <a:path w="11784" h="11784" extrusionOk="0">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82"/>
            <p:cNvSpPr/>
            <p:nvPr/>
          </p:nvSpPr>
          <p:spPr>
            <a:xfrm>
              <a:off x="3713900" y="2434350"/>
              <a:ext cx="55950" cy="52200"/>
            </a:xfrm>
            <a:custGeom>
              <a:avLst/>
              <a:gdLst/>
              <a:ahLst/>
              <a:cxnLst/>
              <a:rect l="l" t="t" r="r" b="b"/>
              <a:pathLst>
                <a:path w="2238" h="2088" extrusionOk="0">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33" name="Google Shape;10133;p82"/>
          <p:cNvSpPr/>
          <p:nvPr/>
        </p:nvSpPr>
        <p:spPr>
          <a:xfrm>
            <a:off x="4866749" y="3836225"/>
            <a:ext cx="348542" cy="348513"/>
          </a:xfrm>
          <a:custGeom>
            <a:avLst/>
            <a:gdLst/>
            <a:ahLst/>
            <a:cxnLst/>
            <a:rect l="l" t="t" r="r" b="b"/>
            <a:pathLst>
              <a:path w="11816" h="11815" extrusionOk="0">
                <a:moveTo>
                  <a:pt x="6207" y="693"/>
                </a:moveTo>
                <a:cubicBezTo>
                  <a:pt x="7877" y="819"/>
                  <a:pt x="9326" y="1670"/>
                  <a:pt x="10208" y="2993"/>
                </a:cubicBezTo>
                <a:lnTo>
                  <a:pt x="6207" y="5293"/>
                </a:lnTo>
                <a:lnTo>
                  <a:pt x="6207" y="693"/>
                </a:lnTo>
                <a:close/>
                <a:moveTo>
                  <a:pt x="10555" y="3623"/>
                </a:moveTo>
                <a:cubicBezTo>
                  <a:pt x="10901" y="4316"/>
                  <a:pt x="11090" y="5104"/>
                  <a:pt x="11090" y="5923"/>
                </a:cubicBezTo>
                <a:cubicBezTo>
                  <a:pt x="11090" y="7026"/>
                  <a:pt x="10744" y="8097"/>
                  <a:pt x="10114" y="8979"/>
                </a:cubicBezTo>
                <a:lnTo>
                  <a:pt x="6491" y="5986"/>
                </a:lnTo>
                <a:lnTo>
                  <a:pt x="10555" y="3623"/>
                </a:lnTo>
                <a:close/>
                <a:moveTo>
                  <a:pt x="5546" y="693"/>
                </a:moveTo>
                <a:lnTo>
                  <a:pt x="5546" y="5892"/>
                </a:lnTo>
                <a:cubicBezTo>
                  <a:pt x="5546" y="6018"/>
                  <a:pt x="5577" y="6081"/>
                  <a:pt x="5672" y="6175"/>
                </a:cubicBezTo>
                <a:lnTo>
                  <a:pt x="9673" y="9483"/>
                </a:lnTo>
                <a:cubicBezTo>
                  <a:pt x="8728" y="10491"/>
                  <a:pt x="7373" y="11121"/>
                  <a:pt x="5892" y="11121"/>
                </a:cubicBezTo>
                <a:cubicBezTo>
                  <a:pt x="3025" y="11121"/>
                  <a:pt x="662" y="8822"/>
                  <a:pt x="662" y="5892"/>
                </a:cubicBezTo>
                <a:cubicBezTo>
                  <a:pt x="662" y="3151"/>
                  <a:pt x="2836" y="851"/>
                  <a:pt x="5546" y="693"/>
                </a:cubicBezTo>
                <a:close/>
                <a:moveTo>
                  <a:pt x="5892" y="0"/>
                </a:moveTo>
                <a:cubicBezTo>
                  <a:pt x="2647" y="0"/>
                  <a:pt x="1" y="2615"/>
                  <a:pt x="1" y="5892"/>
                </a:cubicBezTo>
                <a:cubicBezTo>
                  <a:pt x="1" y="9168"/>
                  <a:pt x="2647" y="11814"/>
                  <a:pt x="5892" y="11814"/>
                </a:cubicBezTo>
                <a:cubicBezTo>
                  <a:pt x="9169" y="11814"/>
                  <a:pt x="11815" y="9168"/>
                  <a:pt x="11815" y="5892"/>
                </a:cubicBezTo>
                <a:cubicBezTo>
                  <a:pt x="11815" y="2678"/>
                  <a:pt x="9137"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34" name="Google Shape;10134;p82"/>
          <p:cNvGrpSpPr/>
          <p:nvPr/>
        </p:nvGrpSpPr>
        <p:grpSpPr>
          <a:xfrm>
            <a:off x="7087019" y="2897521"/>
            <a:ext cx="328071" cy="349427"/>
            <a:chOff x="5421475" y="1945825"/>
            <a:chExt cx="278050" cy="296150"/>
          </a:xfrm>
        </p:grpSpPr>
        <p:sp>
          <p:nvSpPr>
            <p:cNvPr id="10135" name="Google Shape;10135;p82"/>
            <p:cNvSpPr/>
            <p:nvPr/>
          </p:nvSpPr>
          <p:spPr>
            <a:xfrm>
              <a:off x="5472650" y="1999375"/>
              <a:ext cx="172525" cy="242600"/>
            </a:xfrm>
            <a:custGeom>
              <a:avLst/>
              <a:gdLst/>
              <a:ahLst/>
              <a:cxnLst/>
              <a:rect l="l" t="t" r="r" b="b"/>
              <a:pathLst>
                <a:path w="6901" h="9704" extrusionOk="0">
                  <a:moveTo>
                    <a:pt x="1765" y="1355"/>
                  </a:moveTo>
                  <a:cubicBezTo>
                    <a:pt x="1986" y="1355"/>
                    <a:pt x="2143" y="1513"/>
                    <a:pt x="2143" y="1702"/>
                  </a:cubicBezTo>
                  <a:lnTo>
                    <a:pt x="2143" y="2048"/>
                  </a:lnTo>
                  <a:lnTo>
                    <a:pt x="1765" y="2048"/>
                  </a:lnTo>
                  <a:cubicBezTo>
                    <a:pt x="1671" y="2048"/>
                    <a:pt x="1545" y="2048"/>
                    <a:pt x="1419" y="2111"/>
                  </a:cubicBezTo>
                  <a:lnTo>
                    <a:pt x="1419" y="1702"/>
                  </a:lnTo>
                  <a:cubicBezTo>
                    <a:pt x="1419" y="1513"/>
                    <a:pt x="1576" y="1355"/>
                    <a:pt x="1765" y="1355"/>
                  </a:cubicBezTo>
                  <a:close/>
                  <a:moveTo>
                    <a:pt x="3151" y="631"/>
                  </a:moveTo>
                  <a:cubicBezTo>
                    <a:pt x="3341" y="631"/>
                    <a:pt x="3498" y="788"/>
                    <a:pt x="3498" y="1009"/>
                  </a:cubicBezTo>
                  <a:lnTo>
                    <a:pt x="3498" y="2111"/>
                  </a:lnTo>
                  <a:cubicBezTo>
                    <a:pt x="3404" y="2048"/>
                    <a:pt x="3277" y="2017"/>
                    <a:pt x="3151" y="2017"/>
                  </a:cubicBezTo>
                  <a:lnTo>
                    <a:pt x="2805" y="2017"/>
                  </a:lnTo>
                  <a:lnTo>
                    <a:pt x="2805" y="1009"/>
                  </a:lnTo>
                  <a:cubicBezTo>
                    <a:pt x="2805" y="788"/>
                    <a:pt x="2962" y="631"/>
                    <a:pt x="3151" y="631"/>
                  </a:cubicBezTo>
                  <a:close/>
                  <a:moveTo>
                    <a:pt x="4538" y="1355"/>
                  </a:moveTo>
                  <a:cubicBezTo>
                    <a:pt x="4727" y="1355"/>
                    <a:pt x="4884" y="1513"/>
                    <a:pt x="4884" y="1702"/>
                  </a:cubicBezTo>
                  <a:lnTo>
                    <a:pt x="4884" y="3088"/>
                  </a:lnTo>
                  <a:cubicBezTo>
                    <a:pt x="4884" y="3277"/>
                    <a:pt x="4727" y="3435"/>
                    <a:pt x="4538" y="3435"/>
                  </a:cubicBezTo>
                  <a:cubicBezTo>
                    <a:pt x="4349" y="3435"/>
                    <a:pt x="4191" y="3277"/>
                    <a:pt x="4191" y="3088"/>
                  </a:cubicBezTo>
                  <a:lnTo>
                    <a:pt x="4191" y="1702"/>
                  </a:lnTo>
                  <a:cubicBezTo>
                    <a:pt x="4191" y="1513"/>
                    <a:pt x="4349" y="1355"/>
                    <a:pt x="4538" y="1355"/>
                  </a:cubicBezTo>
                  <a:close/>
                  <a:moveTo>
                    <a:pt x="5924" y="2017"/>
                  </a:moveTo>
                  <a:cubicBezTo>
                    <a:pt x="6113" y="2017"/>
                    <a:pt x="6270" y="2174"/>
                    <a:pt x="6270" y="2363"/>
                  </a:cubicBezTo>
                  <a:lnTo>
                    <a:pt x="6270" y="3088"/>
                  </a:lnTo>
                  <a:cubicBezTo>
                    <a:pt x="6270" y="3277"/>
                    <a:pt x="6113" y="3435"/>
                    <a:pt x="5924" y="3435"/>
                  </a:cubicBezTo>
                  <a:cubicBezTo>
                    <a:pt x="5703" y="3435"/>
                    <a:pt x="5546" y="3277"/>
                    <a:pt x="5546" y="3088"/>
                  </a:cubicBezTo>
                  <a:lnTo>
                    <a:pt x="5546" y="2363"/>
                  </a:lnTo>
                  <a:cubicBezTo>
                    <a:pt x="5546" y="2174"/>
                    <a:pt x="5703" y="2017"/>
                    <a:pt x="5924" y="2017"/>
                  </a:cubicBezTo>
                  <a:close/>
                  <a:moveTo>
                    <a:pt x="3120" y="2741"/>
                  </a:moveTo>
                  <a:cubicBezTo>
                    <a:pt x="3309" y="2741"/>
                    <a:pt x="3467" y="2899"/>
                    <a:pt x="3467" y="3088"/>
                  </a:cubicBezTo>
                  <a:cubicBezTo>
                    <a:pt x="3467" y="3277"/>
                    <a:pt x="3309" y="3435"/>
                    <a:pt x="3120" y="3435"/>
                  </a:cubicBezTo>
                  <a:lnTo>
                    <a:pt x="1734" y="3435"/>
                  </a:lnTo>
                  <a:cubicBezTo>
                    <a:pt x="1545" y="3435"/>
                    <a:pt x="1387" y="3592"/>
                    <a:pt x="1387" y="3781"/>
                  </a:cubicBezTo>
                  <a:cubicBezTo>
                    <a:pt x="1387" y="4002"/>
                    <a:pt x="1545" y="4159"/>
                    <a:pt x="1734" y="4159"/>
                  </a:cubicBezTo>
                  <a:cubicBezTo>
                    <a:pt x="2679" y="4159"/>
                    <a:pt x="3467" y="4947"/>
                    <a:pt x="3467" y="5892"/>
                  </a:cubicBezTo>
                  <a:cubicBezTo>
                    <a:pt x="3467" y="6081"/>
                    <a:pt x="3624" y="6238"/>
                    <a:pt x="3845" y="6238"/>
                  </a:cubicBezTo>
                  <a:cubicBezTo>
                    <a:pt x="4034" y="6238"/>
                    <a:pt x="4191" y="6081"/>
                    <a:pt x="4191" y="5892"/>
                  </a:cubicBezTo>
                  <a:cubicBezTo>
                    <a:pt x="4191" y="5167"/>
                    <a:pt x="3876" y="4537"/>
                    <a:pt x="3435" y="4096"/>
                  </a:cubicBezTo>
                  <a:cubicBezTo>
                    <a:pt x="3593" y="4065"/>
                    <a:pt x="3750" y="4002"/>
                    <a:pt x="3876" y="3876"/>
                  </a:cubicBezTo>
                  <a:cubicBezTo>
                    <a:pt x="4065" y="4033"/>
                    <a:pt x="4317" y="4159"/>
                    <a:pt x="4569" y="4159"/>
                  </a:cubicBezTo>
                  <a:cubicBezTo>
                    <a:pt x="4853" y="4159"/>
                    <a:pt x="5073" y="4033"/>
                    <a:pt x="5294" y="3876"/>
                  </a:cubicBezTo>
                  <a:cubicBezTo>
                    <a:pt x="5483" y="4033"/>
                    <a:pt x="5703" y="4159"/>
                    <a:pt x="5987" y="4159"/>
                  </a:cubicBezTo>
                  <a:cubicBezTo>
                    <a:pt x="6113" y="4159"/>
                    <a:pt x="6239" y="4096"/>
                    <a:pt x="6333" y="4065"/>
                  </a:cubicBezTo>
                  <a:lnTo>
                    <a:pt x="6333" y="5167"/>
                  </a:lnTo>
                  <a:cubicBezTo>
                    <a:pt x="6333" y="5923"/>
                    <a:pt x="5861" y="6554"/>
                    <a:pt x="5199" y="6774"/>
                  </a:cubicBezTo>
                  <a:cubicBezTo>
                    <a:pt x="5042" y="6837"/>
                    <a:pt x="4979" y="6995"/>
                    <a:pt x="4979" y="7089"/>
                  </a:cubicBezTo>
                  <a:lnTo>
                    <a:pt x="4979" y="7562"/>
                  </a:lnTo>
                  <a:lnTo>
                    <a:pt x="2206" y="7562"/>
                  </a:lnTo>
                  <a:lnTo>
                    <a:pt x="2206" y="7089"/>
                  </a:lnTo>
                  <a:cubicBezTo>
                    <a:pt x="2206" y="6932"/>
                    <a:pt x="2143" y="6837"/>
                    <a:pt x="1986" y="6774"/>
                  </a:cubicBezTo>
                  <a:cubicBezTo>
                    <a:pt x="1261" y="6554"/>
                    <a:pt x="820" y="5892"/>
                    <a:pt x="820" y="5167"/>
                  </a:cubicBezTo>
                  <a:lnTo>
                    <a:pt x="820" y="3750"/>
                  </a:lnTo>
                  <a:lnTo>
                    <a:pt x="726" y="3750"/>
                  </a:lnTo>
                  <a:cubicBezTo>
                    <a:pt x="726" y="3151"/>
                    <a:pt x="1198" y="2741"/>
                    <a:pt x="1734" y="2741"/>
                  </a:cubicBezTo>
                  <a:close/>
                  <a:moveTo>
                    <a:pt x="5199" y="8286"/>
                  </a:moveTo>
                  <a:cubicBezTo>
                    <a:pt x="5388" y="8286"/>
                    <a:pt x="5546" y="8444"/>
                    <a:pt x="5546" y="8633"/>
                  </a:cubicBezTo>
                  <a:lnTo>
                    <a:pt x="5546" y="8979"/>
                  </a:lnTo>
                  <a:lnTo>
                    <a:pt x="1387" y="8979"/>
                  </a:lnTo>
                  <a:lnTo>
                    <a:pt x="1387" y="8633"/>
                  </a:lnTo>
                  <a:cubicBezTo>
                    <a:pt x="1387" y="8444"/>
                    <a:pt x="1545" y="8286"/>
                    <a:pt x="1734" y="8286"/>
                  </a:cubicBezTo>
                  <a:close/>
                  <a:moveTo>
                    <a:pt x="3120" y="1"/>
                  </a:moveTo>
                  <a:cubicBezTo>
                    <a:pt x="2647" y="1"/>
                    <a:pt x="2269" y="316"/>
                    <a:pt x="2143" y="757"/>
                  </a:cubicBezTo>
                  <a:cubicBezTo>
                    <a:pt x="2017" y="725"/>
                    <a:pt x="1891" y="694"/>
                    <a:pt x="1734" y="694"/>
                  </a:cubicBezTo>
                  <a:cubicBezTo>
                    <a:pt x="1167" y="694"/>
                    <a:pt x="726" y="1166"/>
                    <a:pt x="726" y="1702"/>
                  </a:cubicBezTo>
                  <a:lnTo>
                    <a:pt x="726" y="2426"/>
                  </a:lnTo>
                  <a:cubicBezTo>
                    <a:pt x="285" y="2678"/>
                    <a:pt x="1" y="3214"/>
                    <a:pt x="1" y="3750"/>
                  </a:cubicBezTo>
                  <a:lnTo>
                    <a:pt x="1" y="5136"/>
                  </a:lnTo>
                  <a:cubicBezTo>
                    <a:pt x="1" y="6081"/>
                    <a:pt x="568" y="6932"/>
                    <a:pt x="1387" y="7341"/>
                  </a:cubicBezTo>
                  <a:lnTo>
                    <a:pt x="1387" y="7656"/>
                  </a:lnTo>
                  <a:cubicBezTo>
                    <a:pt x="1009" y="7814"/>
                    <a:pt x="694" y="8160"/>
                    <a:pt x="694" y="8633"/>
                  </a:cubicBezTo>
                  <a:lnTo>
                    <a:pt x="694" y="9357"/>
                  </a:lnTo>
                  <a:cubicBezTo>
                    <a:pt x="694" y="9546"/>
                    <a:pt x="852" y="9704"/>
                    <a:pt x="1041" y="9704"/>
                  </a:cubicBezTo>
                  <a:lnTo>
                    <a:pt x="5892" y="9704"/>
                  </a:lnTo>
                  <a:cubicBezTo>
                    <a:pt x="6081" y="9704"/>
                    <a:pt x="6239" y="9546"/>
                    <a:pt x="6239" y="9357"/>
                  </a:cubicBezTo>
                  <a:lnTo>
                    <a:pt x="6239" y="8633"/>
                  </a:lnTo>
                  <a:cubicBezTo>
                    <a:pt x="6239" y="8192"/>
                    <a:pt x="5955" y="7814"/>
                    <a:pt x="5514" y="7656"/>
                  </a:cubicBezTo>
                  <a:lnTo>
                    <a:pt x="5514" y="7341"/>
                  </a:lnTo>
                  <a:cubicBezTo>
                    <a:pt x="6365" y="6932"/>
                    <a:pt x="6901" y="6081"/>
                    <a:pt x="6901" y="5136"/>
                  </a:cubicBezTo>
                  <a:lnTo>
                    <a:pt x="6901" y="2363"/>
                  </a:lnTo>
                  <a:cubicBezTo>
                    <a:pt x="6901" y="1796"/>
                    <a:pt x="6428" y="1355"/>
                    <a:pt x="5892" y="1355"/>
                  </a:cubicBezTo>
                  <a:cubicBezTo>
                    <a:pt x="5766" y="1355"/>
                    <a:pt x="5609" y="1387"/>
                    <a:pt x="5483" y="1418"/>
                  </a:cubicBezTo>
                  <a:cubicBezTo>
                    <a:pt x="5357" y="1009"/>
                    <a:pt x="4979" y="694"/>
                    <a:pt x="4506" y="694"/>
                  </a:cubicBezTo>
                  <a:cubicBezTo>
                    <a:pt x="4380" y="694"/>
                    <a:pt x="4223" y="725"/>
                    <a:pt x="4097" y="757"/>
                  </a:cubicBezTo>
                  <a:cubicBezTo>
                    <a:pt x="4002" y="316"/>
                    <a:pt x="3593"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82"/>
            <p:cNvSpPr/>
            <p:nvPr/>
          </p:nvSpPr>
          <p:spPr>
            <a:xfrm>
              <a:off x="5559300" y="1945825"/>
              <a:ext cx="18150" cy="44125"/>
            </a:xfrm>
            <a:custGeom>
              <a:avLst/>
              <a:gdLst/>
              <a:ahLst/>
              <a:cxnLst/>
              <a:rect l="l" t="t" r="r" b="b"/>
              <a:pathLst>
                <a:path w="726" h="1765" extrusionOk="0">
                  <a:moveTo>
                    <a:pt x="379" y="0"/>
                  </a:moveTo>
                  <a:cubicBezTo>
                    <a:pt x="158" y="0"/>
                    <a:pt x="1" y="158"/>
                    <a:pt x="1" y="347"/>
                  </a:cubicBezTo>
                  <a:lnTo>
                    <a:pt x="1" y="1418"/>
                  </a:lnTo>
                  <a:cubicBezTo>
                    <a:pt x="1" y="1607"/>
                    <a:pt x="158" y="1764"/>
                    <a:pt x="379" y="1764"/>
                  </a:cubicBezTo>
                  <a:cubicBezTo>
                    <a:pt x="568" y="1764"/>
                    <a:pt x="725" y="1607"/>
                    <a:pt x="725" y="1418"/>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82"/>
            <p:cNvSpPr/>
            <p:nvPr/>
          </p:nvSpPr>
          <p:spPr>
            <a:xfrm>
              <a:off x="5611275" y="1963925"/>
              <a:ext cx="35475" cy="34500"/>
            </a:xfrm>
            <a:custGeom>
              <a:avLst/>
              <a:gdLst/>
              <a:ahLst/>
              <a:cxnLst/>
              <a:rect l="l" t="t" r="r" b="b"/>
              <a:pathLst>
                <a:path w="1419" h="1380" extrusionOk="0">
                  <a:moveTo>
                    <a:pt x="1076" y="1"/>
                  </a:moveTo>
                  <a:cubicBezTo>
                    <a:pt x="985" y="1"/>
                    <a:pt x="899" y="32"/>
                    <a:pt x="851" y="95"/>
                  </a:cubicBezTo>
                  <a:lnTo>
                    <a:pt x="127" y="788"/>
                  </a:lnTo>
                  <a:cubicBezTo>
                    <a:pt x="1" y="914"/>
                    <a:pt x="1" y="1166"/>
                    <a:pt x="127" y="1261"/>
                  </a:cubicBezTo>
                  <a:cubicBezTo>
                    <a:pt x="190" y="1340"/>
                    <a:pt x="284" y="1379"/>
                    <a:pt x="375" y="1379"/>
                  </a:cubicBezTo>
                  <a:cubicBezTo>
                    <a:pt x="466" y="1379"/>
                    <a:pt x="552" y="1340"/>
                    <a:pt x="599" y="1261"/>
                  </a:cubicBezTo>
                  <a:lnTo>
                    <a:pt x="1324" y="568"/>
                  </a:lnTo>
                  <a:cubicBezTo>
                    <a:pt x="1419" y="442"/>
                    <a:pt x="1419" y="221"/>
                    <a:pt x="1324" y="95"/>
                  </a:cubicBezTo>
                  <a:cubicBezTo>
                    <a:pt x="1261" y="32"/>
                    <a:pt x="1167" y="1"/>
                    <a:pt x="10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82"/>
            <p:cNvSpPr/>
            <p:nvPr/>
          </p:nvSpPr>
          <p:spPr>
            <a:xfrm>
              <a:off x="5664050" y="2067900"/>
              <a:ext cx="35475" cy="17350"/>
            </a:xfrm>
            <a:custGeom>
              <a:avLst/>
              <a:gdLst/>
              <a:ahLst/>
              <a:cxnLst/>
              <a:rect l="l" t="t" r="r" b="b"/>
              <a:pathLst>
                <a:path w="1419" h="694" extrusionOk="0">
                  <a:moveTo>
                    <a:pt x="347" y="0"/>
                  </a:moveTo>
                  <a:cubicBezTo>
                    <a:pt x="158" y="0"/>
                    <a:pt x="1" y="158"/>
                    <a:pt x="1" y="347"/>
                  </a:cubicBezTo>
                  <a:cubicBezTo>
                    <a:pt x="1" y="536"/>
                    <a:pt x="158" y="694"/>
                    <a:pt x="347" y="694"/>
                  </a:cubicBezTo>
                  <a:lnTo>
                    <a:pt x="1040" y="694"/>
                  </a:lnTo>
                  <a:cubicBezTo>
                    <a:pt x="1261" y="694"/>
                    <a:pt x="1418" y="536"/>
                    <a:pt x="1418" y="347"/>
                  </a:cubicBezTo>
                  <a:cubicBezTo>
                    <a:pt x="1418" y="158"/>
                    <a:pt x="1261"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82"/>
            <p:cNvSpPr/>
            <p:nvPr/>
          </p:nvSpPr>
          <p:spPr>
            <a:xfrm>
              <a:off x="5421475" y="2067900"/>
              <a:ext cx="35450" cy="17350"/>
            </a:xfrm>
            <a:custGeom>
              <a:avLst/>
              <a:gdLst/>
              <a:ahLst/>
              <a:cxnLst/>
              <a:rect l="l" t="t" r="r" b="b"/>
              <a:pathLst>
                <a:path w="1418" h="694" extrusionOk="0">
                  <a:moveTo>
                    <a:pt x="378" y="0"/>
                  </a:moveTo>
                  <a:cubicBezTo>
                    <a:pt x="158" y="0"/>
                    <a:pt x="0" y="158"/>
                    <a:pt x="0" y="347"/>
                  </a:cubicBezTo>
                  <a:cubicBezTo>
                    <a:pt x="0" y="536"/>
                    <a:pt x="158" y="694"/>
                    <a:pt x="378" y="694"/>
                  </a:cubicBezTo>
                  <a:lnTo>
                    <a:pt x="1071" y="694"/>
                  </a:lnTo>
                  <a:cubicBezTo>
                    <a:pt x="1260" y="694"/>
                    <a:pt x="1418" y="536"/>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82"/>
            <p:cNvSpPr/>
            <p:nvPr/>
          </p:nvSpPr>
          <p:spPr>
            <a:xfrm>
              <a:off x="5490000" y="1963925"/>
              <a:ext cx="35450" cy="33900"/>
            </a:xfrm>
            <a:custGeom>
              <a:avLst/>
              <a:gdLst/>
              <a:ahLst/>
              <a:cxnLst/>
              <a:rect l="l" t="t" r="r" b="b"/>
              <a:pathLst>
                <a:path w="1418" h="1356" extrusionOk="0">
                  <a:moveTo>
                    <a:pt x="343" y="1"/>
                  </a:moveTo>
                  <a:cubicBezTo>
                    <a:pt x="252" y="1"/>
                    <a:pt x="158" y="32"/>
                    <a:pt x="95" y="95"/>
                  </a:cubicBezTo>
                  <a:cubicBezTo>
                    <a:pt x="0" y="221"/>
                    <a:pt x="0" y="442"/>
                    <a:pt x="95" y="568"/>
                  </a:cubicBezTo>
                  <a:lnTo>
                    <a:pt x="819" y="1261"/>
                  </a:lnTo>
                  <a:cubicBezTo>
                    <a:pt x="866" y="1324"/>
                    <a:pt x="953" y="1356"/>
                    <a:pt x="1044" y="1356"/>
                  </a:cubicBezTo>
                  <a:cubicBezTo>
                    <a:pt x="1134" y="1356"/>
                    <a:pt x="1229" y="1324"/>
                    <a:pt x="1292" y="1261"/>
                  </a:cubicBezTo>
                  <a:cubicBezTo>
                    <a:pt x="1418" y="1166"/>
                    <a:pt x="1418" y="914"/>
                    <a:pt x="1292" y="788"/>
                  </a:cubicBezTo>
                  <a:lnTo>
                    <a:pt x="567" y="95"/>
                  </a:lnTo>
                  <a:cubicBezTo>
                    <a:pt x="520" y="32"/>
                    <a:pt x="433"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82"/>
            <p:cNvSpPr/>
            <p:nvPr/>
          </p:nvSpPr>
          <p:spPr>
            <a:xfrm>
              <a:off x="5437225" y="1997650"/>
              <a:ext cx="37825" cy="26325"/>
            </a:xfrm>
            <a:custGeom>
              <a:avLst/>
              <a:gdLst/>
              <a:ahLst/>
              <a:cxnLst/>
              <a:rect l="l" t="t" r="r" b="b"/>
              <a:pathLst>
                <a:path w="1513" h="1053" extrusionOk="0">
                  <a:moveTo>
                    <a:pt x="422" y="0"/>
                  </a:moveTo>
                  <a:cubicBezTo>
                    <a:pt x="285" y="0"/>
                    <a:pt x="140" y="81"/>
                    <a:pt x="95" y="196"/>
                  </a:cubicBezTo>
                  <a:cubicBezTo>
                    <a:pt x="0" y="353"/>
                    <a:pt x="95" y="574"/>
                    <a:pt x="252" y="668"/>
                  </a:cubicBezTo>
                  <a:lnTo>
                    <a:pt x="945" y="1015"/>
                  </a:lnTo>
                  <a:cubicBezTo>
                    <a:pt x="989" y="1041"/>
                    <a:pt x="1039" y="1052"/>
                    <a:pt x="1091" y="1052"/>
                  </a:cubicBezTo>
                  <a:cubicBezTo>
                    <a:pt x="1227" y="1052"/>
                    <a:pt x="1372" y="971"/>
                    <a:pt x="1418" y="857"/>
                  </a:cubicBezTo>
                  <a:cubicBezTo>
                    <a:pt x="1512" y="700"/>
                    <a:pt x="1418" y="479"/>
                    <a:pt x="1260" y="385"/>
                  </a:cubicBezTo>
                  <a:lnTo>
                    <a:pt x="567" y="38"/>
                  </a:lnTo>
                  <a:cubicBezTo>
                    <a:pt x="524" y="12"/>
                    <a:pt x="473" y="0"/>
                    <a:pt x="4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82"/>
            <p:cNvSpPr/>
            <p:nvPr/>
          </p:nvSpPr>
          <p:spPr>
            <a:xfrm>
              <a:off x="5645150" y="1998300"/>
              <a:ext cx="37825" cy="26900"/>
            </a:xfrm>
            <a:custGeom>
              <a:avLst/>
              <a:gdLst/>
              <a:ahLst/>
              <a:cxnLst/>
              <a:rect l="l" t="t" r="r" b="b"/>
              <a:pathLst>
                <a:path w="1513" h="1076" extrusionOk="0">
                  <a:moveTo>
                    <a:pt x="1098" y="0"/>
                  </a:moveTo>
                  <a:cubicBezTo>
                    <a:pt x="1046" y="0"/>
                    <a:pt x="994" y="14"/>
                    <a:pt x="946" y="44"/>
                  </a:cubicBezTo>
                  <a:lnTo>
                    <a:pt x="253" y="422"/>
                  </a:lnTo>
                  <a:cubicBezTo>
                    <a:pt x="95" y="485"/>
                    <a:pt x="1" y="674"/>
                    <a:pt x="95" y="894"/>
                  </a:cubicBezTo>
                  <a:cubicBezTo>
                    <a:pt x="142" y="1011"/>
                    <a:pt x="258" y="1076"/>
                    <a:pt x="405" y="1076"/>
                  </a:cubicBezTo>
                  <a:cubicBezTo>
                    <a:pt x="456" y="1076"/>
                    <a:pt x="511" y="1068"/>
                    <a:pt x="568" y="1052"/>
                  </a:cubicBezTo>
                  <a:lnTo>
                    <a:pt x="1261" y="674"/>
                  </a:lnTo>
                  <a:cubicBezTo>
                    <a:pt x="1418" y="611"/>
                    <a:pt x="1513" y="422"/>
                    <a:pt x="1418" y="201"/>
                  </a:cubicBezTo>
                  <a:cubicBezTo>
                    <a:pt x="1331" y="71"/>
                    <a:pt x="1214" y="0"/>
                    <a:pt x="10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43" name="Google Shape;10143;p82"/>
          <p:cNvSpPr/>
          <p:nvPr/>
        </p:nvSpPr>
        <p:spPr>
          <a:xfrm>
            <a:off x="7074326" y="3385523"/>
            <a:ext cx="353174" cy="351315"/>
          </a:xfrm>
          <a:custGeom>
            <a:avLst/>
            <a:gdLst/>
            <a:ahLst/>
            <a:cxnLst/>
            <a:rect l="l" t="t" r="r" b="b"/>
            <a:pathLst>
              <a:path w="11973" h="11910" extrusionOk="0">
                <a:moveTo>
                  <a:pt x="11027" y="662"/>
                </a:moveTo>
                <a:lnTo>
                  <a:pt x="11027" y="1387"/>
                </a:lnTo>
                <a:lnTo>
                  <a:pt x="8601" y="1387"/>
                </a:lnTo>
                <a:cubicBezTo>
                  <a:pt x="8412" y="1387"/>
                  <a:pt x="8255" y="1229"/>
                  <a:pt x="8255" y="1040"/>
                </a:cubicBezTo>
                <a:cubicBezTo>
                  <a:pt x="8255" y="820"/>
                  <a:pt x="8412" y="662"/>
                  <a:pt x="8601" y="662"/>
                </a:cubicBezTo>
                <a:close/>
                <a:moveTo>
                  <a:pt x="10366" y="2048"/>
                </a:moveTo>
                <a:lnTo>
                  <a:pt x="10366" y="2773"/>
                </a:lnTo>
                <a:lnTo>
                  <a:pt x="7940" y="2773"/>
                </a:lnTo>
                <a:cubicBezTo>
                  <a:pt x="7926" y="2775"/>
                  <a:pt x="7912" y="2776"/>
                  <a:pt x="7899" y="2776"/>
                </a:cubicBezTo>
                <a:cubicBezTo>
                  <a:pt x="7728" y="2776"/>
                  <a:pt x="7593" y="2599"/>
                  <a:pt x="7593" y="2395"/>
                </a:cubicBezTo>
                <a:cubicBezTo>
                  <a:pt x="7593" y="2206"/>
                  <a:pt x="7751" y="2048"/>
                  <a:pt x="7940" y="2048"/>
                </a:cubicBezTo>
                <a:close/>
                <a:moveTo>
                  <a:pt x="11027" y="3466"/>
                </a:moveTo>
                <a:lnTo>
                  <a:pt x="11027" y="4191"/>
                </a:lnTo>
                <a:lnTo>
                  <a:pt x="8601" y="4191"/>
                </a:lnTo>
                <a:cubicBezTo>
                  <a:pt x="8412" y="4191"/>
                  <a:pt x="8255" y="4033"/>
                  <a:pt x="8255" y="3812"/>
                </a:cubicBezTo>
                <a:cubicBezTo>
                  <a:pt x="8255" y="3623"/>
                  <a:pt x="8412" y="3466"/>
                  <a:pt x="8601" y="3466"/>
                </a:cubicBezTo>
                <a:close/>
                <a:moveTo>
                  <a:pt x="1292" y="4884"/>
                </a:moveTo>
                <a:lnTo>
                  <a:pt x="1292" y="5608"/>
                </a:lnTo>
                <a:lnTo>
                  <a:pt x="568" y="5608"/>
                </a:lnTo>
                <a:lnTo>
                  <a:pt x="568" y="4884"/>
                </a:lnTo>
                <a:close/>
                <a:moveTo>
                  <a:pt x="11027" y="4884"/>
                </a:moveTo>
                <a:lnTo>
                  <a:pt x="11027" y="5608"/>
                </a:lnTo>
                <a:lnTo>
                  <a:pt x="6207" y="5608"/>
                </a:lnTo>
                <a:lnTo>
                  <a:pt x="6207" y="4884"/>
                </a:lnTo>
                <a:close/>
                <a:moveTo>
                  <a:pt x="3718" y="2080"/>
                </a:moveTo>
                <a:cubicBezTo>
                  <a:pt x="4663" y="2080"/>
                  <a:pt x="5482" y="2867"/>
                  <a:pt x="5482" y="3844"/>
                </a:cubicBezTo>
                <a:lnTo>
                  <a:pt x="5482" y="5955"/>
                </a:lnTo>
                <a:cubicBezTo>
                  <a:pt x="5482" y="6144"/>
                  <a:pt x="5325" y="6301"/>
                  <a:pt x="5136" y="6301"/>
                </a:cubicBezTo>
                <a:lnTo>
                  <a:pt x="2300" y="6301"/>
                </a:lnTo>
                <a:cubicBezTo>
                  <a:pt x="2111" y="6301"/>
                  <a:pt x="1954" y="6144"/>
                  <a:pt x="1954" y="5955"/>
                </a:cubicBezTo>
                <a:lnTo>
                  <a:pt x="1954" y="3844"/>
                </a:lnTo>
                <a:cubicBezTo>
                  <a:pt x="1954" y="2899"/>
                  <a:pt x="2742" y="2080"/>
                  <a:pt x="3718" y="2080"/>
                </a:cubicBezTo>
                <a:close/>
                <a:moveTo>
                  <a:pt x="11027" y="6301"/>
                </a:moveTo>
                <a:lnTo>
                  <a:pt x="11027" y="7688"/>
                </a:lnTo>
                <a:lnTo>
                  <a:pt x="7593" y="7688"/>
                </a:lnTo>
                <a:lnTo>
                  <a:pt x="7593" y="6301"/>
                </a:lnTo>
                <a:lnTo>
                  <a:pt x="8948" y="6301"/>
                </a:lnTo>
                <a:lnTo>
                  <a:pt x="8948" y="6648"/>
                </a:lnTo>
                <a:cubicBezTo>
                  <a:pt x="8948" y="6868"/>
                  <a:pt x="9106" y="7026"/>
                  <a:pt x="9326" y="7026"/>
                </a:cubicBezTo>
                <a:cubicBezTo>
                  <a:pt x="9515" y="7026"/>
                  <a:pt x="9673" y="6868"/>
                  <a:pt x="9673" y="6648"/>
                </a:cubicBezTo>
                <a:lnTo>
                  <a:pt x="9673" y="6301"/>
                </a:lnTo>
                <a:close/>
                <a:moveTo>
                  <a:pt x="4443" y="8349"/>
                </a:moveTo>
                <a:cubicBezTo>
                  <a:pt x="4852" y="8349"/>
                  <a:pt x="5293" y="8633"/>
                  <a:pt x="5419" y="9074"/>
                </a:cubicBezTo>
                <a:lnTo>
                  <a:pt x="2080" y="9074"/>
                </a:lnTo>
                <a:cubicBezTo>
                  <a:pt x="2237" y="8664"/>
                  <a:pt x="2616" y="8349"/>
                  <a:pt x="3057" y="8349"/>
                </a:cubicBezTo>
                <a:close/>
                <a:moveTo>
                  <a:pt x="11027" y="8349"/>
                </a:moveTo>
                <a:lnTo>
                  <a:pt x="11027" y="9735"/>
                </a:lnTo>
                <a:lnTo>
                  <a:pt x="7593" y="9735"/>
                </a:lnTo>
                <a:lnTo>
                  <a:pt x="7593" y="8349"/>
                </a:lnTo>
                <a:lnTo>
                  <a:pt x="8948" y="8349"/>
                </a:lnTo>
                <a:lnTo>
                  <a:pt x="8948" y="8696"/>
                </a:lnTo>
                <a:cubicBezTo>
                  <a:pt x="8948" y="8916"/>
                  <a:pt x="9106" y="9074"/>
                  <a:pt x="9326" y="9074"/>
                </a:cubicBezTo>
                <a:cubicBezTo>
                  <a:pt x="9515" y="9074"/>
                  <a:pt x="9673" y="8916"/>
                  <a:pt x="9673" y="8696"/>
                </a:cubicBezTo>
                <a:lnTo>
                  <a:pt x="9673" y="8349"/>
                </a:lnTo>
                <a:close/>
                <a:moveTo>
                  <a:pt x="8633" y="0"/>
                </a:moveTo>
                <a:cubicBezTo>
                  <a:pt x="8066" y="0"/>
                  <a:pt x="7625" y="473"/>
                  <a:pt x="7625" y="1040"/>
                </a:cubicBezTo>
                <a:cubicBezTo>
                  <a:pt x="7625" y="1135"/>
                  <a:pt x="7656" y="1292"/>
                  <a:pt x="7688" y="1418"/>
                </a:cubicBezTo>
                <a:cubicBezTo>
                  <a:pt x="7278" y="1544"/>
                  <a:pt x="6963" y="1922"/>
                  <a:pt x="6963" y="2395"/>
                </a:cubicBezTo>
                <a:cubicBezTo>
                  <a:pt x="6963" y="2678"/>
                  <a:pt x="7058" y="2962"/>
                  <a:pt x="7278" y="3151"/>
                </a:cubicBezTo>
                <a:cubicBezTo>
                  <a:pt x="7373" y="3308"/>
                  <a:pt x="7530" y="3403"/>
                  <a:pt x="7751" y="3434"/>
                </a:cubicBezTo>
                <a:cubicBezTo>
                  <a:pt x="7688" y="3560"/>
                  <a:pt x="7656" y="3655"/>
                  <a:pt x="7656" y="3812"/>
                </a:cubicBezTo>
                <a:cubicBezTo>
                  <a:pt x="7656" y="3939"/>
                  <a:pt x="7688" y="4065"/>
                  <a:pt x="7751" y="4191"/>
                </a:cubicBezTo>
                <a:lnTo>
                  <a:pt x="6270" y="4191"/>
                </a:lnTo>
                <a:lnTo>
                  <a:pt x="6270" y="3812"/>
                </a:lnTo>
                <a:cubicBezTo>
                  <a:pt x="6270" y="2489"/>
                  <a:pt x="5167" y="1387"/>
                  <a:pt x="3844" y="1387"/>
                </a:cubicBezTo>
                <a:cubicBezTo>
                  <a:pt x="2490" y="1387"/>
                  <a:pt x="1387" y="2489"/>
                  <a:pt x="1387" y="3812"/>
                </a:cubicBezTo>
                <a:lnTo>
                  <a:pt x="1387" y="4191"/>
                </a:lnTo>
                <a:lnTo>
                  <a:pt x="379" y="4191"/>
                </a:lnTo>
                <a:cubicBezTo>
                  <a:pt x="158" y="4191"/>
                  <a:pt x="1" y="4348"/>
                  <a:pt x="1" y="4537"/>
                </a:cubicBezTo>
                <a:lnTo>
                  <a:pt x="1" y="11500"/>
                </a:lnTo>
                <a:cubicBezTo>
                  <a:pt x="1" y="11689"/>
                  <a:pt x="158" y="11846"/>
                  <a:pt x="379" y="11846"/>
                </a:cubicBezTo>
                <a:cubicBezTo>
                  <a:pt x="568" y="11846"/>
                  <a:pt x="725" y="11689"/>
                  <a:pt x="725" y="11500"/>
                </a:cubicBezTo>
                <a:lnTo>
                  <a:pt x="725" y="6301"/>
                </a:lnTo>
                <a:lnTo>
                  <a:pt x="1481" y="6301"/>
                </a:lnTo>
                <a:cubicBezTo>
                  <a:pt x="1639" y="6711"/>
                  <a:pt x="1985" y="7026"/>
                  <a:pt x="2458" y="7026"/>
                </a:cubicBezTo>
                <a:lnTo>
                  <a:pt x="3529" y="7026"/>
                </a:lnTo>
                <a:lnTo>
                  <a:pt x="3529" y="7719"/>
                </a:lnTo>
                <a:lnTo>
                  <a:pt x="3151" y="7719"/>
                </a:lnTo>
                <a:cubicBezTo>
                  <a:pt x="2237" y="7719"/>
                  <a:pt x="1387" y="8507"/>
                  <a:pt x="1387" y="9452"/>
                </a:cubicBezTo>
                <a:cubicBezTo>
                  <a:pt x="1387" y="9641"/>
                  <a:pt x="1544" y="9798"/>
                  <a:pt x="1733" y="9798"/>
                </a:cubicBezTo>
                <a:lnTo>
                  <a:pt x="3529" y="9798"/>
                </a:lnTo>
                <a:lnTo>
                  <a:pt x="3529" y="10523"/>
                </a:lnTo>
                <a:lnTo>
                  <a:pt x="2458" y="10523"/>
                </a:lnTo>
                <a:cubicBezTo>
                  <a:pt x="1859" y="10523"/>
                  <a:pt x="1418" y="10996"/>
                  <a:pt x="1418" y="11531"/>
                </a:cubicBezTo>
                <a:cubicBezTo>
                  <a:pt x="1418" y="11752"/>
                  <a:pt x="1576" y="11909"/>
                  <a:pt x="1796" y="11909"/>
                </a:cubicBezTo>
                <a:cubicBezTo>
                  <a:pt x="1985" y="11909"/>
                  <a:pt x="2143" y="11752"/>
                  <a:pt x="2143" y="11531"/>
                </a:cubicBezTo>
                <a:cubicBezTo>
                  <a:pt x="2143" y="11342"/>
                  <a:pt x="2300" y="11185"/>
                  <a:pt x="2490" y="11185"/>
                </a:cubicBezTo>
                <a:lnTo>
                  <a:pt x="3561" y="11185"/>
                </a:lnTo>
                <a:lnTo>
                  <a:pt x="3561" y="11531"/>
                </a:lnTo>
                <a:cubicBezTo>
                  <a:pt x="3561" y="11752"/>
                  <a:pt x="3718" y="11909"/>
                  <a:pt x="3907" y="11909"/>
                </a:cubicBezTo>
                <a:cubicBezTo>
                  <a:pt x="4096" y="11909"/>
                  <a:pt x="4254" y="11752"/>
                  <a:pt x="4254" y="11531"/>
                </a:cubicBezTo>
                <a:lnTo>
                  <a:pt x="4254" y="11185"/>
                </a:lnTo>
                <a:lnTo>
                  <a:pt x="5325" y="11185"/>
                </a:lnTo>
                <a:cubicBezTo>
                  <a:pt x="5514" y="11185"/>
                  <a:pt x="5672" y="11342"/>
                  <a:pt x="5672" y="11531"/>
                </a:cubicBezTo>
                <a:cubicBezTo>
                  <a:pt x="5672" y="11752"/>
                  <a:pt x="5829" y="11909"/>
                  <a:pt x="6050" y="11909"/>
                </a:cubicBezTo>
                <a:cubicBezTo>
                  <a:pt x="6239" y="11909"/>
                  <a:pt x="6396" y="11752"/>
                  <a:pt x="6396" y="11531"/>
                </a:cubicBezTo>
                <a:cubicBezTo>
                  <a:pt x="6396" y="10964"/>
                  <a:pt x="5924" y="10523"/>
                  <a:pt x="5356" y="10523"/>
                </a:cubicBezTo>
                <a:lnTo>
                  <a:pt x="4317" y="10523"/>
                </a:lnTo>
                <a:lnTo>
                  <a:pt x="4317" y="9798"/>
                </a:lnTo>
                <a:lnTo>
                  <a:pt x="6081" y="9798"/>
                </a:lnTo>
                <a:cubicBezTo>
                  <a:pt x="6270" y="9798"/>
                  <a:pt x="6428" y="9641"/>
                  <a:pt x="6428" y="9452"/>
                </a:cubicBezTo>
                <a:cubicBezTo>
                  <a:pt x="6428" y="8507"/>
                  <a:pt x="5640" y="7719"/>
                  <a:pt x="4663" y="7719"/>
                </a:cubicBezTo>
                <a:lnTo>
                  <a:pt x="4317" y="7719"/>
                </a:lnTo>
                <a:lnTo>
                  <a:pt x="4317" y="7026"/>
                </a:lnTo>
                <a:lnTo>
                  <a:pt x="5356" y="7026"/>
                </a:lnTo>
                <a:cubicBezTo>
                  <a:pt x="5798" y="7026"/>
                  <a:pt x="6207" y="6742"/>
                  <a:pt x="6365" y="6301"/>
                </a:cubicBezTo>
                <a:lnTo>
                  <a:pt x="7089" y="6301"/>
                </a:lnTo>
                <a:lnTo>
                  <a:pt x="7089" y="11500"/>
                </a:lnTo>
                <a:cubicBezTo>
                  <a:pt x="7089" y="11689"/>
                  <a:pt x="7247" y="11846"/>
                  <a:pt x="7467" y="11846"/>
                </a:cubicBezTo>
                <a:cubicBezTo>
                  <a:pt x="7656" y="11846"/>
                  <a:pt x="7814" y="11689"/>
                  <a:pt x="7814" y="11500"/>
                </a:cubicBezTo>
                <a:lnTo>
                  <a:pt x="7814" y="10492"/>
                </a:lnTo>
                <a:lnTo>
                  <a:pt x="11279" y="10492"/>
                </a:lnTo>
                <a:lnTo>
                  <a:pt x="11279" y="11500"/>
                </a:lnTo>
                <a:cubicBezTo>
                  <a:pt x="11279" y="11689"/>
                  <a:pt x="11437" y="11846"/>
                  <a:pt x="11626" y="11846"/>
                </a:cubicBezTo>
                <a:cubicBezTo>
                  <a:pt x="11815" y="11846"/>
                  <a:pt x="11972" y="11689"/>
                  <a:pt x="11972" y="11500"/>
                </a:cubicBezTo>
                <a:lnTo>
                  <a:pt x="11972" y="3151"/>
                </a:lnTo>
                <a:cubicBezTo>
                  <a:pt x="11972" y="2962"/>
                  <a:pt x="11815" y="2804"/>
                  <a:pt x="11626" y="2804"/>
                </a:cubicBezTo>
                <a:lnTo>
                  <a:pt x="11279" y="2804"/>
                </a:lnTo>
                <a:lnTo>
                  <a:pt x="11279" y="2080"/>
                </a:lnTo>
                <a:lnTo>
                  <a:pt x="11626" y="2080"/>
                </a:lnTo>
                <a:cubicBezTo>
                  <a:pt x="11815" y="2080"/>
                  <a:pt x="11972" y="1922"/>
                  <a:pt x="11972" y="1733"/>
                </a:cubicBezTo>
                <a:lnTo>
                  <a:pt x="11972" y="347"/>
                </a:lnTo>
                <a:cubicBezTo>
                  <a:pt x="11752" y="158"/>
                  <a:pt x="11594" y="0"/>
                  <a:pt x="114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44" name="Google Shape;10144;p82"/>
          <p:cNvGrpSpPr/>
          <p:nvPr/>
        </p:nvGrpSpPr>
        <p:grpSpPr>
          <a:xfrm>
            <a:off x="7075869" y="3898073"/>
            <a:ext cx="350371" cy="224918"/>
            <a:chOff x="5411225" y="2726350"/>
            <a:chExt cx="296950" cy="190625"/>
          </a:xfrm>
        </p:grpSpPr>
        <p:sp>
          <p:nvSpPr>
            <p:cNvPr id="10145" name="Google Shape;10145;p82"/>
            <p:cNvSpPr/>
            <p:nvPr/>
          </p:nvSpPr>
          <p:spPr>
            <a:xfrm>
              <a:off x="5534100" y="2794875"/>
              <a:ext cx="52000" cy="51225"/>
            </a:xfrm>
            <a:custGeom>
              <a:avLst/>
              <a:gdLst/>
              <a:ahLst/>
              <a:cxnLst/>
              <a:rect l="l" t="t" r="r" b="b"/>
              <a:pathLst>
                <a:path w="2080" h="2049" extrusionOk="0">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82"/>
            <p:cNvSpPr/>
            <p:nvPr/>
          </p:nvSpPr>
          <p:spPr>
            <a:xfrm>
              <a:off x="5411225" y="2726350"/>
              <a:ext cx="296950" cy="190625"/>
            </a:xfrm>
            <a:custGeom>
              <a:avLst/>
              <a:gdLst/>
              <a:ahLst/>
              <a:cxnLst/>
              <a:rect l="l" t="t" r="r" b="b"/>
              <a:pathLst>
                <a:path w="11878" h="7625" extrusionOk="0">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7" name="Google Shape;10147;p82"/>
          <p:cNvGrpSpPr/>
          <p:nvPr/>
        </p:nvGrpSpPr>
        <p:grpSpPr>
          <a:xfrm>
            <a:off x="6185904" y="4287346"/>
            <a:ext cx="351286" cy="326390"/>
            <a:chOff x="6524150" y="1938725"/>
            <a:chExt cx="297725" cy="276625"/>
          </a:xfrm>
        </p:grpSpPr>
        <p:sp>
          <p:nvSpPr>
            <p:cNvPr id="10148" name="Google Shape;10148;p82"/>
            <p:cNvSpPr/>
            <p:nvPr/>
          </p:nvSpPr>
          <p:spPr>
            <a:xfrm>
              <a:off x="6524150" y="2025375"/>
              <a:ext cx="297725" cy="189975"/>
            </a:xfrm>
            <a:custGeom>
              <a:avLst/>
              <a:gdLst/>
              <a:ahLst/>
              <a:cxnLst/>
              <a:rect l="l" t="t" r="r" b="b"/>
              <a:pathLst>
                <a:path w="11909" h="7599" extrusionOk="0">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82"/>
            <p:cNvSpPr/>
            <p:nvPr/>
          </p:nvSpPr>
          <p:spPr>
            <a:xfrm>
              <a:off x="6664325" y="1938725"/>
              <a:ext cx="17375" cy="43350"/>
            </a:xfrm>
            <a:custGeom>
              <a:avLst/>
              <a:gdLst/>
              <a:ahLst/>
              <a:cxnLst/>
              <a:rect l="l" t="t" r="r" b="b"/>
              <a:pathLst>
                <a:path w="695" h="1734" extrusionOk="0">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82"/>
            <p:cNvSpPr/>
            <p:nvPr/>
          </p:nvSpPr>
          <p:spPr>
            <a:xfrm>
              <a:off x="6594250" y="1972800"/>
              <a:ext cx="35450" cy="35275"/>
            </a:xfrm>
            <a:custGeom>
              <a:avLst/>
              <a:gdLst/>
              <a:ahLst/>
              <a:cxnLst/>
              <a:rect l="l" t="t" r="r" b="b"/>
              <a:pathLst>
                <a:path w="1418" h="1411" extrusionOk="0">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82"/>
            <p:cNvSpPr/>
            <p:nvPr/>
          </p:nvSpPr>
          <p:spPr>
            <a:xfrm>
              <a:off x="6715525" y="1972800"/>
              <a:ext cx="35475" cy="35275"/>
            </a:xfrm>
            <a:custGeom>
              <a:avLst/>
              <a:gdLst/>
              <a:ahLst/>
              <a:cxnLst/>
              <a:rect l="l" t="t" r="r" b="b"/>
              <a:pathLst>
                <a:path w="1419" h="1411" extrusionOk="0">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2" name="Google Shape;10152;p82"/>
          <p:cNvGrpSpPr/>
          <p:nvPr/>
        </p:nvGrpSpPr>
        <p:grpSpPr>
          <a:xfrm>
            <a:off x="6637536" y="1531966"/>
            <a:ext cx="350401" cy="349457"/>
            <a:chOff x="2141000" y="1954475"/>
            <a:chExt cx="296975" cy="296175"/>
          </a:xfrm>
        </p:grpSpPr>
        <p:sp>
          <p:nvSpPr>
            <p:cNvPr id="10153" name="Google Shape;10153;p82"/>
            <p:cNvSpPr/>
            <p:nvPr/>
          </p:nvSpPr>
          <p:spPr>
            <a:xfrm>
              <a:off x="2280425" y="1989925"/>
              <a:ext cx="104775" cy="68550"/>
            </a:xfrm>
            <a:custGeom>
              <a:avLst/>
              <a:gdLst/>
              <a:ahLst/>
              <a:cxnLst/>
              <a:rect l="l" t="t" r="r" b="b"/>
              <a:pathLst>
                <a:path w="4191" h="2742" extrusionOk="0">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82"/>
            <p:cNvSpPr/>
            <p:nvPr/>
          </p:nvSpPr>
          <p:spPr>
            <a:xfrm>
              <a:off x="2174875" y="2145875"/>
              <a:ext cx="105575" cy="69325"/>
            </a:xfrm>
            <a:custGeom>
              <a:avLst/>
              <a:gdLst/>
              <a:ahLst/>
              <a:cxnLst/>
              <a:rect l="l" t="t" r="r" b="b"/>
              <a:pathLst>
                <a:path w="4223" h="2773" extrusionOk="0">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82"/>
            <p:cNvSpPr/>
            <p:nvPr/>
          </p:nvSpPr>
          <p:spPr>
            <a:xfrm>
              <a:off x="2141000" y="1954475"/>
              <a:ext cx="139450" cy="174100"/>
            </a:xfrm>
            <a:custGeom>
              <a:avLst/>
              <a:gdLst/>
              <a:ahLst/>
              <a:cxnLst/>
              <a:rect l="l" t="t" r="r" b="b"/>
              <a:pathLst>
                <a:path w="5578" h="6964" extrusionOk="0">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82"/>
            <p:cNvSpPr/>
            <p:nvPr/>
          </p:nvSpPr>
          <p:spPr>
            <a:xfrm>
              <a:off x="2298525" y="2076550"/>
              <a:ext cx="139450" cy="174100"/>
            </a:xfrm>
            <a:custGeom>
              <a:avLst/>
              <a:gdLst/>
              <a:ahLst/>
              <a:cxnLst/>
              <a:rect l="l" t="t" r="r" b="b"/>
              <a:pathLst>
                <a:path w="5578" h="6964" extrusionOk="0">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7" name="Google Shape;10157;p82"/>
          <p:cNvGrpSpPr/>
          <p:nvPr/>
        </p:nvGrpSpPr>
        <p:grpSpPr>
          <a:xfrm>
            <a:off x="6631047" y="1983807"/>
            <a:ext cx="363380" cy="348778"/>
            <a:chOff x="2140225" y="2318650"/>
            <a:chExt cx="307975" cy="295600"/>
          </a:xfrm>
        </p:grpSpPr>
        <p:sp>
          <p:nvSpPr>
            <p:cNvPr id="10158" name="Google Shape;10158;p82"/>
            <p:cNvSpPr/>
            <p:nvPr/>
          </p:nvSpPr>
          <p:spPr>
            <a:xfrm>
              <a:off x="2281200" y="2353025"/>
              <a:ext cx="104000" cy="121300"/>
            </a:xfrm>
            <a:custGeom>
              <a:avLst/>
              <a:gdLst/>
              <a:ahLst/>
              <a:cxnLst/>
              <a:rect l="l" t="t" r="r" b="b"/>
              <a:pathLst>
                <a:path w="4160" h="4852" extrusionOk="0">
                  <a:moveTo>
                    <a:pt x="2080" y="662"/>
                  </a:moveTo>
                  <a:cubicBezTo>
                    <a:pt x="2490" y="662"/>
                    <a:pt x="2805" y="977"/>
                    <a:pt x="2805" y="1386"/>
                  </a:cubicBezTo>
                  <a:cubicBezTo>
                    <a:pt x="2805" y="1764"/>
                    <a:pt x="2490" y="2079"/>
                    <a:pt x="2080" y="2079"/>
                  </a:cubicBezTo>
                  <a:cubicBezTo>
                    <a:pt x="1702" y="2079"/>
                    <a:pt x="1387" y="1764"/>
                    <a:pt x="1387" y="1386"/>
                  </a:cubicBezTo>
                  <a:cubicBezTo>
                    <a:pt x="1387" y="977"/>
                    <a:pt x="1702" y="662"/>
                    <a:pt x="2080" y="662"/>
                  </a:cubicBezTo>
                  <a:close/>
                  <a:moveTo>
                    <a:pt x="2080" y="2773"/>
                  </a:moveTo>
                  <a:cubicBezTo>
                    <a:pt x="2836" y="2773"/>
                    <a:pt x="3466" y="3403"/>
                    <a:pt x="3466" y="4127"/>
                  </a:cubicBezTo>
                  <a:lnTo>
                    <a:pt x="662" y="4127"/>
                  </a:lnTo>
                  <a:cubicBezTo>
                    <a:pt x="662" y="3403"/>
                    <a:pt x="1293" y="2773"/>
                    <a:pt x="2080" y="2773"/>
                  </a:cubicBezTo>
                  <a:close/>
                  <a:moveTo>
                    <a:pt x="2112" y="0"/>
                  </a:moveTo>
                  <a:cubicBezTo>
                    <a:pt x="1387" y="0"/>
                    <a:pt x="757" y="630"/>
                    <a:pt x="757" y="1386"/>
                  </a:cubicBezTo>
                  <a:cubicBezTo>
                    <a:pt x="757" y="1733"/>
                    <a:pt x="915" y="2079"/>
                    <a:pt x="1135" y="2332"/>
                  </a:cubicBezTo>
                  <a:cubicBezTo>
                    <a:pt x="505" y="2678"/>
                    <a:pt x="64" y="3340"/>
                    <a:pt x="64" y="4127"/>
                  </a:cubicBezTo>
                  <a:lnTo>
                    <a:pt x="64" y="4505"/>
                  </a:lnTo>
                  <a:cubicBezTo>
                    <a:pt x="1" y="4694"/>
                    <a:pt x="158" y="4852"/>
                    <a:pt x="347" y="4852"/>
                  </a:cubicBezTo>
                  <a:lnTo>
                    <a:pt x="3813" y="4852"/>
                  </a:lnTo>
                  <a:cubicBezTo>
                    <a:pt x="4002" y="4852"/>
                    <a:pt x="4160" y="4694"/>
                    <a:pt x="4160" y="4505"/>
                  </a:cubicBezTo>
                  <a:lnTo>
                    <a:pt x="4160" y="4127"/>
                  </a:lnTo>
                  <a:cubicBezTo>
                    <a:pt x="4160" y="3340"/>
                    <a:pt x="3750" y="2678"/>
                    <a:pt x="3120" y="2332"/>
                  </a:cubicBezTo>
                  <a:cubicBezTo>
                    <a:pt x="3340" y="2079"/>
                    <a:pt x="3498" y="1733"/>
                    <a:pt x="3498" y="1386"/>
                  </a:cubicBezTo>
                  <a:cubicBezTo>
                    <a:pt x="3498" y="630"/>
                    <a:pt x="2868" y="0"/>
                    <a:pt x="2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82"/>
            <p:cNvSpPr/>
            <p:nvPr/>
          </p:nvSpPr>
          <p:spPr>
            <a:xfrm>
              <a:off x="2140225" y="2318650"/>
              <a:ext cx="307975" cy="295600"/>
            </a:xfrm>
            <a:custGeom>
              <a:avLst/>
              <a:gdLst/>
              <a:ahLst/>
              <a:cxnLst/>
              <a:rect l="l" t="t" r="r" b="b"/>
              <a:pathLst>
                <a:path w="12319" h="11824" extrusionOk="0">
                  <a:moveTo>
                    <a:pt x="7712" y="682"/>
                  </a:moveTo>
                  <a:cubicBezTo>
                    <a:pt x="8607" y="682"/>
                    <a:pt x="9499" y="1029"/>
                    <a:pt x="10177" y="1690"/>
                  </a:cubicBezTo>
                  <a:cubicBezTo>
                    <a:pt x="11468" y="2982"/>
                    <a:pt x="11531" y="5187"/>
                    <a:pt x="10177" y="6573"/>
                  </a:cubicBezTo>
                  <a:cubicBezTo>
                    <a:pt x="9500" y="7266"/>
                    <a:pt x="8627" y="7590"/>
                    <a:pt x="7754" y="7590"/>
                  </a:cubicBezTo>
                  <a:cubicBezTo>
                    <a:pt x="6839" y="7590"/>
                    <a:pt x="5923" y="7234"/>
                    <a:pt x="5230" y="6573"/>
                  </a:cubicBezTo>
                  <a:cubicBezTo>
                    <a:pt x="3939" y="5282"/>
                    <a:pt x="3876" y="3045"/>
                    <a:pt x="5325" y="1659"/>
                  </a:cubicBezTo>
                  <a:cubicBezTo>
                    <a:pt x="6001" y="997"/>
                    <a:pt x="6858" y="682"/>
                    <a:pt x="7712" y="682"/>
                  </a:cubicBezTo>
                  <a:close/>
                  <a:moveTo>
                    <a:pt x="4128" y="6258"/>
                  </a:moveTo>
                  <a:cubicBezTo>
                    <a:pt x="4285" y="6573"/>
                    <a:pt x="4537" y="6857"/>
                    <a:pt x="4758" y="7078"/>
                  </a:cubicBezTo>
                  <a:cubicBezTo>
                    <a:pt x="5010" y="7330"/>
                    <a:pt x="5293" y="7550"/>
                    <a:pt x="5577" y="7708"/>
                  </a:cubicBezTo>
                  <a:lnTo>
                    <a:pt x="5136" y="8180"/>
                  </a:lnTo>
                  <a:cubicBezTo>
                    <a:pt x="5073" y="8243"/>
                    <a:pt x="4978" y="8275"/>
                    <a:pt x="4888" y="8275"/>
                  </a:cubicBezTo>
                  <a:cubicBezTo>
                    <a:pt x="4797" y="8275"/>
                    <a:pt x="4710" y="8243"/>
                    <a:pt x="4663" y="8180"/>
                  </a:cubicBezTo>
                  <a:lnTo>
                    <a:pt x="3655" y="7204"/>
                  </a:lnTo>
                  <a:cubicBezTo>
                    <a:pt x="3498" y="7078"/>
                    <a:pt x="3498" y="6857"/>
                    <a:pt x="3655" y="6731"/>
                  </a:cubicBezTo>
                  <a:lnTo>
                    <a:pt x="4128" y="6258"/>
                  </a:lnTo>
                  <a:close/>
                  <a:moveTo>
                    <a:pt x="3403" y="7960"/>
                  </a:moveTo>
                  <a:lnTo>
                    <a:pt x="3876" y="8432"/>
                  </a:lnTo>
                  <a:lnTo>
                    <a:pt x="3309" y="8968"/>
                  </a:lnTo>
                  <a:lnTo>
                    <a:pt x="2836" y="8495"/>
                  </a:lnTo>
                  <a:lnTo>
                    <a:pt x="3403" y="7960"/>
                  </a:lnTo>
                  <a:close/>
                  <a:moveTo>
                    <a:pt x="2363" y="8968"/>
                  </a:moveTo>
                  <a:lnTo>
                    <a:pt x="2836" y="9440"/>
                  </a:lnTo>
                  <a:lnTo>
                    <a:pt x="1292" y="10984"/>
                  </a:lnTo>
                  <a:cubicBezTo>
                    <a:pt x="1245" y="11047"/>
                    <a:pt x="1158" y="11079"/>
                    <a:pt x="1068" y="11079"/>
                  </a:cubicBezTo>
                  <a:cubicBezTo>
                    <a:pt x="977" y="11079"/>
                    <a:pt x="883" y="11047"/>
                    <a:pt x="820" y="10984"/>
                  </a:cubicBezTo>
                  <a:cubicBezTo>
                    <a:pt x="725" y="10858"/>
                    <a:pt x="725" y="10669"/>
                    <a:pt x="820" y="10512"/>
                  </a:cubicBezTo>
                  <a:lnTo>
                    <a:pt x="2363" y="8968"/>
                  </a:lnTo>
                  <a:close/>
                  <a:moveTo>
                    <a:pt x="7731" y="1"/>
                  </a:moveTo>
                  <a:cubicBezTo>
                    <a:pt x="6669" y="1"/>
                    <a:pt x="5604" y="403"/>
                    <a:pt x="4789" y="1218"/>
                  </a:cubicBezTo>
                  <a:cubicBezTo>
                    <a:pt x="3592" y="2446"/>
                    <a:pt x="3309" y="4179"/>
                    <a:pt x="3844" y="5628"/>
                  </a:cubicBezTo>
                  <a:lnTo>
                    <a:pt x="3182" y="6290"/>
                  </a:lnTo>
                  <a:cubicBezTo>
                    <a:pt x="2867" y="6605"/>
                    <a:pt x="2804" y="7078"/>
                    <a:pt x="2993" y="7487"/>
                  </a:cubicBezTo>
                  <a:lnTo>
                    <a:pt x="410" y="10071"/>
                  </a:lnTo>
                  <a:cubicBezTo>
                    <a:pt x="0" y="10480"/>
                    <a:pt x="0" y="11142"/>
                    <a:pt x="410" y="11520"/>
                  </a:cubicBezTo>
                  <a:cubicBezTo>
                    <a:pt x="580" y="11721"/>
                    <a:pt x="826" y="11823"/>
                    <a:pt x="1081" y="11823"/>
                  </a:cubicBezTo>
                  <a:cubicBezTo>
                    <a:pt x="1345" y="11823"/>
                    <a:pt x="1619" y="11713"/>
                    <a:pt x="1828" y="11488"/>
                  </a:cubicBezTo>
                  <a:lnTo>
                    <a:pt x="4411" y="8905"/>
                  </a:lnTo>
                  <a:cubicBezTo>
                    <a:pt x="4565" y="8976"/>
                    <a:pt x="4727" y="9011"/>
                    <a:pt x="4887" y="9011"/>
                  </a:cubicBezTo>
                  <a:cubicBezTo>
                    <a:pt x="5153" y="9011"/>
                    <a:pt x="5411" y="8913"/>
                    <a:pt x="5608" y="8716"/>
                  </a:cubicBezTo>
                  <a:lnTo>
                    <a:pt x="6270" y="8023"/>
                  </a:lnTo>
                  <a:cubicBezTo>
                    <a:pt x="6736" y="8205"/>
                    <a:pt x="7231" y="8296"/>
                    <a:pt x="7729" y="8296"/>
                  </a:cubicBezTo>
                  <a:cubicBezTo>
                    <a:pt x="8781" y="8296"/>
                    <a:pt x="9847" y="7890"/>
                    <a:pt x="10681" y="7078"/>
                  </a:cubicBezTo>
                  <a:cubicBezTo>
                    <a:pt x="12319" y="5439"/>
                    <a:pt x="12287" y="2793"/>
                    <a:pt x="10681" y="1218"/>
                  </a:cubicBezTo>
                  <a:cubicBezTo>
                    <a:pt x="9873" y="410"/>
                    <a:pt x="8804" y="1"/>
                    <a:pt x="77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0" name="Google Shape;10160;p82"/>
          <p:cNvGrpSpPr/>
          <p:nvPr/>
        </p:nvGrpSpPr>
        <p:grpSpPr>
          <a:xfrm>
            <a:off x="6636607" y="2425305"/>
            <a:ext cx="352259" cy="349427"/>
            <a:chOff x="2139425" y="2682250"/>
            <a:chExt cx="298550" cy="296150"/>
          </a:xfrm>
        </p:grpSpPr>
        <p:sp>
          <p:nvSpPr>
            <p:cNvPr id="10161" name="Google Shape;10161;p82"/>
            <p:cNvSpPr/>
            <p:nvPr/>
          </p:nvSpPr>
          <p:spPr>
            <a:xfrm>
              <a:off x="2139425" y="2787000"/>
              <a:ext cx="159125" cy="191400"/>
            </a:xfrm>
            <a:custGeom>
              <a:avLst/>
              <a:gdLst/>
              <a:ahLst/>
              <a:cxnLst/>
              <a:rect l="l" t="t" r="r" b="b"/>
              <a:pathLst>
                <a:path w="6365" h="7656" extrusionOk="0">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82"/>
            <p:cNvSpPr/>
            <p:nvPr/>
          </p:nvSpPr>
          <p:spPr>
            <a:xfrm>
              <a:off x="2280425" y="2682250"/>
              <a:ext cx="157550" cy="155975"/>
            </a:xfrm>
            <a:custGeom>
              <a:avLst/>
              <a:gdLst/>
              <a:ahLst/>
              <a:cxnLst/>
              <a:rect l="l" t="t" r="r" b="b"/>
              <a:pathLst>
                <a:path w="6302" h="6239" extrusionOk="0">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82"/>
            <p:cNvSpPr/>
            <p:nvPr/>
          </p:nvSpPr>
          <p:spPr>
            <a:xfrm>
              <a:off x="2349725" y="2725550"/>
              <a:ext cx="18150" cy="17375"/>
            </a:xfrm>
            <a:custGeom>
              <a:avLst/>
              <a:gdLst/>
              <a:ahLst/>
              <a:cxnLst/>
              <a:rect l="l" t="t" r="r" b="b"/>
              <a:pathLst>
                <a:path w="726" h="695" extrusionOk="0">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82"/>
            <p:cNvSpPr/>
            <p:nvPr/>
          </p:nvSpPr>
          <p:spPr>
            <a:xfrm>
              <a:off x="2349725" y="2751550"/>
              <a:ext cx="18150" cy="52800"/>
            </a:xfrm>
            <a:custGeom>
              <a:avLst/>
              <a:gdLst/>
              <a:ahLst/>
              <a:cxnLst/>
              <a:rect l="l" t="t" r="r" b="b"/>
              <a:pathLst>
                <a:path w="726" h="2112" extrusionOk="0">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5" name="Google Shape;10165;p82"/>
          <p:cNvGrpSpPr/>
          <p:nvPr/>
        </p:nvGrpSpPr>
        <p:grpSpPr>
          <a:xfrm>
            <a:off x="5301219" y="2939791"/>
            <a:ext cx="350401" cy="264888"/>
            <a:chOff x="3962775" y="1990700"/>
            <a:chExt cx="296975" cy="224500"/>
          </a:xfrm>
        </p:grpSpPr>
        <p:sp>
          <p:nvSpPr>
            <p:cNvPr id="10166" name="Google Shape;10166;p82"/>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82"/>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82"/>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82"/>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0" name="Google Shape;10170;p82"/>
          <p:cNvGrpSpPr/>
          <p:nvPr/>
        </p:nvGrpSpPr>
        <p:grpSpPr>
          <a:xfrm>
            <a:off x="5301691" y="3386497"/>
            <a:ext cx="349457" cy="349457"/>
            <a:chOff x="3963575" y="2317575"/>
            <a:chExt cx="296175" cy="296175"/>
          </a:xfrm>
        </p:grpSpPr>
        <p:sp>
          <p:nvSpPr>
            <p:cNvPr id="10171" name="Google Shape;10171;p82"/>
            <p:cNvSpPr/>
            <p:nvPr/>
          </p:nvSpPr>
          <p:spPr>
            <a:xfrm>
              <a:off x="3963575" y="2317575"/>
              <a:ext cx="296175" cy="296175"/>
            </a:xfrm>
            <a:custGeom>
              <a:avLst/>
              <a:gdLst/>
              <a:ahLst/>
              <a:cxnLst/>
              <a:rect l="l" t="t" r="r" b="b"/>
              <a:pathLst>
                <a:path w="11847" h="11847" extrusionOk="0">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82"/>
            <p:cNvSpPr/>
            <p:nvPr/>
          </p:nvSpPr>
          <p:spPr>
            <a:xfrm>
              <a:off x="4190400" y="2526300"/>
              <a:ext cx="34700" cy="35450"/>
            </a:xfrm>
            <a:custGeom>
              <a:avLst/>
              <a:gdLst/>
              <a:ahLst/>
              <a:cxnLst/>
              <a:rect l="l" t="t" r="r" b="b"/>
              <a:pathLst>
                <a:path w="1388" h="1418" extrusionOk="0">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82"/>
            <p:cNvSpPr/>
            <p:nvPr/>
          </p:nvSpPr>
          <p:spPr>
            <a:xfrm>
              <a:off x="39982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82"/>
            <p:cNvSpPr/>
            <p:nvPr/>
          </p:nvSpPr>
          <p:spPr>
            <a:xfrm>
              <a:off x="4050225" y="24215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82"/>
            <p:cNvSpPr/>
            <p:nvPr/>
          </p:nvSpPr>
          <p:spPr>
            <a:xfrm>
              <a:off x="4102200" y="24215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82"/>
            <p:cNvSpPr/>
            <p:nvPr/>
          </p:nvSpPr>
          <p:spPr>
            <a:xfrm>
              <a:off x="4155750"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82"/>
            <p:cNvSpPr/>
            <p:nvPr/>
          </p:nvSpPr>
          <p:spPr>
            <a:xfrm>
              <a:off x="3998225"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82"/>
            <p:cNvSpPr/>
            <p:nvPr/>
          </p:nvSpPr>
          <p:spPr>
            <a:xfrm>
              <a:off x="4050225" y="2456975"/>
              <a:ext cx="35450" cy="18150"/>
            </a:xfrm>
            <a:custGeom>
              <a:avLst/>
              <a:gdLst/>
              <a:ahLst/>
              <a:cxnLst/>
              <a:rect l="l" t="t" r="r" b="b"/>
              <a:pathLst>
                <a:path w="1418" h="726" extrusionOk="0">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82"/>
            <p:cNvSpPr/>
            <p:nvPr/>
          </p:nvSpPr>
          <p:spPr>
            <a:xfrm>
              <a:off x="4102200" y="2456975"/>
              <a:ext cx="35475" cy="18150"/>
            </a:xfrm>
            <a:custGeom>
              <a:avLst/>
              <a:gdLst/>
              <a:ahLst/>
              <a:cxnLst/>
              <a:rect l="l" t="t" r="r" b="b"/>
              <a:pathLst>
                <a:path w="1419" h="726" extrusionOk="0">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82"/>
            <p:cNvSpPr/>
            <p:nvPr/>
          </p:nvSpPr>
          <p:spPr>
            <a:xfrm>
              <a:off x="4155750"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82"/>
            <p:cNvSpPr/>
            <p:nvPr/>
          </p:nvSpPr>
          <p:spPr>
            <a:xfrm>
              <a:off x="3998225" y="24916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82"/>
            <p:cNvSpPr/>
            <p:nvPr/>
          </p:nvSpPr>
          <p:spPr>
            <a:xfrm>
              <a:off x="4050225" y="24916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82"/>
            <p:cNvSpPr/>
            <p:nvPr/>
          </p:nvSpPr>
          <p:spPr>
            <a:xfrm>
              <a:off x="4102200" y="24916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82"/>
            <p:cNvSpPr/>
            <p:nvPr/>
          </p:nvSpPr>
          <p:spPr>
            <a:xfrm>
              <a:off x="3998225" y="2526300"/>
              <a:ext cx="35475" cy="18125"/>
            </a:xfrm>
            <a:custGeom>
              <a:avLst/>
              <a:gdLst/>
              <a:ahLst/>
              <a:cxnLst/>
              <a:rect l="l" t="t" r="r" b="b"/>
              <a:pathLst>
                <a:path w="1419" h="725" extrusionOk="0">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82"/>
            <p:cNvSpPr/>
            <p:nvPr/>
          </p:nvSpPr>
          <p:spPr>
            <a:xfrm>
              <a:off x="4050225" y="2526300"/>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82"/>
            <p:cNvSpPr/>
            <p:nvPr/>
          </p:nvSpPr>
          <p:spPr>
            <a:xfrm>
              <a:off x="4102200" y="2526300"/>
              <a:ext cx="35475" cy="18125"/>
            </a:xfrm>
            <a:custGeom>
              <a:avLst/>
              <a:gdLst/>
              <a:ahLst/>
              <a:cxnLst/>
              <a:rect l="l" t="t" r="r" b="b"/>
              <a:pathLst>
                <a:path w="1419" h="725" extrusionOk="0">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7" name="Google Shape;10187;p82"/>
          <p:cNvGrpSpPr/>
          <p:nvPr/>
        </p:nvGrpSpPr>
        <p:grpSpPr>
          <a:xfrm>
            <a:off x="5301691" y="3836276"/>
            <a:ext cx="349457" cy="348513"/>
            <a:chOff x="3962775" y="2683025"/>
            <a:chExt cx="296175" cy="295375"/>
          </a:xfrm>
        </p:grpSpPr>
        <p:sp>
          <p:nvSpPr>
            <p:cNvPr id="10188" name="Google Shape;10188;p82"/>
            <p:cNvSpPr/>
            <p:nvPr/>
          </p:nvSpPr>
          <p:spPr>
            <a:xfrm>
              <a:off x="3962775" y="2838200"/>
              <a:ext cx="296175" cy="140200"/>
            </a:xfrm>
            <a:custGeom>
              <a:avLst/>
              <a:gdLst/>
              <a:ahLst/>
              <a:cxnLst/>
              <a:rect l="l" t="t" r="r" b="b"/>
              <a:pathLst>
                <a:path w="11847" h="5608" extrusionOk="0">
                  <a:moveTo>
                    <a:pt x="3530" y="3466"/>
                  </a:moveTo>
                  <a:lnTo>
                    <a:pt x="3530" y="4883"/>
                  </a:lnTo>
                  <a:lnTo>
                    <a:pt x="757" y="4883"/>
                  </a:lnTo>
                  <a:lnTo>
                    <a:pt x="757" y="3466"/>
                  </a:lnTo>
                  <a:close/>
                  <a:moveTo>
                    <a:pt x="7688" y="725"/>
                  </a:moveTo>
                  <a:lnTo>
                    <a:pt x="7688" y="4883"/>
                  </a:lnTo>
                  <a:lnTo>
                    <a:pt x="4223" y="4883"/>
                  </a:lnTo>
                  <a:lnTo>
                    <a:pt x="4223" y="725"/>
                  </a:lnTo>
                  <a:close/>
                  <a:moveTo>
                    <a:pt x="11185" y="2111"/>
                  </a:moveTo>
                  <a:lnTo>
                    <a:pt x="11185" y="4883"/>
                  </a:lnTo>
                  <a:lnTo>
                    <a:pt x="8381" y="4883"/>
                  </a:lnTo>
                  <a:lnTo>
                    <a:pt x="8381" y="2111"/>
                  </a:lnTo>
                  <a:close/>
                  <a:moveTo>
                    <a:pt x="3845" y="0"/>
                  </a:moveTo>
                  <a:cubicBezTo>
                    <a:pt x="3656" y="0"/>
                    <a:pt x="3498" y="158"/>
                    <a:pt x="3498" y="378"/>
                  </a:cubicBezTo>
                  <a:lnTo>
                    <a:pt x="3498" y="2804"/>
                  </a:lnTo>
                  <a:lnTo>
                    <a:pt x="348" y="2804"/>
                  </a:lnTo>
                  <a:cubicBezTo>
                    <a:pt x="158" y="2804"/>
                    <a:pt x="1" y="2962"/>
                    <a:pt x="1" y="3151"/>
                  </a:cubicBezTo>
                  <a:lnTo>
                    <a:pt x="1" y="5261"/>
                  </a:lnTo>
                  <a:cubicBezTo>
                    <a:pt x="1" y="5450"/>
                    <a:pt x="158" y="5608"/>
                    <a:pt x="348" y="5608"/>
                  </a:cubicBezTo>
                  <a:lnTo>
                    <a:pt x="11500" y="5608"/>
                  </a:lnTo>
                  <a:cubicBezTo>
                    <a:pt x="11689" y="5608"/>
                    <a:pt x="11847" y="5450"/>
                    <a:pt x="11847" y="5261"/>
                  </a:cubicBezTo>
                  <a:lnTo>
                    <a:pt x="11847" y="1733"/>
                  </a:lnTo>
                  <a:cubicBezTo>
                    <a:pt x="11847" y="1544"/>
                    <a:pt x="11689" y="1386"/>
                    <a:pt x="11532" y="1386"/>
                  </a:cubicBezTo>
                  <a:lnTo>
                    <a:pt x="8381" y="1386"/>
                  </a:lnTo>
                  <a:lnTo>
                    <a:pt x="8381" y="378"/>
                  </a:lnTo>
                  <a:cubicBezTo>
                    <a:pt x="8381" y="158"/>
                    <a:pt x="8224" y="0"/>
                    <a:pt x="80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82"/>
            <p:cNvSpPr/>
            <p:nvPr/>
          </p:nvSpPr>
          <p:spPr>
            <a:xfrm>
              <a:off x="4051000" y="2683025"/>
              <a:ext cx="122100" cy="138650"/>
            </a:xfrm>
            <a:custGeom>
              <a:avLst/>
              <a:gdLst/>
              <a:ahLst/>
              <a:cxnLst/>
              <a:rect l="l" t="t" r="r" b="b"/>
              <a:pathLst>
                <a:path w="4884" h="5546" extrusionOk="0">
                  <a:moveTo>
                    <a:pt x="2426" y="662"/>
                  </a:moveTo>
                  <a:cubicBezTo>
                    <a:pt x="2804" y="662"/>
                    <a:pt x="3120" y="977"/>
                    <a:pt x="3120" y="1387"/>
                  </a:cubicBezTo>
                  <a:cubicBezTo>
                    <a:pt x="3120" y="1765"/>
                    <a:pt x="2804" y="2080"/>
                    <a:pt x="2426" y="2080"/>
                  </a:cubicBezTo>
                  <a:cubicBezTo>
                    <a:pt x="2017" y="2080"/>
                    <a:pt x="1702" y="1765"/>
                    <a:pt x="1702" y="1387"/>
                  </a:cubicBezTo>
                  <a:cubicBezTo>
                    <a:pt x="1702" y="977"/>
                    <a:pt x="2017" y="662"/>
                    <a:pt x="2426" y="662"/>
                  </a:cubicBezTo>
                  <a:close/>
                  <a:moveTo>
                    <a:pt x="2426" y="2742"/>
                  </a:moveTo>
                  <a:cubicBezTo>
                    <a:pt x="3340" y="2742"/>
                    <a:pt x="4128" y="3529"/>
                    <a:pt x="4128" y="4474"/>
                  </a:cubicBezTo>
                  <a:lnTo>
                    <a:pt x="4128" y="4852"/>
                  </a:lnTo>
                  <a:lnTo>
                    <a:pt x="694" y="4852"/>
                  </a:lnTo>
                  <a:lnTo>
                    <a:pt x="694" y="4474"/>
                  </a:lnTo>
                  <a:cubicBezTo>
                    <a:pt x="694" y="3498"/>
                    <a:pt x="1481" y="2742"/>
                    <a:pt x="2426" y="2742"/>
                  </a:cubicBezTo>
                  <a:close/>
                  <a:moveTo>
                    <a:pt x="2489" y="1"/>
                  </a:moveTo>
                  <a:cubicBezTo>
                    <a:pt x="1733" y="1"/>
                    <a:pt x="1103" y="631"/>
                    <a:pt x="1103" y="1387"/>
                  </a:cubicBezTo>
                  <a:cubicBezTo>
                    <a:pt x="1103" y="1733"/>
                    <a:pt x="1229" y="2049"/>
                    <a:pt x="1450" y="2269"/>
                  </a:cubicBezTo>
                  <a:cubicBezTo>
                    <a:pt x="568" y="2679"/>
                    <a:pt x="1" y="3498"/>
                    <a:pt x="1" y="4474"/>
                  </a:cubicBezTo>
                  <a:lnTo>
                    <a:pt x="1" y="5199"/>
                  </a:lnTo>
                  <a:cubicBezTo>
                    <a:pt x="1" y="5388"/>
                    <a:pt x="158" y="5546"/>
                    <a:pt x="379" y="5546"/>
                  </a:cubicBezTo>
                  <a:lnTo>
                    <a:pt x="4537" y="5546"/>
                  </a:lnTo>
                  <a:cubicBezTo>
                    <a:pt x="4726" y="5546"/>
                    <a:pt x="4884" y="5388"/>
                    <a:pt x="4884" y="5199"/>
                  </a:cubicBezTo>
                  <a:lnTo>
                    <a:pt x="4884" y="4474"/>
                  </a:lnTo>
                  <a:cubicBezTo>
                    <a:pt x="4884" y="3498"/>
                    <a:pt x="4348" y="2679"/>
                    <a:pt x="3529" y="2269"/>
                  </a:cubicBezTo>
                  <a:cubicBezTo>
                    <a:pt x="3750" y="2049"/>
                    <a:pt x="3876" y="1733"/>
                    <a:pt x="3876" y="1387"/>
                  </a:cubicBezTo>
                  <a:cubicBezTo>
                    <a:pt x="3876" y="631"/>
                    <a:pt x="324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82"/>
            <p:cNvSpPr/>
            <p:nvPr/>
          </p:nvSpPr>
          <p:spPr>
            <a:xfrm>
              <a:off x="4084875" y="2873200"/>
              <a:ext cx="52800" cy="69775"/>
            </a:xfrm>
            <a:custGeom>
              <a:avLst/>
              <a:gdLst/>
              <a:ahLst/>
              <a:cxnLst/>
              <a:rect l="l" t="t" r="r" b="b"/>
              <a:pathLst>
                <a:path w="2112" h="2791" extrusionOk="0">
                  <a:moveTo>
                    <a:pt x="1095" y="0"/>
                  </a:moveTo>
                  <a:cubicBezTo>
                    <a:pt x="1001" y="0"/>
                    <a:pt x="903" y="28"/>
                    <a:pt x="819" y="112"/>
                  </a:cubicBezTo>
                  <a:lnTo>
                    <a:pt x="126" y="805"/>
                  </a:lnTo>
                  <a:cubicBezTo>
                    <a:pt x="0" y="931"/>
                    <a:pt x="0" y="1184"/>
                    <a:pt x="126" y="1278"/>
                  </a:cubicBezTo>
                  <a:cubicBezTo>
                    <a:pt x="205" y="1341"/>
                    <a:pt x="292" y="1373"/>
                    <a:pt x="378" y="1373"/>
                  </a:cubicBezTo>
                  <a:cubicBezTo>
                    <a:pt x="465" y="1373"/>
                    <a:pt x="552" y="1341"/>
                    <a:pt x="630" y="1278"/>
                  </a:cubicBezTo>
                  <a:lnTo>
                    <a:pt x="756" y="1184"/>
                  </a:lnTo>
                  <a:lnTo>
                    <a:pt x="756" y="2066"/>
                  </a:lnTo>
                  <a:lnTo>
                    <a:pt x="378" y="2066"/>
                  </a:lnTo>
                  <a:cubicBezTo>
                    <a:pt x="189" y="2066"/>
                    <a:pt x="32" y="2223"/>
                    <a:pt x="32" y="2444"/>
                  </a:cubicBezTo>
                  <a:cubicBezTo>
                    <a:pt x="32" y="2633"/>
                    <a:pt x="189" y="2790"/>
                    <a:pt x="378" y="2790"/>
                  </a:cubicBezTo>
                  <a:lnTo>
                    <a:pt x="1765" y="2790"/>
                  </a:lnTo>
                  <a:cubicBezTo>
                    <a:pt x="1954" y="2790"/>
                    <a:pt x="2111" y="2633"/>
                    <a:pt x="2111" y="2444"/>
                  </a:cubicBezTo>
                  <a:cubicBezTo>
                    <a:pt x="2111" y="2223"/>
                    <a:pt x="1954" y="2066"/>
                    <a:pt x="1765" y="2066"/>
                  </a:cubicBezTo>
                  <a:lnTo>
                    <a:pt x="1418" y="2066"/>
                  </a:lnTo>
                  <a:lnTo>
                    <a:pt x="1418" y="333"/>
                  </a:lnTo>
                  <a:cubicBezTo>
                    <a:pt x="1418" y="175"/>
                    <a:pt x="1323" y="81"/>
                    <a:pt x="1229" y="18"/>
                  </a:cubicBezTo>
                  <a:cubicBezTo>
                    <a:pt x="1187" y="7"/>
                    <a:pt x="1141" y="0"/>
                    <a:pt x="10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91" name="Google Shape;10191;p82"/>
          <p:cNvSpPr/>
          <p:nvPr/>
        </p:nvSpPr>
        <p:spPr>
          <a:xfrm>
            <a:off x="7513275" y="2897941"/>
            <a:ext cx="354117" cy="348513"/>
          </a:xfrm>
          <a:custGeom>
            <a:avLst/>
            <a:gdLst/>
            <a:ahLst/>
            <a:cxnLst/>
            <a:rect l="l" t="t" r="r" b="b"/>
            <a:pathLst>
              <a:path w="12005" h="11815" extrusionOk="0">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92" name="Google Shape;10192;p82"/>
          <p:cNvGrpSpPr/>
          <p:nvPr/>
        </p:nvGrpSpPr>
        <p:grpSpPr>
          <a:xfrm>
            <a:off x="7516228" y="3386968"/>
            <a:ext cx="348513" cy="348513"/>
            <a:chOff x="5775900" y="2308125"/>
            <a:chExt cx="295375" cy="295375"/>
          </a:xfrm>
        </p:grpSpPr>
        <p:sp>
          <p:nvSpPr>
            <p:cNvPr id="10193" name="Google Shape;10193;p82"/>
            <p:cNvSpPr/>
            <p:nvPr/>
          </p:nvSpPr>
          <p:spPr>
            <a:xfrm>
              <a:off x="5984625" y="2482975"/>
              <a:ext cx="18125" cy="18150"/>
            </a:xfrm>
            <a:custGeom>
              <a:avLst/>
              <a:gdLst/>
              <a:ahLst/>
              <a:cxnLst/>
              <a:rect l="l" t="t" r="r" b="b"/>
              <a:pathLst>
                <a:path w="725" h="726" extrusionOk="0">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82"/>
            <p:cNvSpPr/>
            <p:nvPr/>
          </p:nvSpPr>
          <p:spPr>
            <a:xfrm>
              <a:off x="5775900" y="2308125"/>
              <a:ext cx="295375" cy="295375"/>
            </a:xfrm>
            <a:custGeom>
              <a:avLst/>
              <a:gdLst/>
              <a:ahLst/>
              <a:cxnLst/>
              <a:rect l="l" t="t" r="r" b="b"/>
              <a:pathLst>
                <a:path w="11815" h="11815" extrusionOk="0">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82"/>
            <p:cNvSpPr/>
            <p:nvPr/>
          </p:nvSpPr>
          <p:spPr>
            <a:xfrm>
              <a:off x="5984625" y="2508975"/>
              <a:ext cx="18125" cy="61450"/>
            </a:xfrm>
            <a:custGeom>
              <a:avLst/>
              <a:gdLst/>
              <a:ahLst/>
              <a:cxnLst/>
              <a:rect l="l" t="t" r="r" b="b"/>
              <a:pathLst>
                <a:path w="725" h="2458" extrusionOk="0">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82"/>
            <p:cNvSpPr/>
            <p:nvPr/>
          </p:nvSpPr>
          <p:spPr>
            <a:xfrm>
              <a:off x="5845200" y="2395550"/>
              <a:ext cx="122900" cy="17350"/>
            </a:xfrm>
            <a:custGeom>
              <a:avLst/>
              <a:gdLst/>
              <a:ahLst/>
              <a:cxnLst/>
              <a:rect l="l" t="t" r="r" b="b"/>
              <a:pathLst>
                <a:path w="4916" h="694" extrusionOk="0">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82"/>
            <p:cNvSpPr/>
            <p:nvPr/>
          </p:nvSpPr>
          <p:spPr>
            <a:xfrm>
              <a:off x="5845200" y="2431000"/>
              <a:ext cx="122900" cy="17350"/>
            </a:xfrm>
            <a:custGeom>
              <a:avLst/>
              <a:gdLst/>
              <a:ahLst/>
              <a:cxnLst/>
              <a:rect l="l" t="t" r="r" b="b"/>
              <a:pathLst>
                <a:path w="4916" h="694" extrusionOk="0">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8" name="Google Shape;10198;p82"/>
          <p:cNvGrpSpPr/>
          <p:nvPr/>
        </p:nvGrpSpPr>
        <p:grpSpPr>
          <a:xfrm>
            <a:off x="7537142" y="3835804"/>
            <a:ext cx="306686" cy="349457"/>
            <a:chOff x="5794025" y="2673575"/>
            <a:chExt cx="259925" cy="296175"/>
          </a:xfrm>
        </p:grpSpPr>
        <p:sp>
          <p:nvSpPr>
            <p:cNvPr id="10199" name="Google Shape;10199;p82"/>
            <p:cNvSpPr/>
            <p:nvPr/>
          </p:nvSpPr>
          <p:spPr>
            <a:xfrm>
              <a:off x="5794025" y="2673575"/>
              <a:ext cx="259925" cy="296175"/>
            </a:xfrm>
            <a:custGeom>
              <a:avLst/>
              <a:gdLst/>
              <a:ahLst/>
              <a:cxnLst/>
              <a:rect l="l" t="t" r="r" b="b"/>
              <a:pathLst>
                <a:path w="10397" h="11847" extrusionOk="0">
                  <a:moveTo>
                    <a:pt x="5860" y="694"/>
                  </a:moveTo>
                  <a:cubicBezTo>
                    <a:pt x="7089" y="694"/>
                    <a:pt x="8097" y="1639"/>
                    <a:pt x="8254" y="2805"/>
                  </a:cubicBezTo>
                  <a:cubicBezTo>
                    <a:pt x="8160" y="2773"/>
                    <a:pt x="8065" y="2773"/>
                    <a:pt x="7939" y="2773"/>
                  </a:cubicBezTo>
                  <a:lnTo>
                    <a:pt x="7561" y="2773"/>
                  </a:lnTo>
                  <a:cubicBezTo>
                    <a:pt x="7404" y="1985"/>
                    <a:pt x="6679" y="1387"/>
                    <a:pt x="5860" y="1387"/>
                  </a:cubicBezTo>
                  <a:lnTo>
                    <a:pt x="4474" y="1387"/>
                  </a:lnTo>
                  <a:cubicBezTo>
                    <a:pt x="3655" y="1387"/>
                    <a:pt x="2930" y="1985"/>
                    <a:pt x="2804" y="2773"/>
                  </a:cubicBezTo>
                  <a:lnTo>
                    <a:pt x="2394" y="2773"/>
                  </a:lnTo>
                  <a:cubicBezTo>
                    <a:pt x="2268" y="2773"/>
                    <a:pt x="2142" y="2773"/>
                    <a:pt x="2079" y="2805"/>
                  </a:cubicBezTo>
                  <a:cubicBezTo>
                    <a:pt x="2237" y="1639"/>
                    <a:pt x="3277" y="694"/>
                    <a:pt x="4474" y="694"/>
                  </a:cubicBezTo>
                  <a:close/>
                  <a:moveTo>
                    <a:pt x="6206" y="2143"/>
                  </a:moveTo>
                  <a:cubicBezTo>
                    <a:pt x="6616" y="2300"/>
                    <a:pt x="6931" y="2647"/>
                    <a:pt x="6931" y="3120"/>
                  </a:cubicBezTo>
                  <a:lnTo>
                    <a:pt x="6931" y="3403"/>
                  </a:lnTo>
                  <a:cubicBezTo>
                    <a:pt x="6522" y="3246"/>
                    <a:pt x="6206" y="2899"/>
                    <a:pt x="6206" y="2427"/>
                  </a:cubicBezTo>
                  <a:lnTo>
                    <a:pt x="6206" y="2143"/>
                  </a:lnTo>
                  <a:close/>
                  <a:moveTo>
                    <a:pt x="5513" y="2080"/>
                  </a:moveTo>
                  <a:lnTo>
                    <a:pt x="5513" y="2427"/>
                  </a:lnTo>
                  <a:cubicBezTo>
                    <a:pt x="5513" y="3025"/>
                    <a:pt x="5041" y="3435"/>
                    <a:pt x="4474" y="3435"/>
                  </a:cubicBezTo>
                  <a:lnTo>
                    <a:pt x="3466" y="3435"/>
                  </a:lnTo>
                  <a:lnTo>
                    <a:pt x="3466" y="3088"/>
                  </a:lnTo>
                  <a:cubicBezTo>
                    <a:pt x="3466" y="2490"/>
                    <a:pt x="3938" y="2080"/>
                    <a:pt x="4474" y="2080"/>
                  </a:cubicBezTo>
                  <a:close/>
                  <a:moveTo>
                    <a:pt x="2741" y="3435"/>
                  </a:moveTo>
                  <a:lnTo>
                    <a:pt x="2741" y="5451"/>
                  </a:lnTo>
                  <a:cubicBezTo>
                    <a:pt x="2363" y="5293"/>
                    <a:pt x="2048" y="4947"/>
                    <a:pt x="2048" y="4474"/>
                  </a:cubicBezTo>
                  <a:lnTo>
                    <a:pt x="2048" y="3813"/>
                  </a:lnTo>
                  <a:cubicBezTo>
                    <a:pt x="2048" y="3592"/>
                    <a:pt x="2205" y="3435"/>
                    <a:pt x="2394" y="3435"/>
                  </a:cubicBezTo>
                  <a:close/>
                  <a:moveTo>
                    <a:pt x="7939" y="3498"/>
                  </a:moveTo>
                  <a:cubicBezTo>
                    <a:pt x="8160" y="3498"/>
                    <a:pt x="8317" y="3655"/>
                    <a:pt x="8317" y="3844"/>
                  </a:cubicBezTo>
                  <a:lnTo>
                    <a:pt x="8317" y="4506"/>
                  </a:lnTo>
                  <a:cubicBezTo>
                    <a:pt x="8317" y="4947"/>
                    <a:pt x="8034" y="5325"/>
                    <a:pt x="7593" y="5482"/>
                  </a:cubicBezTo>
                  <a:lnTo>
                    <a:pt x="7593" y="3498"/>
                  </a:lnTo>
                  <a:close/>
                  <a:moveTo>
                    <a:pt x="5891" y="3435"/>
                  </a:moveTo>
                  <a:cubicBezTo>
                    <a:pt x="6143" y="3750"/>
                    <a:pt x="6522" y="4033"/>
                    <a:pt x="6931" y="4128"/>
                  </a:cubicBezTo>
                  <a:lnTo>
                    <a:pt x="6931" y="5892"/>
                  </a:lnTo>
                  <a:cubicBezTo>
                    <a:pt x="6931" y="6491"/>
                    <a:pt x="6459" y="6900"/>
                    <a:pt x="5891" y="6900"/>
                  </a:cubicBezTo>
                  <a:lnTo>
                    <a:pt x="4505" y="6900"/>
                  </a:lnTo>
                  <a:cubicBezTo>
                    <a:pt x="3938" y="6900"/>
                    <a:pt x="3497" y="6428"/>
                    <a:pt x="3497" y="5892"/>
                  </a:cubicBezTo>
                  <a:lnTo>
                    <a:pt x="3497" y="4159"/>
                  </a:lnTo>
                  <a:lnTo>
                    <a:pt x="4505" y="4159"/>
                  </a:lnTo>
                  <a:cubicBezTo>
                    <a:pt x="5072" y="4159"/>
                    <a:pt x="5576" y="3876"/>
                    <a:pt x="5891" y="3435"/>
                  </a:cubicBezTo>
                  <a:close/>
                  <a:moveTo>
                    <a:pt x="6238" y="7593"/>
                  </a:moveTo>
                  <a:cubicBezTo>
                    <a:pt x="6333" y="7782"/>
                    <a:pt x="6459" y="7971"/>
                    <a:pt x="6616" y="8097"/>
                  </a:cubicBezTo>
                  <a:lnTo>
                    <a:pt x="5198" y="9547"/>
                  </a:lnTo>
                  <a:lnTo>
                    <a:pt x="3718" y="8097"/>
                  </a:lnTo>
                  <a:cubicBezTo>
                    <a:pt x="3875" y="7971"/>
                    <a:pt x="4033" y="7782"/>
                    <a:pt x="4096" y="7593"/>
                  </a:cubicBezTo>
                  <a:cubicBezTo>
                    <a:pt x="4190" y="7625"/>
                    <a:pt x="4379" y="7625"/>
                    <a:pt x="4474" y="7625"/>
                  </a:cubicBezTo>
                  <a:lnTo>
                    <a:pt x="5860" y="7625"/>
                  </a:lnTo>
                  <a:cubicBezTo>
                    <a:pt x="5986" y="7625"/>
                    <a:pt x="6143" y="7625"/>
                    <a:pt x="6238" y="7593"/>
                  </a:cubicBezTo>
                  <a:close/>
                  <a:moveTo>
                    <a:pt x="2961" y="8318"/>
                  </a:moveTo>
                  <a:lnTo>
                    <a:pt x="4852" y="10177"/>
                  </a:lnTo>
                  <a:lnTo>
                    <a:pt x="4852" y="11122"/>
                  </a:lnTo>
                  <a:lnTo>
                    <a:pt x="662" y="11122"/>
                  </a:lnTo>
                  <a:lnTo>
                    <a:pt x="662" y="9358"/>
                  </a:lnTo>
                  <a:cubicBezTo>
                    <a:pt x="662" y="8759"/>
                    <a:pt x="1134" y="8318"/>
                    <a:pt x="1701" y="8318"/>
                  </a:cubicBezTo>
                  <a:close/>
                  <a:moveTo>
                    <a:pt x="8664" y="8318"/>
                  </a:moveTo>
                  <a:cubicBezTo>
                    <a:pt x="9262" y="8318"/>
                    <a:pt x="9672" y="8790"/>
                    <a:pt x="9672" y="9358"/>
                  </a:cubicBezTo>
                  <a:lnTo>
                    <a:pt x="9672" y="11122"/>
                  </a:lnTo>
                  <a:lnTo>
                    <a:pt x="5513" y="11122"/>
                  </a:lnTo>
                  <a:lnTo>
                    <a:pt x="5513" y="10177"/>
                  </a:lnTo>
                  <a:lnTo>
                    <a:pt x="7404" y="8318"/>
                  </a:lnTo>
                  <a:close/>
                  <a:moveTo>
                    <a:pt x="4537" y="1"/>
                  </a:moveTo>
                  <a:cubicBezTo>
                    <a:pt x="2804" y="1"/>
                    <a:pt x="1418" y="1418"/>
                    <a:pt x="1418" y="3120"/>
                  </a:cubicBezTo>
                  <a:lnTo>
                    <a:pt x="1418" y="4506"/>
                  </a:lnTo>
                  <a:cubicBezTo>
                    <a:pt x="1418" y="5356"/>
                    <a:pt x="2048" y="6050"/>
                    <a:pt x="2835" y="6207"/>
                  </a:cubicBezTo>
                  <a:cubicBezTo>
                    <a:pt x="2898" y="6648"/>
                    <a:pt x="3151" y="7026"/>
                    <a:pt x="3497" y="7278"/>
                  </a:cubicBezTo>
                  <a:cubicBezTo>
                    <a:pt x="3466" y="7467"/>
                    <a:pt x="3308" y="7625"/>
                    <a:pt x="3119" y="7625"/>
                  </a:cubicBezTo>
                  <a:lnTo>
                    <a:pt x="1733" y="7625"/>
                  </a:lnTo>
                  <a:cubicBezTo>
                    <a:pt x="788" y="7625"/>
                    <a:pt x="0" y="8412"/>
                    <a:pt x="0" y="9358"/>
                  </a:cubicBezTo>
                  <a:lnTo>
                    <a:pt x="0" y="11468"/>
                  </a:lnTo>
                  <a:cubicBezTo>
                    <a:pt x="0" y="11689"/>
                    <a:pt x="158" y="11846"/>
                    <a:pt x="347" y="11846"/>
                  </a:cubicBezTo>
                  <a:lnTo>
                    <a:pt x="10050" y="11846"/>
                  </a:lnTo>
                  <a:cubicBezTo>
                    <a:pt x="10239" y="11846"/>
                    <a:pt x="10397" y="11689"/>
                    <a:pt x="10397" y="11468"/>
                  </a:cubicBezTo>
                  <a:lnTo>
                    <a:pt x="10397" y="9358"/>
                  </a:lnTo>
                  <a:cubicBezTo>
                    <a:pt x="10397" y="8412"/>
                    <a:pt x="9609" y="7625"/>
                    <a:pt x="8664" y="7625"/>
                  </a:cubicBezTo>
                  <a:lnTo>
                    <a:pt x="7278" y="7625"/>
                  </a:lnTo>
                  <a:cubicBezTo>
                    <a:pt x="7089" y="7625"/>
                    <a:pt x="6931" y="7467"/>
                    <a:pt x="6931" y="7278"/>
                  </a:cubicBezTo>
                  <a:cubicBezTo>
                    <a:pt x="7278" y="7026"/>
                    <a:pt x="7530" y="6648"/>
                    <a:pt x="7593" y="6207"/>
                  </a:cubicBezTo>
                  <a:cubicBezTo>
                    <a:pt x="8380" y="6050"/>
                    <a:pt x="9010" y="5325"/>
                    <a:pt x="9010" y="4506"/>
                  </a:cubicBezTo>
                  <a:lnTo>
                    <a:pt x="9010" y="3120"/>
                  </a:lnTo>
                  <a:cubicBezTo>
                    <a:pt x="9010" y="1387"/>
                    <a:pt x="7593" y="1"/>
                    <a:pt x="58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82"/>
            <p:cNvSpPr/>
            <p:nvPr/>
          </p:nvSpPr>
          <p:spPr>
            <a:xfrm>
              <a:off x="5967300" y="29153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40" y="694"/>
                  </a:lnTo>
                  <a:cubicBezTo>
                    <a:pt x="1260" y="694"/>
                    <a:pt x="1418" y="536"/>
                    <a:pt x="1418" y="347"/>
                  </a:cubicBezTo>
                  <a:cubicBezTo>
                    <a:pt x="1418" y="158"/>
                    <a:pt x="1260"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01" name="Google Shape;10201;p82"/>
          <p:cNvSpPr/>
          <p:nvPr/>
        </p:nvSpPr>
        <p:spPr>
          <a:xfrm>
            <a:off x="6637977" y="4306818"/>
            <a:ext cx="349457" cy="348513"/>
          </a:xfrm>
          <a:custGeom>
            <a:avLst/>
            <a:gdLst/>
            <a:ahLst/>
            <a:cxnLst/>
            <a:rect l="l" t="t" r="r" b="b"/>
            <a:pathLst>
              <a:path w="11847" h="11815" extrusionOk="0">
                <a:moveTo>
                  <a:pt x="5892" y="693"/>
                </a:moveTo>
                <a:cubicBezTo>
                  <a:pt x="6491" y="693"/>
                  <a:pt x="6932" y="1134"/>
                  <a:pt x="6932" y="1701"/>
                </a:cubicBezTo>
                <a:cubicBezTo>
                  <a:pt x="6932" y="2269"/>
                  <a:pt x="6459" y="2710"/>
                  <a:pt x="5892" y="2710"/>
                </a:cubicBezTo>
                <a:cubicBezTo>
                  <a:pt x="5325" y="2710"/>
                  <a:pt x="4884" y="2269"/>
                  <a:pt x="4884" y="1701"/>
                </a:cubicBezTo>
                <a:cubicBezTo>
                  <a:pt x="4884" y="1134"/>
                  <a:pt x="5325" y="693"/>
                  <a:pt x="5892" y="693"/>
                </a:cubicBezTo>
                <a:close/>
                <a:moveTo>
                  <a:pt x="5892" y="3466"/>
                </a:moveTo>
                <a:cubicBezTo>
                  <a:pt x="6176" y="3466"/>
                  <a:pt x="6428" y="3497"/>
                  <a:pt x="6680" y="3592"/>
                </a:cubicBezTo>
                <a:lnTo>
                  <a:pt x="5892" y="4631"/>
                </a:lnTo>
                <a:lnTo>
                  <a:pt x="5104" y="3592"/>
                </a:lnTo>
                <a:cubicBezTo>
                  <a:pt x="5357" y="3529"/>
                  <a:pt x="5609" y="3466"/>
                  <a:pt x="5892" y="3466"/>
                </a:cubicBezTo>
                <a:close/>
                <a:moveTo>
                  <a:pt x="4222" y="2048"/>
                </a:moveTo>
                <a:cubicBezTo>
                  <a:pt x="4285" y="2426"/>
                  <a:pt x="4474" y="2710"/>
                  <a:pt x="4726" y="2962"/>
                </a:cubicBezTo>
                <a:cubicBezTo>
                  <a:pt x="4632" y="2993"/>
                  <a:pt x="4537" y="3056"/>
                  <a:pt x="4443" y="3088"/>
                </a:cubicBezTo>
                <a:cubicBezTo>
                  <a:pt x="4443" y="3088"/>
                  <a:pt x="4411" y="3088"/>
                  <a:pt x="4411" y="3119"/>
                </a:cubicBezTo>
                <a:cubicBezTo>
                  <a:pt x="3403" y="3623"/>
                  <a:pt x="2773" y="4694"/>
                  <a:pt x="2773" y="5829"/>
                </a:cubicBezTo>
                <a:lnTo>
                  <a:pt x="2773" y="6207"/>
                </a:lnTo>
                <a:lnTo>
                  <a:pt x="2143" y="6207"/>
                </a:lnTo>
                <a:lnTo>
                  <a:pt x="2647" y="2300"/>
                </a:lnTo>
                <a:cubicBezTo>
                  <a:pt x="2679" y="2174"/>
                  <a:pt x="2836" y="2048"/>
                  <a:pt x="2962" y="2048"/>
                </a:cubicBezTo>
                <a:close/>
                <a:moveTo>
                  <a:pt x="4474" y="3907"/>
                </a:moveTo>
                <a:lnTo>
                  <a:pt x="5546" y="5325"/>
                </a:lnTo>
                <a:lnTo>
                  <a:pt x="5546" y="6238"/>
                </a:lnTo>
                <a:lnTo>
                  <a:pt x="3466" y="6238"/>
                </a:lnTo>
                <a:lnTo>
                  <a:pt x="3466" y="5892"/>
                </a:lnTo>
                <a:cubicBezTo>
                  <a:pt x="3466" y="5041"/>
                  <a:pt x="3844" y="4348"/>
                  <a:pt x="4474" y="3907"/>
                </a:cubicBezTo>
                <a:close/>
                <a:moveTo>
                  <a:pt x="7278" y="3907"/>
                </a:moveTo>
                <a:cubicBezTo>
                  <a:pt x="7908" y="4348"/>
                  <a:pt x="8318" y="5104"/>
                  <a:pt x="8318" y="5892"/>
                </a:cubicBezTo>
                <a:lnTo>
                  <a:pt x="8318" y="6238"/>
                </a:lnTo>
                <a:lnTo>
                  <a:pt x="6207" y="6238"/>
                </a:lnTo>
                <a:lnTo>
                  <a:pt x="6207" y="5325"/>
                </a:lnTo>
                <a:lnTo>
                  <a:pt x="7278" y="3907"/>
                </a:lnTo>
                <a:close/>
                <a:moveTo>
                  <a:pt x="8854" y="2048"/>
                </a:moveTo>
                <a:cubicBezTo>
                  <a:pt x="9011" y="2048"/>
                  <a:pt x="9137" y="2143"/>
                  <a:pt x="9169" y="2300"/>
                </a:cubicBezTo>
                <a:lnTo>
                  <a:pt x="9673" y="6238"/>
                </a:lnTo>
                <a:lnTo>
                  <a:pt x="9043" y="6238"/>
                </a:lnTo>
                <a:lnTo>
                  <a:pt x="9043" y="5860"/>
                </a:lnTo>
                <a:cubicBezTo>
                  <a:pt x="9043" y="4694"/>
                  <a:pt x="8381" y="3655"/>
                  <a:pt x="7436" y="3151"/>
                </a:cubicBezTo>
                <a:cubicBezTo>
                  <a:pt x="7436" y="3151"/>
                  <a:pt x="7404" y="3151"/>
                  <a:pt x="7404" y="3119"/>
                </a:cubicBezTo>
                <a:cubicBezTo>
                  <a:pt x="7310" y="3088"/>
                  <a:pt x="7184" y="3056"/>
                  <a:pt x="7121" y="2993"/>
                </a:cubicBezTo>
                <a:cubicBezTo>
                  <a:pt x="7310" y="2773"/>
                  <a:pt x="7530" y="2458"/>
                  <a:pt x="7593" y="2048"/>
                </a:cubicBezTo>
                <a:close/>
                <a:moveTo>
                  <a:pt x="10744" y="6900"/>
                </a:moveTo>
                <a:cubicBezTo>
                  <a:pt x="10933" y="6900"/>
                  <a:pt x="11090" y="7057"/>
                  <a:pt x="11090" y="7246"/>
                </a:cubicBezTo>
                <a:cubicBezTo>
                  <a:pt x="11090" y="7435"/>
                  <a:pt x="10933" y="7624"/>
                  <a:pt x="10744" y="7624"/>
                </a:cubicBezTo>
                <a:lnTo>
                  <a:pt x="1009" y="7624"/>
                </a:lnTo>
                <a:cubicBezTo>
                  <a:pt x="820" y="7624"/>
                  <a:pt x="662" y="7435"/>
                  <a:pt x="662" y="7246"/>
                </a:cubicBezTo>
                <a:cubicBezTo>
                  <a:pt x="662" y="7057"/>
                  <a:pt x="820" y="6900"/>
                  <a:pt x="1009" y="6900"/>
                </a:cubicBezTo>
                <a:close/>
                <a:moveTo>
                  <a:pt x="10397" y="8317"/>
                </a:moveTo>
                <a:lnTo>
                  <a:pt x="10397" y="11121"/>
                </a:lnTo>
                <a:lnTo>
                  <a:pt x="1387" y="11121"/>
                </a:lnTo>
                <a:lnTo>
                  <a:pt x="1387" y="8317"/>
                </a:lnTo>
                <a:close/>
                <a:moveTo>
                  <a:pt x="5892" y="0"/>
                </a:moveTo>
                <a:cubicBezTo>
                  <a:pt x="5073" y="0"/>
                  <a:pt x="4380" y="599"/>
                  <a:pt x="4222" y="1386"/>
                </a:cubicBezTo>
                <a:lnTo>
                  <a:pt x="2962" y="1386"/>
                </a:lnTo>
                <a:cubicBezTo>
                  <a:pt x="2458" y="1386"/>
                  <a:pt x="2080" y="1701"/>
                  <a:pt x="1954" y="2143"/>
                </a:cubicBezTo>
                <a:lnTo>
                  <a:pt x="1954" y="2174"/>
                </a:lnTo>
                <a:lnTo>
                  <a:pt x="1450" y="6238"/>
                </a:lnTo>
                <a:lnTo>
                  <a:pt x="1072" y="6238"/>
                </a:lnTo>
                <a:cubicBezTo>
                  <a:pt x="473" y="6238"/>
                  <a:pt x="1" y="6711"/>
                  <a:pt x="1" y="7246"/>
                </a:cubicBezTo>
                <a:cubicBezTo>
                  <a:pt x="1" y="7719"/>
                  <a:pt x="316" y="8065"/>
                  <a:pt x="694" y="8254"/>
                </a:cubicBezTo>
                <a:lnTo>
                  <a:pt x="694" y="11468"/>
                </a:lnTo>
                <a:cubicBezTo>
                  <a:pt x="694" y="11657"/>
                  <a:pt x="851" y="11815"/>
                  <a:pt x="1040" y="11815"/>
                </a:cubicBezTo>
                <a:lnTo>
                  <a:pt x="10775" y="11815"/>
                </a:lnTo>
                <a:cubicBezTo>
                  <a:pt x="10996" y="11815"/>
                  <a:pt x="11153" y="11657"/>
                  <a:pt x="11153" y="11468"/>
                </a:cubicBezTo>
                <a:lnTo>
                  <a:pt x="11153" y="8254"/>
                </a:lnTo>
                <a:cubicBezTo>
                  <a:pt x="11531" y="8065"/>
                  <a:pt x="11847" y="7719"/>
                  <a:pt x="11847" y="7246"/>
                </a:cubicBezTo>
                <a:cubicBezTo>
                  <a:pt x="11815" y="6711"/>
                  <a:pt x="11342" y="6238"/>
                  <a:pt x="10744" y="6238"/>
                </a:cubicBezTo>
                <a:lnTo>
                  <a:pt x="10366" y="6238"/>
                </a:lnTo>
                <a:lnTo>
                  <a:pt x="9830" y="2174"/>
                </a:lnTo>
                <a:lnTo>
                  <a:pt x="9830" y="2143"/>
                </a:lnTo>
                <a:cubicBezTo>
                  <a:pt x="9736" y="1701"/>
                  <a:pt x="9295" y="1386"/>
                  <a:pt x="8854" y="1386"/>
                </a:cubicBezTo>
                <a:lnTo>
                  <a:pt x="7593" y="1386"/>
                </a:lnTo>
                <a:cubicBezTo>
                  <a:pt x="7436" y="599"/>
                  <a:pt x="6711"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205"/>
        <p:cNvGrpSpPr/>
        <p:nvPr/>
      </p:nvGrpSpPr>
      <p:grpSpPr>
        <a:xfrm>
          <a:off x="0" y="0"/>
          <a:ext cx="0" cy="0"/>
          <a:chOff x="0" y="0"/>
          <a:chExt cx="0" cy="0"/>
        </a:xfrm>
      </p:grpSpPr>
      <p:sp>
        <p:nvSpPr>
          <p:cNvPr id="10206" name="Google Shape;10206;p83"/>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207" name="Google Shape;10207;p83"/>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0208" name="Google Shape;10208;p83"/>
          <p:cNvGrpSpPr/>
          <p:nvPr/>
        </p:nvGrpSpPr>
        <p:grpSpPr>
          <a:xfrm>
            <a:off x="882957" y="1534450"/>
            <a:ext cx="292442" cy="355741"/>
            <a:chOff x="-35830350" y="1912725"/>
            <a:chExt cx="241050" cy="293225"/>
          </a:xfrm>
        </p:grpSpPr>
        <p:sp>
          <p:nvSpPr>
            <p:cNvPr id="10209" name="Google Shape;10209;p83"/>
            <p:cNvSpPr/>
            <p:nvPr/>
          </p:nvSpPr>
          <p:spPr>
            <a:xfrm>
              <a:off x="-35830350" y="1912725"/>
              <a:ext cx="241050" cy="293225"/>
            </a:xfrm>
            <a:custGeom>
              <a:avLst/>
              <a:gdLst/>
              <a:ahLst/>
              <a:cxnLst/>
              <a:rect l="l" t="t" r="r" b="b"/>
              <a:pathLst>
                <a:path w="9642" h="11729" extrusionOk="0">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83"/>
            <p:cNvSpPr/>
            <p:nvPr/>
          </p:nvSpPr>
          <p:spPr>
            <a:xfrm>
              <a:off x="-35742925" y="1965500"/>
              <a:ext cx="120550" cy="119750"/>
            </a:xfrm>
            <a:custGeom>
              <a:avLst/>
              <a:gdLst/>
              <a:ahLst/>
              <a:cxnLst/>
              <a:rect l="l" t="t" r="r" b="b"/>
              <a:pathLst>
                <a:path w="4822" h="4790" extrusionOk="0">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1" name="Google Shape;10211;p83"/>
          <p:cNvGrpSpPr/>
          <p:nvPr/>
        </p:nvGrpSpPr>
        <p:grpSpPr>
          <a:xfrm>
            <a:off x="851444" y="1994048"/>
            <a:ext cx="355468" cy="353587"/>
            <a:chOff x="-35854750" y="2272675"/>
            <a:chExt cx="293000" cy="291450"/>
          </a:xfrm>
        </p:grpSpPr>
        <p:sp>
          <p:nvSpPr>
            <p:cNvPr id="10212" name="Google Shape;10212;p83"/>
            <p:cNvSpPr/>
            <p:nvPr/>
          </p:nvSpPr>
          <p:spPr>
            <a:xfrm>
              <a:off x="-35854750" y="2272675"/>
              <a:ext cx="293000" cy="291450"/>
            </a:xfrm>
            <a:custGeom>
              <a:avLst/>
              <a:gdLst/>
              <a:ahLst/>
              <a:cxnLst/>
              <a:rect l="l" t="t" r="r" b="b"/>
              <a:pathLst>
                <a:path w="11720" h="11658" extrusionOk="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83"/>
            <p:cNvSpPr/>
            <p:nvPr/>
          </p:nvSpPr>
          <p:spPr>
            <a:xfrm>
              <a:off x="-35733475" y="2340425"/>
              <a:ext cx="51225" cy="68550"/>
            </a:xfrm>
            <a:custGeom>
              <a:avLst/>
              <a:gdLst/>
              <a:ahLst/>
              <a:cxnLst/>
              <a:rect l="l" t="t" r="r" b="b"/>
              <a:pathLst>
                <a:path w="2049" h="2742" extrusionOk="0">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83"/>
            <p:cNvSpPr/>
            <p:nvPr/>
          </p:nvSpPr>
          <p:spPr>
            <a:xfrm>
              <a:off x="-35716925" y="24184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5" name="Google Shape;10215;p83"/>
          <p:cNvGrpSpPr/>
          <p:nvPr/>
        </p:nvGrpSpPr>
        <p:grpSpPr>
          <a:xfrm>
            <a:off x="850958" y="2448634"/>
            <a:ext cx="356438" cy="354558"/>
            <a:chOff x="-35853975" y="2631825"/>
            <a:chExt cx="293800" cy="292250"/>
          </a:xfrm>
        </p:grpSpPr>
        <p:sp>
          <p:nvSpPr>
            <p:cNvPr id="10216" name="Google Shape;10216;p83"/>
            <p:cNvSpPr/>
            <p:nvPr/>
          </p:nvSpPr>
          <p:spPr>
            <a:xfrm>
              <a:off x="-35813025" y="2701825"/>
              <a:ext cx="201675" cy="171925"/>
            </a:xfrm>
            <a:custGeom>
              <a:avLst/>
              <a:gdLst/>
              <a:ahLst/>
              <a:cxnLst/>
              <a:rect l="l" t="t" r="r" b="b"/>
              <a:pathLst>
                <a:path w="8067" h="6877" extrusionOk="0">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83"/>
            <p:cNvSpPr/>
            <p:nvPr/>
          </p:nvSpPr>
          <p:spPr>
            <a:xfrm>
              <a:off x="-35853975" y="2631825"/>
              <a:ext cx="293800" cy="292250"/>
            </a:xfrm>
            <a:custGeom>
              <a:avLst/>
              <a:gdLst/>
              <a:ahLst/>
              <a:cxnLst/>
              <a:rect l="l" t="t" r="r" b="b"/>
              <a:pathLst>
                <a:path w="11752" h="11690" extrusionOk="0">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83"/>
            <p:cNvSpPr/>
            <p:nvPr/>
          </p:nvSpPr>
          <p:spPr>
            <a:xfrm>
              <a:off x="-35715350" y="2735025"/>
              <a:ext cx="49650" cy="40675"/>
            </a:xfrm>
            <a:custGeom>
              <a:avLst/>
              <a:gdLst/>
              <a:ahLst/>
              <a:cxnLst/>
              <a:rect l="l" t="t" r="r" b="b"/>
              <a:pathLst>
                <a:path w="1986" h="1627" extrusionOk="0">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83"/>
            <p:cNvSpPr/>
            <p:nvPr/>
          </p:nvSpPr>
          <p:spPr>
            <a:xfrm>
              <a:off x="-35705900" y="2667275"/>
              <a:ext cx="107925" cy="101750"/>
            </a:xfrm>
            <a:custGeom>
              <a:avLst/>
              <a:gdLst/>
              <a:ahLst/>
              <a:cxnLst/>
              <a:rect l="l" t="t" r="r" b="b"/>
              <a:pathLst>
                <a:path w="4317" h="4070" extrusionOk="0">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83"/>
            <p:cNvSpPr/>
            <p:nvPr/>
          </p:nvSpPr>
          <p:spPr>
            <a:xfrm>
              <a:off x="-35709825" y="2700350"/>
              <a:ext cx="77200" cy="68700"/>
            </a:xfrm>
            <a:custGeom>
              <a:avLst/>
              <a:gdLst/>
              <a:ahLst/>
              <a:cxnLst/>
              <a:rect l="l" t="t" r="r" b="b"/>
              <a:pathLst>
                <a:path w="3088" h="2748" extrusionOk="0">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1" name="Google Shape;10221;p83"/>
          <p:cNvGrpSpPr/>
          <p:nvPr/>
        </p:nvGrpSpPr>
        <p:grpSpPr>
          <a:xfrm>
            <a:off x="3089562" y="1535527"/>
            <a:ext cx="353587" cy="353587"/>
            <a:chOff x="-34032200" y="1916675"/>
            <a:chExt cx="291450" cy="291450"/>
          </a:xfrm>
        </p:grpSpPr>
        <p:sp>
          <p:nvSpPr>
            <p:cNvPr id="10222" name="Google Shape;10222;p83"/>
            <p:cNvSpPr/>
            <p:nvPr/>
          </p:nvSpPr>
          <p:spPr>
            <a:xfrm>
              <a:off x="-34032200" y="1916675"/>
              <a:ext cx="291450" cy="291450"/>
            </a:xfrm>
            <a:custGeom>
              <a:avLst/>
              <a:gdLst/>
              <a:ahLst/>
              <a:cxnLst/>
              <a:rect l="l" t="t" r="r" b="b"/>
              <a:pathLst>
                <a:path w="11658" h="11658" extrusionOk="0">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83"/>
            <p:cNvSpPr/>
            <p:nvPr/>
          </p:nvSpPr>
          <p:spPr>
            <a:xfrm>
              <a:off x="-33999125" y="20190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83"/>
            <p:cNvSpPr/>
            <p:nvPr/>
          </p:nvSpPr>
          <p:spPr>
            <a:xfrm>
              <a:off x="-33999900" y="2053725"/>
              <a:ext cx="52000" cy="18125"/>
            </a:xfrm>
            <a:custGeom>
              <a:avLst/>
              <a:gdLst/>
              <a:ahLst/>
              <a:cxnLst/>
              <a:rect l="l" t="t" r="r" b="b"/>
              <a:pathLst>
                <a:path w="2080" h="725" extrusionOk="0">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83"/>
            <p:cNvSpPr/>
            <p:nvPr/>
          </p:nvSpPr>
          <p:spPr>
            <a:xfrm>
              <a:off x="-33999125" y="2088375"/>
              <a:ext cx="34675" cy="17350"/>
            </a:xfrm>
            <a:custGeom>
              <a:avLst/>
              <a:gdLst/>
              <a:ahLst/>
              <a:cxnLst/>
              <a:rect l="l" t="t" r="r" b="b"/>
              <a:pathLst>
                <a:path w="1387" h="694" extrusionOk="0">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26" name="Google Shape;10226;p83"/>
          <p:cNvSpPr/>
          <p:nvPr/>
        </p:nvSpPr>
        <p:spPr>
          <a:xfrm>
            <a:off x="3086014" y="1992728"/>
            <a:ext cx="354527" cy="356620"/>
          </a:xfrm>
          <a:custGeom>
            <a:avLst/>
            <a:gdLst/>
            <a:ahLst/>
            <a:cxnLst/>
            <a:rect l="l" t="t" r="r" b="b"/>
            <a:pathLst>
              <a:path w="11689" h="11758" extrusionOk="0">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27" name="Google Shape;10227;p83"/>
          <p:cNvGrpSpPr/>
          <p:nvPr/>
        </p:nvGrpSpPr>
        <p:grpSpPr>
          <a:xfrm>
            <a:off x="3089092" y="2448634"/>
            <a:ext cx="354527" cy="354558"/>
            <a:chOff x="-34032200" y="2634975"/>
            <a:chExt cx="292225" cy="292250"/>
          </a:xfrm>
        </p:grpSpPr>
        <p:sp>
          <p:nvSpPr>
            <p:cNvPr id="10228" name="Google Shape;10228;p83"/>
            <p:cNvSpPr/>
            <p:nvPr/>
          </p:nvSpPr>
          <p:spPr>
            <a:xfrm>
              <a:off x="-34032200" y="2634975"/>
              <a:ext cx="292225" cy="292250"/>
            </a:xfrm>
            <a:custGeom>
              <a:avLst/>
              <a:gdLst/>
              <a:ahLst/>
              <a:cxnLst/>
              <a:rect l="l" t="t" r="r" b="b"/>
              <a:pathLst>
                <a:path w="11689" h="11690" extrusionOk="0">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83"/>
            <p:cNvSpPr/>
            <p:nvPr/>
          </p:nvSpPr>
          <p:spPr>
            <a:xfrm>
              <a:off x="-33947125" y="2735800"/>
              <a:ext cx="51200" cy="86675"/>
            </a:xfrm>
            <a:custGeom>
              <a:avLst/>
              <a:gdLst/>
              <a:ahLst/>
              <a:cxnLst/>
              <a:rect l="l" t="t" r="r" b="b"/>
              <a:pathLst>
                <a:path w="2048" h="3467" extrusionOk="0">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83"/>
            <p:cNvSpPr/>
            <p:nvPr/>
          </p:nvSpPr>
          <p:spPr>
            <a:xfrm>
              <a:off x="-33878600" y="2737375"/>
              <a:ext cx="52000" cy="86675"/>
            </a:xfrm>
            <a:custGeom>
              <a:avLst/>
              <a:gdLst/>
              <a:ahLst/>
              <a:cxnLst/>
              <a:rect l="l" t="t" r="r" b="b"/>
              <a:pathLst>
                <a:path w="2080" h="3467" extrusionOk="0">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1" name="Google Shape;10231;p83"/>
          <p:cNvGrpSpPr/>
          <p:nvPr/>
        </p:nvGrpSpPr>
        <p:grpSpPr>
          <a:xfrm>
            <a:off x="1739487" y="2914882"/>
            <a:ext cx="358379" cy="354527"/>
            <a:chOff x="-32245875" y="1938725"/>
            <a:chExt cx="295400" cy="292225"/>
          </a:xfrm>
        </p:grpSpPr>
        <p:sp>
          <p:nvSpPr>
            <p:cNvPr id="10232" name="Google Shape;10232;p83"/>
            <p:cNvSpPr/>
            <p:nvPr/>
          </p:nvSpPr>
          <p:spPr>
            <a:xfrm>
              <a:off x="-32156075" y="2042700"/>
              <a:ext cx="120525" cy="120525"/>
            </a:xfrm>
            <a:custGeom>
              <a:avLst/>
              <a:gdLst/>
              <a:ahLst/>
              <a:cxnLst/>
              <a:rect l="l" t="t" r="r" b="b"/>
              <a:pathLst>
                <a:path w="4821" h="4821" extrusionOk="0">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83"/>
            <p:cNvSpPr/>
            <p:nvPr/>
          </p:nvSpPr>
          <p:spPr>
            <a:xfrm>
              <a:off x="-32105675" y="2076550"/>
              <a:ext cx="35475" cy="33900"/>
            </a:xfrm>
            <a:custGeom>
              <a:avLst/>
              <a:gdLst/>
              <a:ahLst/>
              <a:cxnLst/>
              <a:rect l="l" t="t" r="r" b="b"/>
              <a:pathLst>
                <a:path w="1419" h="1356" extrusionOk="0">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83"/>
            <p:cNvSpPr/>
            <p:nvPr/>
          </p:nvSpPr>
          <p:spPr>
            <a:xfrm>
              <a:off x="-32245875" y="1938725"/>
              <a:ext cx="295400" cy="292225"/>
            </a:xfrm>
            <a:custGeom>
              <a:avLst/>
              <a:gdLst/>
              <a:ahLst/>
              <a:cxnLst/>
              <a:rect l="l" t="t" r="r" b="b"/>
              <a:pathLst>
                <a:path w="11816" h="11689" extrusionOk="0">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5" name="Google Shape;10235;p83"/>
          <p:cNvGrpSpPr/>
          <p:nvPr/>
        </p:nvGrpSpPr>
        <p:grpSpPr>
          <a:xfrm>
            <a:off x="1736150" y="3384280"/>
            <a:ext cx="365052" cy="352162"/>
            <a:chOff x="-32243500" y="2299850"/>
            <a:chExt cx="300900" cy="290275"/>
          </a:xfrm>
        </p:grpSpPr>
        <p:sp>
          <p:nvSpPr>
            <p:cNvPr id="10236" name="Google Shape;10236;p83"/>
            <p:cNvSpPr/>
            <p:nvPr/>
          </p:nvSpPr>
          <p:spPr>
            <a:xfrm>
              <a:off x="-32243500" y="2299850"/>
              <a:ext cx="300900" cy="290275"/>
            </a:xfrm>
            <a:custGeom>
              <a:avLst/>
              <a:gdLst/>
              <a:ahLst/>
              <a:cxnLst/>
              <a:rect l="l" t="t" r="r" b="b"/>
              <a:pathLst>
                <a:path w="12036" h="11611" extrusionOk="0">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83"/>
            <p:cNvSpPr/>
            <p:nvPr/>
          </p:nvSpPr>
          <p:spPr>
            <a:xfrm>
              <a:off x="-32048175" y="2342775"/>
              <a:ext cx="55950" cy="51025"/>
            </a:xfrm>
            <a:custGeom>
              <a:avLst/>
              <a:gdLst/>
              <a:ahLst/>
              <a:cxnLst/>
              <a:rect l="l" t="t" r="r" b="b"/>
              <a:pathLst>
                <a:path w="2238" h="2041" extrusionOk="0">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38" name="Google Shape;10238;p83"/>
          <p:cNvSpPr/>
          <p:nvPr/>
        </p:nvSpPr>
        <p:spPr>
          <a:xfrm>
            <a:off x="1737541" y="3844649"/>
            <a:ext cx="356438" cy="352617"/>
          </a:xfrm>
          <a:custGeom>
            <a:avLst/>
            <a:gdLst/>
            <a:ahLst/>
            <a:cxnLst/>
            <a:rect l="l" t="t" r="r" b="b"/>
            <a:pathLst>
              <a:path w="11752" h="11626" extrusionOk="0">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39" name="Google Shape;10239;p83"/>
          <p:cNvGrpSpPr/>
          <p:nvPr/>
        </p:nvGrpSpPr>
        <p:grpSpPr>
          <a:xfrm>
            <a:off x="1299432" y="1534571"/>
            <a:ext cx="354527" cy="355498"/>
            <a:chOff x="-35495600" y="1912725"/>
            <a:chExt cx="292225" cy="293025"/>
          </a:xfrm>
        </p:grpSpPr>
        <p:sp>
          <p:nvSpPr>
            <p:cNvPr id="10240" name="Google Shape;10240;p83"/>
            <p:cNvSpPr/>
            <p:nvPr/>
          </p:nvSpPr>
          <p:spPr>
            <a:xfrm>
              <a:off x="-35495600" y="1912725"/>
              <a:ext cx="102400" cy="293025"/>
            </a:xfrm>
            <a:custGeom>
              <a:avLst/>
              <a:gdLst/>
              <a:ahLst/>
              <a:cxnLst/>
              <a:rect l="l" t="t" r="r" b="b"/>
              <a:pathLst>
                <a:path w="4096" h="11721" extrusionOk="0">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83"/>
            <p:cNvSpPr/>
            <p:nvPr/>
          </p:nvSpPr>
          <p:spPr>
            <a:xfrm>
              <a:off x="-35305775" y="1912725"/>
              <a:ext cx="102400" cy="292250"/>
            </a:xfrm>
            <a:custGeom>
              <a:avLst/>
              <a:gdLst/>
              <a:ahLst/>
              <a:cxnLst/>
              <a:rect l="l" t="t" r="r" b="b"/>
              <a:pathLst>
                <a:path w="4096" h="11690" extrusionOk="0">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83"/>
            <p:cNvSpPr/>
            <p:nvPr/>
          </p:nvSpPr>
          <p:spPr>
            <a:xfrm>
              <a:off x="-35427875" y="2017025"/>
              <a:ext cx="155200" cy="85800"/>
            </a:xfrm>
            <a:custGeom>
              <a:avLst/>
              <a:gdLst/>
              <a:ahLst/>
              <a:cxnLst/>
              <a:rect l="l" t="t" r="r" b="b"/>
              <a:pathLst>
                <a:path w="6208" h="3432" extrusionOk="0">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43" name="Google Shape;10243;p83"/>
          <p:cNvSpPr/>
          <p:nvPr/>
        </p:nvSpPr>
        <p:spPr>
          <a:xfrm>
            <a:off x="1295266" y="1993775"/>
            <a:ext cx="356438" cy="354527"/>
          </a:xfrm>
          <a:custGeom>
            <a:avLst/>
            <a:gdLst/>
            <a:ahLst/>
            <a:cxnLst/>
            <a:rect l="l" t="t" r="r" b="b"/>
            <a:pathLst>
              <a:path w="11752" h="11689" extrusionOk="0">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44" name="Google Shape;10244;p83"/>
          <p:cNvGrpSpPr/>
          <p:nvPr/>
        </p:nvGrpSpPr>
        <p:grpSpPr>
          <a:xfrm>
            <a:off x="1299432" y="2449119"/>
            <a:ext cx="354527" cy="353587"/>
            <a:chOff x="-35495600" y="2631825"/>
            <a:chExt cx="292225" cy="291450"/>
          </a:xfrm>
        </p:grpSpPr>
        <p:sp>
          <p:nvSpPr>
            <p:cNvPr id="10245" name="Google Shape;10245;p83"/>
            <p:cNvSpPr/>
            <p:nvPr/>
          </p:nvSpPr>
          <p:spPr>
            <a:xfrm>
              <a:off x="-35495600" y="2735025"/>
              <a:ext cx="137075" cy="188250"/>
            </a:xfrm>
            <a:custGeom>
              <a:avLst/>
              <a:gdLst/>
              <a:ahLst/>
              <a:cxnLst/>
              <a:rect l="l" t="t" r="r" b="b"/>
              <a:pathLst>
                <a:path w="5483" h="7530" extrusionOk="0">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83"/>
            <p:cNvSpPr/>
            <p:nvPr/>
          </p:nvSpPr>
          <p:spPr>
            <a:xfrm>
              <a:off x="-35339650" y="2631825"/>
              <a:ext cx="136275" cy="188275"/>
            </a:xfrm>
            <a:custGeom>
              <a:avLst/>
              <a:gdLst/>
              <a:ahLst/>
              <a:cxnLst/>
              <a:rect l="l" t="t" r="r" b="b"/>
              <a:pathLst>
                <a:path w="5451" h="7531" extrusionOk="0">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83"/>
            <p:cNvSpPr/>
            <p:nvPr/>
          </p:nvSpPr>
          <p:spPr>
            <a:xfrm>
              <a:off x="-35341225" y="2836625"/>
              <a:ext cx="85075" cy="84500"/>
            </a:xfrm>
            <a:custGeom>
              <a:avLst/>
              <a:gdLst/>
              <a:ahLst/>
              <a:cxnLst/>
              <a:rect l="l" t="t" r="r" b="b"/>
              <a:pathLst>
                <a:path w="3403" h="3380" extrusionOk="0">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83"/>
            <p:cNvSpPr/>
            <p:nvPr/>
          </p:nvSpPr>
          <p:spPr>
            <a:xfrm>
              <a:off x="-35442050" y="2632625"/>
              <a:ext cx="84300" cy="85075"/>
            </a:xfrm>
            <a:custGeom>
              <a:avLst/>
              <a:gdLst/>
              <a:ahLst/>
              <a:cxnLst/>
              <a:rect l="l" t="t" r="r" b="b"/>
              <a:pathLst>
                <a:path w="3372" h="3403" extrusionOk="0">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9" name="Google Shape;10249;p83"/>
          <p:cNvGrpSpPr/>
          <p:nvPr/>
        </p:nvGrpSpPr>
        <p:grpSpPr>
          <a:xfrm>
            <a:off x="3537081" y="1535527"/>
            <a:ext cx="353587" cy="353587"/>
            <a:chOff x="-33673825" y="1916675"/>
            <a:chExt cx="291450" cy="291450"/>
          </a:xfrm>
        </p:grpSpPr>
        <p:sp>
          <p:nvSpPr>
            <p:cNvPr id="10250" name="Google Shape;10250;p83"/>
            <p:cNvSpPr/>
            <p:nvPr/>
          </p:nvSpPr>
          <p:spPr>
            <a:xfrm>
              <a:off x="-33486375" y="1950550"/>
              <a:ext cx="85875" cy="85075"/>
            </a:xfrm>
            <a:custGeom>
              <a:avLst/>
              <a:gdLst/>
              <a:ahLst/>
              <a:cxnLst/>
              <a:rect l="l" t="t" r="r" b="b"/>
              <a:pathLst>
                <a:path w="3435" h="3403" extrusionOk="0">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83"/>
            <p:cNvSpPr/>
            <p:nvPr/>
          </p:nvSpPr>
          <p:spPr>
            <a:xfrm>
              <a:off x="-33605300" y="2122250"/>
              <a:ext cx="85075" cy="85875"/>
            </a:xfrm>
            <a:custGeom>
              <a:avLst/>
              <a:gdLst/>
              <a:ahLst/>
              <a:cxnLst/>
              <a:rect l="l" t="t" r="r" b="b"/>
              <a:pathLst>
                <a:path w="3403" h="3435" extrusionOk="0">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83"/>
            <p:cNvSpPr/>
            <p:nvPr/>
          </p:nvSpPr>
          <p:spPr>
            <a:xfrm>
              <a:off x="-33673825" y="1916675"/>
              <a:ext cx="189050" cy="189050"/>
            </a:xfrm>
            <a:custGeom>
              <a:avLst/>
              <a:gdLst/>
              <a:ahLst/>
              <a:cxnLst/>
              <a:rect l="l" t="t" r="r" b="b"/>
              <a:pathLst>
                <a:path w="7562" h="7562" extrusionOk="0">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83"/>
            <p:cNvSpPr/>
            <p:nvPr/>
          </p:nvSpPr>
          <p:spPr>
            <a:xfrm>
              <a:off x="-33503700" y="2070250"/>
              <a:ext cx="121325" cy="137075"/>
            </a:xfrm>
            <a:custGeom>
              <a:avLst/>
              <a:gdLst/>
              <a:ahLst/>
              <a:cxnLst/>
              <a:rect l="l" t="t" r="r" b="b"/>
              <a:pathLst>
                <a:path w="4853" h="5483" extrusionOk="0">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4" name="Google Shape;10254;p83"/>
          <p:cNvGrpSpPr/>
          <p:nvPr/>
        </p:nvGrpSpPr>
        <p:grpSpPr>
          <a:xfrm>
            <a:off x="3534700" y="1993107"/>
            <a:ext cx="358349" cy="355468"/>
            <a:chOff x="-33676975" y="2275050"/>
            <a:chExt cx="295375" cy="293000"/>
          </a:xfrm>
        </p:grpSpPr>
        <p:sp>
          <p:nvSpPr>
            <p:cNvPr id="10255" name="Google Shape;10255;p83"/>
            <p:cNvSpPr/>
            <p:nvPr/>
          </p:nvSpPr>
          <p:spPr>
            <a:xfrm>
              <a:off x="-33502125" y="2309700"/>
              <a:ext cx="52800" cy="67750"/>
            </a:xfrm>
            <a:custGeom>
              <a:avLst/>
              <a:gdLst/>
              <a:ahLst/>
              <a:cxnLst/>
              <a:rect l="l" t="t" r="r" b="b"/>
              <a:pathLst>
                <a:path w="2112" h="2710" extrusionOk="0">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83"/>
            <p:cNvSpPr/>
            <p:nvPr/>
          </p:nvSpPr>
          <p:spPr>
            <a:xfrm>
              <a:off x="-33484800" y="2395550"/>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83"/>
            <p:cNvSpPr/>
            <p:nvPr/>
          </p:nvSpPr>
          <p:spPr>
            <a:xfrm>
              <a:off x="-33676975" y="2275050"/>
              <a:ext cx="295375" cy="293000"/>
            </a:xfrm>
            <a:custGeom>
              <a:avLst/>
              <a:gdLst/>
              <a:ahLst/>
              <a:cxnLst/>
              <a:rect l="l" t="t" r="r" b="b"/>
              <a:pathLst>
                <a:path w="11815" h="11720" extrusionOk="0">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8" name="Google Shape;10258;p83"/>
          <p:cNvGrpSpPr/>
          <p:nvPr/>
        </p:nvGrpSpPr>
        <p:grpSpPr>
          <a:xfrm>
            <a:off x="3537081" y="2448406"/>
            <a:ext cx="353587" cy="355013"/>
            <a:chOff x="-33673825" y="2634975"/>
            <a:chExt cx="291450" cy="292625"/>
          </a:xfrm>
        </p:grpSpPr>
        <p:sp>
          <p:nvSpPr>
            <p:cNvPr id="10259" name="Google Shape;10259;p83"/>
            <p:cNvSpPr/>
            <p:nvPr/>
          </p:nvSpPr>
          <p:spPr>
            <a:xfrm>
              <a:off x="-33673825" y="2634975"/>
              <a:ext cx="291450" cy="292625"/>
            </a:xfrm>
            <a:custGeom>
              <a:avLst/>
              <a:gdLst/>
              <a:ahLst/>
              <a:cxnLst/>
              <a:rect l="l" t="t" r="r" b="b"/>
              <a:pathLst>
                <a:path w="11658" h="11705" extrusionOk="0">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83"/>
            <p:cNvSpPr/>
            <p:nvPr/>
          </p:nvSpPr>
          <p:spPr>
            <a:xfrm>
              <a:off x="-33467475" y="2806675"/>
              <a:ext cx="51225" cy="51225"/>
            </a:xfrm>
            <a:custGeom>
              <a:avLst/>
              <a:gdLst/>
              <a:ahLst/>
              <a:cxnLst/>
              <a:rect l="l" t="t" r="r" b="b"/>
              <a:pathLst>
                <a:path w="2049" h="2049" extrusionOk="0">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1" name="Google Shape;10261;p83"/>
          <p:cNvGrpSpPr/>
          <p:nvPr/>
        </p:nvGrpSpPr>
        <p:grpSpPr>
          <a:xfrm>
            <a:off x="2205089" y="2915322"/>
            <a:ext cx="329687" cy="353648"/>
            <a:chOff x="-31874100" y="1939525"/>
            <a:chExt cx="271750" cy="291500"/>
          </a:xfrm>
        </p:grpSpPr>
        <p:sp>
          <p:nvSpPr>
            <p:cNvPr id="10262" name="Google Shape;10262;p83"/>
            <p:cNvSpPr/>
            <p:nvPr/>
          </p:nvSpPr>
          <p:spPr>
            <a:xfrm>
              <a:off x="-31874100" y="2132475"/>
              <a:ext cx="271750" cy="98550"/>
            </a:xfrm>
            <a:custGeom>
              <a:avLst/>
              <a:gdLst/>
              <a:ahLst/>
              <a:cxnLst/>
              <a:rect l="l" t="t" r="r" b="b"/>
              <a:pathLst>
                <a:path w="10870" h="3942" extrusionOk="0">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83"/>
            <p:cNvSpPr/>
            <p:nvPr/>
          </p:nvSpPr>
          <p:spPr>
            <a:xfrm>
              <a:off x="-31830775" y="1939525"/>
              <a:ext cx="189050" cy="189825"/>
            </a:xfrm>
            <a:custGeom>
              <a:avLst/>
              <a:gdLst/>
              <a:ahLst/>
              <a:cxnLst/>
              <a:rect l="l" t="t" r="r" b="b"/>
              <a:pathLst>
                <a:path w="7562" h="7593" extrusionOk="0">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64" name="Google Shape;10264;p83"/>
          <p:cNvSpPr/>
          <p:nvPr/>
        </p:nvSpPr>
        <p:spPr>
          <a:xfrm>
            <a:off x="2211275" y="3383767"/>
            <a:ext cx="311550" cy="353587"/>
          </a:xfrm>
          <a:custGeom>
            <a:avLst/>
            <a:gdLst/>
            <a:ahLst/>
            <a:cxnLst/>
            <a:rect l="l" t="t" r="r" b="b"/>
            <a:pathLst>
              <a:path w="10272" h="11658" extrusionOk="0">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65" name="Google Shape;10265;p83"/>
          <p:cNvGrpSpPr/>
          <p:nvPr/>
        </p:nvGrpSpPr>
        <p:grpSpPr>
          <a:xfrm>
            <a:off x="2186451" y="3844343"/>
            <a:ext cx="366963" cy="352768"/>
            <a:chOff x="-31889075" y="2658950"/>
            <a:chExt cx="302475" cy="290775"/>
          </a:xfrm>
        </p:grpSpPr>
        <p:sp>
          <p:nvSpPr>
            <p:cNvPr id="10266" name="Google Shape;10266;p83"/>
            <p:cNvSpPr/>
            <p:nvPr/>
          </p:nvSpPr>
          <p:spPr>
            <a:xfrm>
              <a:off x="-31889075" y="2658950"/>
              <a:ext cx="302475" cy="290775"/>
            </a:xfrm>
            <a:custGeom>
              <a:avLst/>
              <a:gdLst/>
              <a:ahLst/>
              <a:cxnLst/>
              <a:rect l="l" t="t" r="r" b="b"/>
              <a:pathLst>
                <a:path w="12099" h="11631" extrusionOk="0">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83"/>
            <p:cNvSpPr/>
            <p:nvPr/>
          </p:nvSpPr>
          <p:spPr>
            <a:xfrm>
              <a:off x="-31838650" y="2838200"/>
              <a:ext cx="70100" cy="68550"/>
            </a:xfrm>
            <a:custGeom>
              <a:avLst/>
              <a:gdLst/>
              <a:ahLst/>
              <a:cxnLst/>
              <a:rect l="l" t="t" r="r" b="b"/>
              <a:pathLst>
                <a:path w="2804" h="2742" extrusionOk="0">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68" name="Google Shape;10268;p83"/>
          <p:cNvSpPr/>
          <p:nvPr/>
        </p:nvSpPr>
        <p:spPr>
          <a:xfrm>
            <a:off x="3974577" y="3383282"/>
            <a:ext cx="356438" cy="354558"/>
          </a:xfrm>
          <a:custGeom>
            <a:avLst/>
            <a:gdLst/>
            <a:ahLst/>
            <a:cxnLst/>
            <a:rect l="l" t="t" r="r" b="b"/>
            <a:pathLst>
              <a:path w="11752" h="11690" extrusionOk="0">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69" name="Google Shape;10269;p83"/>
          <p:cNvGrpSpPr/>
          <p:nvPr/>
        </p:nvGrpSpPr>
        <p:grpSpPr>
          <a:xfrm>
            <a:off x="1747421" y="1534571"/>
            <a:ext cx="354527" cy="355498"/>
            <a:chOff x="-35136450" y="1912725"/>
            <a:chExt cx="292225" cy="293025"/>
          </a:xfrm>
        </p:grpSpPr>
        <p:sp>
          <p:nvSpPr>
            <p:cNvPr id="10270" name="Google Shape;10270;p83"/>
            <p:cNvSpPr/>
            <p:nvPr/>
          </p:nvSpPr>
          <p:spPr>
            <a:xfrm>
              <a:off x="-35136450" y="2050575"/>
              <a:ext cx="155975" cy="155175"/>
            </a:xfrm>
            <a:custGeom>
              <a:avLst/>
              <a:gdLst/>
              <a:ahLst/>
              <a:cxnLst/>
              <a:rect l="l" t="t" r="r" b="b"/>
              <a:pathLst>
                <a:path w="6239" h="6207" extrusionOk="0">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83"/>
            <p:cNvSpPr/>
            <p:nvPr/>
          </p:nvSpPr>
          <p:spPr>
            <a:xfrm>
              <a:off x="-34964750" y="1947400"/>
              <a:ext cx="68550" cy="103200"/>
            </a:xfrm>
            <a:custGeom>
              <a:avLst/>
              <a:gdLst/>
              <a:ahLst/>
              <a:cxnLst/>
              <a:rect l="l" t="t" r="r" b="b"/>
              <a:pathLst>
                <a:path w="2742" h="4128" extrusionOk="0">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83"/>
            <p:cNvSpPr/>
            <p:nvPr/>
          </p:nvSpPr>
          <p:spPr>
            <a:xfrm>
              <a:off x="-35016725" y="1912725"/>
              <a:ext cx="172500" cy="172025"/>
            </a:xfrm>
            <a:custGeom>
              <a:avLst/>
              <a:gdLst/>
              <a:ahLst/>
              <a:cxnLst/>
              <a:rect l="l" t="t" r="r" b="b"/>
              <a:pathLst>
                <a:path w="6900" h="6881" extrusionOk="0">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3" name="Google Shape;10273;p83"/>
          <p:cNvGrpSpPr/>
          <p:nvPr/>
        </p:nvGrpSpPr>
        <p:grpSpPr>
          <a:xfrm>
            <a:off x="1747891" y="1993790"/>
            <a:ext cx="353587" cy="354103"/>
            <a:chOff x="-35134875" y="2272675"/>
            <a:chExt cx="291450" cy="291875"/>
          </a:xfrm>
        </p:grpSpPr>
        <p:sp>
          <p:nvSpPr>
            <p:cNvPr id="10274" name="Google Shape;10274;p83"/>
            <p:cNvSpPr/>
            <p:nvPr/>
          </p:nvSpPr>
          <p:spPr>
            <a:xfrm>
              <a:off x="-35134875" y="2272675"/>
              <a:ext cx="291450" cy="291875"/>
            </a:xfrm>
            <a:custGeom>
              <a:avLst/>
              <a:gdLst/>
              <a:ahLst/>
              <a:cxnLst/>
              <a:rect l="l" t="t" r="r" b="b"/>
              <a:pathLst>
                <a:path w="11658" h="11675" extrusionOk="0">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83"/>
            <p:cNvSpPr/>
            <p:nvPr/>
          </p:nvSpPr>
          <p:spPr>
            <a:xfrm>
              <a:off x="-35093925" y="2419175"/>
              <a:ext cx="18150" cy="17350"/>
            </a:xfrm>
            <a:custGeom>
              <a:avLst/>
              <a:gdLst/>
              <a:ahLst/>
              <a:cxnLst/>
              <a:rect l="l" t="t" r="r" b="b"/>
              <a:pathLst>
                <a:path w="726" h="694" extrusionOk="0">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83"/>
            <p:cNvSpPr/>
            <p:nvPr/>
          </p:nvSpPr>
          <p:spPr>
            <a:xfrm>
              <a:off x="-350427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83"/>
            <p:cNvSpPr/>
            <p:nvPr/>
          </p:nvSpPr>
          <p:spPr>
            <a:xfrm>
              <a:off x="-349915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8" name="Google Shape;10278;p83"/>
          <p:cNvGrpSpPr/>
          <p:nvPr/>
        </p:nvGrpSpPr>
        <p:grpSpPr>
          <a:xfrm>
            <a:off x="1789458" y="2449119"/>
            <a:ext cx="270453" cy="353587"/>
            <a:chOff x="-35101800" y="2631050"/>
            <a:chExt cx="222925" cy="291450"/>
          </a:xfrm>
        </p:grpSpPr>
        <p:sp>
          <p:nvSpPr>
            <p:cNvPr id="10279" name="Google Shape;10279;p83"/>
            <p:cNvSpPr/>
            <p:nvPr/>
          </p:nvSpPr>
          <p:spPr>
            <a:xfrm>
              <a:off x="-34999400" y="2699575"/>
              <a:ext cx="18150" cy="18125"/>
            </a:xfrm>
            <a:custGeom>
              <a:avLst/>
              <a:gdLst/>
              <a:ahLst/>
              <a:cxnLst/>
              <a:rect l="l" t="t" r="r" b="b"/>
              <a:pathLst>
                <a:path w="726" h="725" extrusionOk="0">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83"/>
            <p:cNvSpPr/>
            <p:nvPr/>
          </p:nvSpPr>
          <p:spPr>
            <a:xfrm>
              <a:off x="-34999400" y="2732650"/>
              <a:ext cx="18150" cy="52800"/>
            </a:xfrm>
            <a:custGeom>
              <a:avLst/>
              <a:gdLst/>
              <a:ahLst/>
              <a:cxnLst/>
              <a:rect l="l" t="t" r="r" b="b"/>
              <a:pathLst>
                <a:path w="726" h="2112" extrusionOk="0">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83"/>
            <p:cNvSpPr/>
            <p:nvPr/>
          </p:nvSpPr>
          <p:spPr>
            <a:xfrm>
              <a:off x="-35067125" y="2665700"/>
              <a:ext cx="153600" cy="154400"/>
            </a:xfrm>
            <a:custGeom>
              <a:avLst/>
              <a:gdLst/>
              <a:ahLst/>
              <a:cxnLst/>
              <a:rect l="l" t="t" r="r" b="b"/>
              <a:pathLst>
                <a:path w="6144" h="6176" extrusionOk="0">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83"/>
            <p:cNvSpPr/>
            <p:nvPr/>
          </p:nvSpPr>
          <p:spPr>
            <a:xfrm>
              <a:off x="-35101800" y="2631050"/>
              <a:ext cx="222925" cy="291450"/>
            </a:xfrm>
            <a:custGeom>
              <a:avLst/>
              <a:gdLst/>
              <a:ahLst/>
              <a:cxnLst/>
              <a:rect l="l" t="t" r="r" b="b"/>
              <a:pathLst>
                <a:path w="8917" h="11658" extrusionOk="0">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83" name="Google Shape;10283;p83"/>
          <p:cNvSpPr/>
          <p:nvPr/>
        </p:nvSpPr>
        <p:spPr>
          <a:xfrm>
            <a:off x="3982155" y="1534859"/>
            <a:ext cx="338270" cy="355255"/>
          </a:xfrm>
          <a:custGeom>
            <a:avLst/>
            <a:gdLst/>
            <a:ahLst/>
            <a:cxnLst/>
            <a:rect l="l" t="t" r="r" b="b"/>
            <a:pathLst>
              <a:path w="11153" h="11713" extrusionOk="0">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84" name="Google Shape;10284;p83"/>
          <p:cNvGrpSpPr/>
          <p:nvPr/>
        </p:nvGrpSpPr>
        <p:grpSpPr>
          <a:xfrm>
            <a:off x="3977510" y="1993107"/>
            <a:ext cx="353587" cy="355468"/>
            <a:chOff x="-33314675" y="2275050"/>
            <a:chExt cx="291450" cy="293000"/>
          </a:xfrm>
        </p:grpSpPr>
        <p:sp>
          <p:nvSpPr>
            <p:cNvPr id="10285" name="Google Shape;10285;p83"/>
            <p:cNvSpPr/>
            <p:nvPr/>
          </p:nvSpPr>
          <p:spPr>
            <a:xfrm>
              <a:off x="-33143750" y="2275050"/>
              <a:ext cx="120525" cy="120525"/>
            </a:xfrm>
            <a:custGeom>
              <a:avLst/>
              <a:gdLst/>
              <a:ahLst/>
              <a:cxnLst/>
              <a:rect l="l" t="t" r="r" b="b"/>
              <a:pathLst>
                <a:path w="4821" h="4821" extrusionOk="0">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83"/>
            <p:cNvSpPr/>
            <p:nvPr/>
          </p:nvSpPr>
          <p:spPr>
            <a:xfrm>
              <a:off x="-33093350" y="2309700"/>
              <a:ext cx="35475" cy="34675"/>
            </a:xfrm>
            <a:custGeom>
              <a:avLst/>
              <a:gdLst/>
              <a:ahLst/>
              <a:cxnLst/>
              <a:rect l="l" t="t" r="r" b="b"/>
              <a:pathLst>
                <a:path w="1419" h="1387" extrusionOk="0">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83"/>
            <p:cNvSpPr/>
            <p:nvPr/>
          </p:nvSpPr>
          <p:spPr>
            <a:xfrm>
              <a:off x="-33314675" y="2328600"/>
              <a:ext cx="239475" cy="239450"/>
            </a:xfrm>
            <a:custGeom>
              <a:avLst/>
              <a:gdLst/>
              <a:ahLst/>
              <a:cxnLst/>
              <a:rect l="l" t="t" r="r" b="b"/>
              <a:pathLst>
                <a:path w="9579" h="9578" extrusionOk="0">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88" name="Google Shape;10288;p83"/>
          <p:cNvSpPr/>
          <p:nvPr/>
        </p:nvSpPr>
        <p:spPr>
          <a:xfrm>
            <a:off x="3973071" y="2447907"/>
            <a:ext cx="356438" cy="356468"/>
          </a:xfrm>
          <a:custGeom>
            <a:avLst/>
            <a:gdLst/>
            <a:ahLst/>
            <a:cxnLst/>
            <a:rect l="l" t="t" r="r" b="b"/>
            <a:pathLst>
              <a:path w="11752" h="11753" extrusionOk="0">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89" name="Google Shape;10289;p83"/>
          <p:cNvGrpSpPr/>
          <p:nvPr/>
        </p:nvGrpSpPr>
        <p:grpSpPr>
          <a:xfrm>
            <a:off x="2639701" y="2915367"/>
            <a:ext cx="353587" cy="353557"/>
            <a:chOff x="-31523625" y="1939525"/>
            <a:chExt cx="291450" cy="291425"/>
          </a:xfrm>
        </p:grpSpPr>
        <p:sp>
          <p:nvSpPr>
            <p:cNvPr id="10290" name="Google Shape;10290;p83"/>
            <p:cNvSpPr/>
            <p:nvPr/>
          </p:nvSpPr>
          <p:spPr>
            <a:xfrm>
              <a:off x="-31523625" y="1939525"/>
              <a:ext cx="291450" cy="291425"/>
            </a:xfrm>
            <a:custGeom>
              <a:avLst/>
              <a:gdLst/>
              <a:ahLst/>
              <a:cxnLst/>
              <a:rect l="l" t="t" r="r" b="b"/>
              <a:pathLst>
                <a:path w="11658" h="11657" extrusionOk="0">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83"/>
            <p:cNvSpPr/>
            <p:nvPr/>
          </p:nvSpPr>
          <p:spPr>
            <a:xfrm>
              <a:off x="-31404675" y="2007250"/>
              <a:ext cx="138625" cy="52800"/>
            </a:xfrm>
            <a:custGeom>
              <a:avLst/>
              <a:gdLst/>
              <a:ahLst/>
              <a:cxnLst/>
              <a:rect l="l" t="t" r="r" b="b"/>
              <a:pathLst>
                <a:path w="5545" h="2112" extrusionOk="0">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83"/>
            <p:cNvSpPr/>
            <p:nvPr/>
          </p:nvSpPr>
          <p:spPr>
            <a:xfrm>
              <a:off x="-31404675" y="2077350"/>
              <a:ext cx="34675" cy="18150"/>
            </a:xfrm>
            <a:custGeom>
              <a:avLst/>
              <a:gdLst/>
              <a:ahLst/>
              <a:cxnLst/>
              <a:rect l="l" t="t" r="r" b="b"/>
              <a:pathLst>
                <a:path w="1387" h="726" extrusionOk="0">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83"/>
            <p:cNvSpPr/>
            <p:nvPr/>
          </p:nvSpPr>
          <p:spPr>
            <a:xfrm>
              <a:off x="-31353475"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83"/>
            <p:cNvSpPr/>
            <p:nvPr/>
          </p:nvSpPr>
          <p:spPr>
            <a:xfrm>
              <a:off x="-31301500"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83"/>
            <p:cNvSpPr/>
            <p:nvPr/>
          </p:nvSpPr>
          <p:spPr>
            <a:xfrm>
              <a:off x="-31404675" y="2112000"/>
              <a:ext cx="34675" cy="17350"/>
            </a:xfrm>
            <a:custGeom>
              <a:avLst/>
              <a:gdLst/>
              <a:ahLst/>
              <a:cxnLst/>
              <a:rect l="l" t="t" r="r" b="b"/>
              <a:pathLst>
                <a:path w="1387" h="694" extrusionOk="0">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83"/>
            <p:cNvSpPr/>
            <p:nvPr/>
          </p:nvSpPr>
          <p:spPr>
            <a:xfrm>
              <a:off x="-31353475"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83"/>
            <p:cNvSpPr/>
            <p:nvPr/>
          </p:nvSpPr>
          <p:spPr>
            <a:xfrm>
              <a:off x="-31301500"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83"/>
            <p:cNvSpPr/>
            <p:nvPr/>
          </p:nvSpPr>
          <p:spPr>
            <a:xfrm>
              <a:off x="-31404675" y="2145075"/>
              <a:ext cx="34675" cy="18150"/>
            </a:xfrm>
            <a:custGeom>
              <a:avLst/>
              <a:gdLst/>
              <a:ahLst/>
              <a:cxnLst/>
              <a:rect l="l" t="t" r="r" b="b"/>
              <a:pathLst>
                <a:path w="1387" h="726" extrusionOk="0">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83"/>
            <p:cNvSpPr/>
            <p:nvPr/>
          </p:nvSpPr>
          <p:spPr>
            <a:xfrm>
              <a:off x="-31353475"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83"/>
            <p:cNvSpPr/>
            <p:nvPr/>
          </p:nvSpPr>
          <p:spPr>
            <a:xfrm>
              <a:off x="-31301500"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1" name="Google Shape;10301;p83"/>
          <p:cNvGrpSpPr/>
          <p:nvPr/>
        </p:nvGrpSpPr>
        <p:grpSpPr>
          <a:xfrm>
            <a:off x="2638746" y="3383568"/>
            <a:ext cx="355498" cy="353587"/>
            <a:chOff x="-31523625" y="2298675"/>
            <a:chExt cx="293025" cy="291450"/>
          </a:xfrm>
        </p:grpSpPr>
        <p:sp>
          <p:nvSpPr>
            <p:cNvPr id="10302" name="Google Shape;10302;p83"/>
            <p:cNvSpPr/>
            <p:nvPr/>
          </p:nvSpPr>
          <p:spPr>
            <a:xfrm>
              <a:off x="-31523625" y="2298675"/>
              <a:ext cx="293025" cy="291450"/>
            </a:xfrm>
            <a:custGeom>
              <a:avLst/>
              <a:gdLst/>
              <a:ahLst/>
              <a:cxnLst/>
              <a:rect l="l" t="t" r="r" b="b"/>
              <a:pathLst>
                <a:path w="11721" h="11658" extrusionOk="0">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83"/>
            <p:cNvSpPr/>
            <p:nvPr/>
          </p:nvSpPr>
          <p:spPr>
            <a:xfrm>
              <a:off x="-31334575" y="2452250"/>
              <a:ext cx="67750" cy="51225"/>
            </a:xfrm>
            <a:custGeom>
              <a:avLst/>
              <a:gdLst/>
              <a:ahLst/>
              <a:cxnLst/>
              <a:rect l="l" t="t" r="r" b="b"/>
              <a:pathLst>
                <a:path w="2710" h="2049" extrusionOk="0">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83"/>
            <p:cNvSpPr/>
            <p:nvPr/>
          </p:nvSpPr>
          <p:spPr>
            <a:xfrm>
              <a:off x="-31334575" y="2419175"/>
              <a:ext cx="68525" cy="17350"/>
            </a:xfrm>
            <a:custGeom>
              <a:avLst/>
              <a:gdLst/>
              <a:ahLst/>
              <a:cxnLst/>
              <a:rect l="l" t="t" r="r" b="b"/>
              <a:pathLst>
                <a:path w="2741" h="694" extrusionOk="0">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05" name="Google Shape;10305;p83"/>
          <p:cNvSpPr/>
          <p:nvPr/>
        </p:nvSpPr>
        <p:spPr>
          <a:xfrm>
            <a:off x="2633984" y="3842739"/>
            <a:ext cx="359320" cy="356438"/>
          </a:xfrm>
          <a:custGeom>
            <a:avLst/>
            <a:gdLst/>
            <a:ahLst/>
            <a:cxnLst/>
            <a:rect l="l" t="t" r="r" b="b"/>
            <a:pathLst>
              <a:path w="11847" h="11752" extrusionOk="0">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83"/>
          <p:cNvSpPr/>
          <p:nvPr/>
        </p:nvSpPr>
        <p:spPr>
          <a:xfrm>
            <a:off x="3975533" y="3844164"/>
            <a:ext cx="354527" cy="353587"/>
          </a:xfrm>
          <a:custGeom>
            <a:avLst/>
            <a:gdLst/>
            <a:ahLst/>
            <a:cxnLst/>
            <a:rect l="l" t="t" r="r" b="b"/>
            <a:pathLst>
              <a:path w="11689" h="11658" extrusionOk="0">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07" name="Google Shape;10307;p83"/>
          <p:cNvGrpSpPr/>
          <p:nvPr/>
        </p:nvGrpSpPr>
        <p:grpSpPr>
          <a:xfrm>
            <a:off x="2205934" y="1535542"/>
            <a:ext cx="331598" cy="353557"/>
            <a:chOff x="-34767825" y="1914325"/>
            <a:chExt cx="273325" cy="291425"/>
          </a:xfrm>
        </p:grpSpPr>
        <p:sp>
          <p:nvSpPr>
            <p:cNvPr id="10308" name="Google Shape;10308;p83"/>
            <p:cNvSpPr/>
            <p:nvPr/>
          </p:nvSpPr>
          <p:spPr>
            <a:xfrm>
              <a:off x="-34767825" y="1914325"/>
              <a:ext cx="273325" cy="291425"/>
            </a:xfrm>
            <a:custGeom>
              <a:avLst/>
              <a:gdLst/>
              <a:ahLst/>
              <a:cxnLst/>
              <a:rect l="l" t="t" r="r" b="b"/>
              <a:pathLst>
                <a:path w="10933" h="11657" extrusionOk="0">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83"/>
            <p:cNvSpPr/>
            <p:nvPr/>
          </p:nvSpPr>
          <p:spPr>
            <a:xfrm>
              <a:off x="-34579600" y="1947400"/>
              <a:ext cx="17350" cy="18125"/>
            </a:xfrm>
            <a:custGeom>
              <a:avLst/>
              <a:gdLst/>
              <a:ahLst/>
              <a:cxnLst/>
              <a:rect l="l" t="t" r="r" b="b"/>
              <a:pathLst>
                <a:path w="694" h="725" extrusionOk="0">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83"/>
            <p:cNvSpPr/>
            <p:nvPr/>
          </p:nvSpPr>
          <p:spPr>
            <a:xfrm>
              <a:off x="-34581175" y="1982050"/>
              <a:ext cx="18150" cy="52000"/>
            </a:xfrm>
            <a:custGeom>
              <a:avLst/>
              <a:gdLst/>
              <a:ahLst/>
              <a:cxnLst/>
              <a:rect l="l" t="t" r="r" b="b"/>
              <a:pathLst>
                <a:path w="726" h="2080" extrusionOk="0">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1" name="Google Shape;10311;p83"/>
          <p:cNvGrpSpPr/>
          <p:nvPr/>
        </p:nvGrpSpPr>
        <p:grpSpPr>
          <a:xfrm>
            <a:off x="2193513" y="1993092"/>
            <a:ext cx="356438" cy="355498"/>
            <a:chOff x="-34778075" y="2272675"/>
            <a:chExt cx="293800" cy="293025"/>
          </a:xfrm>
        </p:grpSpPr>
        <p:sp>
          <p:nvSpPr>
            <p:cNvPr id="10312" name="Google Shape;10312;p83"/>
            <p:cNvSpPr/>
            <p:nvPr/>
          </p:nvSpPr>
          <p:spPr>
            <a:xfrm>
              <a:off x="-34725300" y="2324675"/>
              <a:ext cx="187475" cy="188250"/>
            </a:xfrm>
            <a:custGeom>
              <a:avLst/>
              <a:gdLst/>
              <a:ahLst/>
              <a:cxnLst/>
              <a:rect l="l" t="t" r="r" b="b"/>
              <a:pathLst>
                <a:path w="7499" h="7530" extrusionOk="0">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83"/>
            <p:cNvSpPr/>
            <p:nvPr/>
          </p:nvSpPr>
          <p:spPr>
            <a:xfrm>
              <a:off x="-34673325" y="2375850"/>
              <a:ext cx="85100" cy="84300"/>
            </a:xfrm>
            <a:custGeom>
              <a:avLst/>
              <a:gdLst/>
              <a:ahLst/>
              <a:cxnLst/>
              <a:rect l="l" t="t" r="r" b="b"/>
              <a:pathLst>
                <a:path w="3404" h="3372" extrusionOk="0">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83"/>
            <p:cNvSpPr/>
            <p:nvPr/>
          </p:nvSpPr>
          <p:spPr>
            <a:xfrm>
              <a:off x="-34778075" y="2272675"/>
              <a:ext cx="293800" cy="293025"/>
            </a:xfrm>
            <a:custGeom>
              <a:avLst/>
              <a:gdLst/>
              <a:ahLst/>
              <a:cxnLst/>
              <a:rect l="l" t="t" r="r" b="b"/>
              <a:pathLst>
                <a:path w="11752" h="11721" extrusionOk="0">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5" name="Google Shape;10315;p83"/>
          <p:cNvGrpSpPr/>
          <p:nvPr/>
        </p:nvGrpSpPr>
        <p:grpSpPr>
          <a:xfrm>
            <a:off x="2194939" y="2449119"/>
            <a:ext cx="353587" cy="353587"/>
            <a:chOff x="-34776500" y="2631825"/>
            <a:chExt cx="291450" cy="291450"/>
          </a:xfrm>
        </p:grpSpPr>
        <p:sp>
          <p:nvSpPr>
            <p:cNvPr id="10316" name="Google Shape;10316;p83"/>
            <p:cNvSpPr/>
            <p:nvPr/>
          </p:nvSpPr>
          <p:spPr>
            <a:xfrm>
              <a:off x="-34691425" y="2666500"/>
              <a:ext cx="120525" cy="154400"/>
            </a:xfrm>
            <a:custGeom>
              <a:avLst/>
              <a:gdLst/>
              <a:ahLst/>
              <a:cxnLst/>
              <a:rect l="l" t="t" r="r" b="b"/>
              <a:pathLst>
                <a:path w="4821" h="6176" extrusionOk="0">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83"/>
            <p:cNvSpPr/>
            <p:nvPr/>
          </p:nvSpPr>
          <p:spPr>
            <a:xfrm>
              <a:off x="-34656775" y="2837400"/>
              <a:ext cx="51200" cy="51225"/>
            </a:xfrm>
            <a:custGeom>
              <a:avLst/>
              <a:gdLst/>
              <a:ahLst/>
              <a:cxnLst/>
              <a:rect l="l" t="t" r="r" b="b"/>
              <a:pathLst>
                <a:path w="2048" h="2049" extrusionOk="0">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83"/>
            <p:cNvSpPr/>
            <p:nvPr/>
          </p:nvSpPr>
          <p:spPr>
            <a:xfrm>
              <a:off x="-34776500" y="2631825"/>
              <a:ext cx="291450" cy="291450"/>
            </a:xfrm>
            <a:custGeom>
              <a:avLst/>
              <a:gdLst/>
              <a:ahLst/>
              <a:cxnLst/>
              <a:rect l="l" t="t" r="r" b="b"/>
              <a:pathLst>
                <a:path w="11658" h="11658" extrusionOk="0">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9" name="Google Shape;10319;p83"/>
          <p:cNvGrpSpPr/>
          <p:nvPr/>
        </p:nvGrpSpPr>
        <p:grpSpPr>
          <a:xfrm>
            <a:off x="853628" y="2912973"/>
            <a:ext cx="354527" cy="358349"/>
            <a:chOff x="-32956300" y="1915900"/>
            <a:chExt cx="292225" cy="295375"/>
          </a:xfrm>
        </p:grpSpPr>
        <p:sp>
          <p:nvSpPr>
            <p:cNvPr id="10320" name="Google Shape;10320;p83"/>
            <p:cNvSpPr/>
            <p:nvPr/>
          </p:nvSpPr>
          <p:spPr>
            <a:xfrm>
              <a:off x="-32956300" y="1915900"/>
              <a:ext cx="292225" cy="295375"/>
            </a:xfrm>
            <a:custGeom>
              <a:avLst/>
              <a:gdLst/>
              <a:ahLst/>
              <a:cxnLst/>
              <a:rect l="l" t="t" r="r" b="b"/>
              <a:pathLst>
                <a:path w="11689" h="11815" extrusionOk="0">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83"/>
            <p:cNvSpPr/>
            <p:nvPr/>
          </p:nvSpPr>
          <p:spPr>
            <a:xfrm>
              <a:off x="-32836575" y="1967875"/>
              <a:ext cx="85875" cy="188250"/>
            </a:xfrm>
            <a:custGeom>
              <a:avLst/>
              <a:gdLst/>
              <a:ahLst/>
              <a:cxnLst/>
              <a:rect l="l" t="t" r="r" b="b"/>
              <a:pathLst>
                <a:path w="3435" h="7530" extrusionOk="0">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22" name="Google Shape;10322;p83"/>
          <p:cNvSpPr/>
          <p:nvPr/>
        </p:nvSpPr>
        <p:spPr>
          <a:xfrm>
            <a:off x="850648" y="3383782"/>
            <a:ext cx="354527" cy="353557"/>
          </a:xfrm>
          <a:custGeom>
            <a:avLst/>
            <a:gdLst/>
            <a:ahLst/>
            <a:cxnLst/>
            <a:rect l="l" t="t" r="r" b="b"/>
            <a:pathLst>
              <a:path w="11689" h="11657" extrusionOk="0">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83"/>
          <p:cNvSpPr/>
          <p:nvPr/>
        </p:nvSpPr>
        <p:spPr>
          <a:xfrm>
            <a:off x="850162" y="3843679"/>
            <a:ext cx="355498" cy="354558"/>
          </a:xfrm>
          <a:custGeom>
            <a:avLst/>
            <a:gdLst/>
            <a:ahLst/>
            <a:cxnLst/>
            <a:rect l="l" t="t" r="r" b="b"/>
            <a:pathLst>
              <a:path w="11721" h="11690" extrusionOk="0">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24" name="Google Shape;10324;p83"/>
          <p:cNvGrpSpPr/>
          <p:nvPr/>
        </p:nvGrpSpPr>
        <p:grpSpPr>
          <a:xfrm>
            <a:off x="3081101" y="2915367"/>
            <a:ext cx="356438" cy="353557"/>
            <a:chOff x="-31166825" y="1939525"/>
            <a:chExt cx="293800" cy="291425"/>
          </a:xfrm>
        </p:grpSpPr>
        <p:sp>
          <p:nvSpPr>
            <p:cNvPr id="10325" name="Google Shape;10325;p83"/>
            <p:cNvSpPr/>
            <p:nvPr/>
          </p:nvSpPr>
          <p:spPr>
            <a:xfrm>
              <a:off x="-31166825" y="1939525"/>
              <a:ext cx="224500" cy="291425"/>
            </a:xfrm>
            <a:custGeom>
              <a:avLst/>
              <a:gdLst/>
              <a:ahLst/>
              <a:cxnLst/>
              <a:rect l="l" t="t" r="r" b="b"/>
              <a:pathLst>
                <a:path w="8980" h="11657" extrusionOk="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83"/>
            <p:cNvSpPr/>
            <p:nvPr/>
          </p:nvSpPr>
          <p:spPr>
            <a:xfrm>
              <a:off x="-31131375" y="2145075"/>
              <a:ext cx="52800" cy="52800"/>
            </a:xfrm>
            <a:custGeom>
              <a:avLst/>
              <a:gdLst/>
              <a:ahLst/>
              <a:cxnLst/>
              <a:rect l="l" t="t" r="r" b="b"/>
              <a:pathLst>
                <a:path w="2112" h="2112" extrusionOk="0">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83"/>
            <p:cNvSpPr/>
            <p:nvPr/>
          </p:nvSpPr>
          <p:spPr>
            <a:xfrm>
              <a:off x="-31131375" y="2076550"/>
              <a:ext cx="52800" cy="52025"/>
            </a:xfrm>
            <a:custGeom>
              <a:avLst/>
              <a:gdLst/>
              <a:ahLst/>
              <a:cxnLst/>
              <a:rect l="l" t="t" r="r" b="b"/>
              <a:pathLst>
                <a:path w="2112" h="2081" extrusionOk="0">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83"/>
            <p:cNvSpPr/>
            <p:nvPr/>
          </p:nvSpPr>
          <p:spPr>
            <a:xfrm>
              <a:off x="-31131375" y="2007250"/>
              <a:ext cx="52800" cy="52800"/>
            </a:xfrm>
            <a:custGeom>
              <a:avLst/>
              <a:gdLst/>
              <a:ahLst/>
              <a:cxnLst/>
              <a:rect l="l" t="t" r="r" b="b"/>
              <a:pathLst>
                <a:path w="2112" h="2112" extrusionOk="0">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83"/>
            <p:cNvSpPr/>
            <p:nvPr/>
          </p:nvSpPr>
          <p:spPr>
            <a:xfrm>
              <a:off x="-31062075" y="2007250"/>
              <a:ext cx="85875" cy="18150"/>
            </a:xfrm>
            <a:custGeom>
              <a:avLst/>
              <a:gdLst/>
              <a:ahLst/>
              <a:cxnLst/>
              <a:rect l="l" t="t" r="r" b="b"/>
              <a:pathLst>
                <a:path w="3435" h="726" extrusionOk="0">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83"/>
            <p:cNvSpPr/>
            <p:nvPr/>
          </p:nvSpPr>
          <p:spPr>
            <a:xfrm>
              <a:off x="-31062075" y="2041900"/>
              <a:ext cx="52025" cy="18150"/>
            </a:xfrm>
            <a:custGeom>
              <a:avLst/>
              <a:gdLst/>
              <a:ahLst/>
              <a:cxnLst/>
              <a:rect l="l" t="t" r="r" b="b"/>
              <a:pathLst>
                <a:path w="2081" h="726" extrusionOk="0">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83"/>
            <p:cNvSpPr/>
            <p:nvPr/>
          </p:nvSpPr>
          <p:spPr>
            <a:xfrm>
              <a:off x="-31062075" y="2076550"/>
              <a:ext cx="85875" cy="17375"/>
            </a:xfrm>
            <a:custGeom>
              <a:avLst/>
              <a:gdLst/>
              <a:ahLst/>
              <a:cxnLst/>
              <a:rect l="l" t="t" r="r" b="b"/>
              <a:pathLst>
                <a:path w="3435" h="695" extrusionOk="0">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83"/>
            <p:cNvSpPr/>
            <p:nvPr/>
          </p:nvSpPr>
          <p:spPr>
            <a:xfrm>
              <a:off x="-31062075" y="2110425"/>
              <a:ext cx="52025" cy="18150"/>
            </a:xfrm>
            <a:custGeom>
              <a:avLst/>
              <a:gdLst/>
              <a:ahLst/>
              <a:cxnLst/>
              <a:rect l="l" t="t" r="r" b="b"/>
              <a:pathLst>
                <a:path w="2081" h="726" extrusionOk="0">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83"/>
            <p:cNvSpPr/>
            <p:nvPr/>
          </p:nvSpPr>
          <p:spPr>
            <a:xfrm>
              <a:off x="-31062075" y="2145075"/>
              <a:ext cx="85875" cy="18150"/>
            </a:xfrm>
            <a:custGeom>
              <a:avLst/>
              <a:gdLst/>
              <a:ahLst/>
              <a:cxnLst/>
              <a:rect l="l" t="t" r="r" b="b"/>
              <a:pathLst>
                <a:path w="3435" h="726" extrusionOk="0">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83"/>
            <p:cNvSpPr/>
            <p:nvPr/>
          </p:nvSpPr>
          <p:spPr>
            <a:xfrm>
              <a:off x="-31062075" y="2179750"/>
              <a:ext cx="52025" cy="18125"/>
            </a:xfrm>
            <a:custGeom>
              <a:avLst/>
              <a:gdLst/>
              <a:ahLst/>
              <a:cxnLst/>
              <a:rect l="l" t="t" r="r" b="b"/>
              <a:pathLst>
                <a:path w="2081" h="725" extrusionOk="0">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83"/>
            <p:cNvSpPr/>
            <p:nvPr/>
          </p:nvSpPr>
          <p:spPr>
            <a:xfrm>
              <a:off x="-30924225" y="1974175"/>
              <a:ext cx="51200" cy="240250"/>
            </a:xfrm>
            <a:custGeom>
              <a:avLst/>
              <a:gdLst/>
              <a:ahLst/>
              <a:cxnLst/>
              <a:rect l="l" t="t" r="r" b="b"/>
              <a:pathLst>
                <a:path w="2048" h="9610" extrusionOk="0">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6" name="Google Shape;10336;p83"/>
          <p:cNvGrpSpPr/>
          <p:nvPr/>
        </p:nvGrpSpPr>
        <p:grpSpPr>
          <a:xfrm>
            <a:off x="3082057" y="3383295"/>
            <a:ext cx="354527" cy="354133"/>
            <a:chOff x="-31165250" y="2298675"/>
            <a:chExt cx="292225" cy="291900"/>
          </a:xfrm>
        </p:grpSpPr>
        <p:sp>
          <p:nvSpPr>
            <p:cNvPr id="10337" name="Google Shape;10337;p83"/>
            <p:cNvSpPr/>
            <p:nvPr/>
          </p:nvSpPr>
          <p:spPr>
            <a:xfrm>
              <a:off x="-31003000" y="2332550"/>
              <a:ext cx="86675" cy="103400"/>
            </a:xfrm>
            <a:custGeom>
              <a:avLst/>
              <a:gdLst/>
              <a:ahLst/>
              <a:cxnLst/>
              <a:rect l="l" t="t" r="r" b="b"/>
              <a:pathLst>
                <a:path w="3467" h="4136" extrusionOk="0">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83"/>
            <p:cNvSpPr/>
            <p:nvPr/>
          </p:nvSpPr>
          <p:spPr>
            <a:xfrm>
              <a:off x="-31165250" y="2298675"/>
              <a:ext cx="292225" cy="291900"/>
            </a:xfrm>
            <a:custGeom>
              <a:avLst/>
              <a:gdLst/>
              <a:ahLst/>
              <a:cxnLst/>
              <a:rect l="l" t="t" r="r" b="b"/>
              <a:pathLst>
                <a:path w="11689" h="11676" extrusionOk="0">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83"/>
            <p:cNvSpPr/>
            <p:nvPr/>
          </p:nvSpPr>
          <p:spPr>
            <a:xfrm>
              <a:off x="-31115625" y="2452250"/>
              <a:ext cx="70900" cy="104150"/>
            </a:xfrm>
            <a:custGeom>
              <a:avLst/>
              <a:gdLst/>
              <a:ahLst/>
              <a:cxnLst/>
              <a:rect l="l" t="t" r="r" b="b"/>
              <a:pathLst>
                <a:path w="2836" h="4166" extrusionOk="0">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0" name="Google Shape;10340;p83"/>
          <p:cNvGrpSpPr/>
          <p:nvPr/>
        </p:nvGrpSpPr>
        <p:grpSpPr>
          <a:xfrm>
            <a:off x="3082542" y="3843949"/>
            <a:ext cx="353557" cy="353557"/>
            <a:chOff x="-31164450" y="2657050"/>
            <a:chExt cx="291425" cy="291425"/>
          </a:xfrm>
        </p:grpSpPr>
        <p:sp>
          <p:nvSpPr>
            <p:cNvPr id="10341" name="Google Shape;10341;p83"/>
            <p:cNvSpPr/>
            <p:nvPr/>
          </p:nvSpPr>
          <p:spPr>
            <a:xfrm>
              <a:off x="-31028975" y="2761000"/>
              <a:ext cx="18125" cy="17350"/>
            </a:xfrm>
            <a:custGeom>
              <a:avLst/>
              <a:gdLst/>
              <a:ahLst/>
              <a:cxnLst/>
              <a:rect l="l" t="t" r="r" b="b"/>
              <a:pathLst>
                <a:path w="725" h="694" extrusionOk="0">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83"/>
            <p:cNvSpPr/>
            <p:nvPr/>
          </p:nvSpPr>
          <p:spPr>
            <a:xfrm>
              <a:off x="-31028975" y="2794075"/>
              <a:ext cx="18125" cy="52025"/>
            </a:xfrm>
            <a:custGeom>
              <a:avLst/>
              <a:gdLst/>
              <a:ahLst/>
              <a:cxnLst/>
              <a:rect l="l" t="t" r="r" b="b"/>
              <a:pathLst>
                <a:path w="725" h="2081" extrusionOk="0">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83"/>
            <p:cNvSpPr/>
            <p:nvPr/>
          </p:nvSpPr>
          <p:spPr>
            <a:xfrm>
              <a:off x="-31164450" y="2657050"/>
              <a:ext cx="291425" cy="291425"/>
            </a:xfrm>
            <a:custGeom>
              <a:avLst/>
              <a:gdLst/>
              <a:ahLst/>
              <a:cxnLst/>
              <a:rect l="l" t="t" r="r" b="b"/>
              <a:pathLst>
                <a:path w="11657" h="11657" extrusionOk="0">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83"/>
            <p:cNvSpPr/>
            <p:nvPr/>
          </p:nvSpPr>
          <p:spPr>
            <a:xfrm>
              <a:off x="-31097500" y="2727125"/>
              <a:ext cx="156750" cy="153925"/>
            </a:xfrm>
            <a:custGeom>
              <a:avLst/>
              <a:gdLst/>
              <a:ahLst/>
              <a:cxnLst/>
              <a:rect l="l" t="t" r="r" b="b"/>
              <a:pathLst>
                <a:path w="6270" h="6157" extrusionOk="0">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45" name="Google Shape;10345;p83"/>
          <p:cNvSpPr/>
          <p:nvPr/>
        </p:nvSpPr>
        <p:spPr>
          <a:xfrm>
            <a:off x="2188967" y="4264670"/>
            <a:ext cx="355498" cy="352617"/>
          </a:xfrm>
          <a:custGeom>
            <a:avLst/>
            <a:gdLst/>
            <a:ahLst/>
            <a:cxnLst/>
            <a:rect l="l" t="t" r="r" b="b"/>
            <a:pathLst>
              <a:path w="11721" h="11626" extrusionOk="0">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46" name="Google Shape;10346;p83"/>
          <p:cNvGrpSpPr/>
          <p:nvPr/>
        </p:nvGrpSpPr>
        <p:grpSpPr>
          <a:xfrm>
            <a:off x="2632987" y="1535178"/>
            <a:ext cx="358349" cy="354285"/>
            <a:chOff x="-34421275" y="1912725"/>
            <a:chExt cx="295375" cy="292025"/>
          </a:xfrm>
        </p:grpSpPr>
        <p:sp>
          <p:nvSpPr>
            <p:cNvPr id="10347" name="Google Shape;10347;p83"/>
            <p:cNvSpPr/>
            <p:nvPr/>
          </p:nvSpPr>
          <p:spPr>
            <a:xfrm>
              <a:off x="-34421275" y="1974375"/>
              <a:ext cx="236300" cy="230375"/>
            </a:xfrm>
            <a:custGeom>
              <a:avLst/>
              <a:gdLst/>
              <a:ahLst/>
              <a:cxnLst/>
              <a:rect l="l" t="t" r="r" b="b"/>
              <a:pathLst>
                <a:path w="9452" h="9215" extrusionOk="0">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83"/>
            <p:cNvSpPr/>
            <p:nvPr/>
          </p:nvSpPr>
          <p:spPr>
            <a:xfrm>
              <a:off x="-34288175" y="1912725"/>
              <a:ext cx="162275" cy="163075"/>
            </a:xfrm>
            <a:custGeom>
              <a:avLst/>
              <a:gdLst/>
              <a:ahLst/>
              <a:cxnLst/>
              <a:rect l="l" t="t" r="r" b="b"/>
              <a:pathLst>
                <a:path w="6491" h="6523" extrusionOk="0">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9" name="Google Shape;10349;p83"/>
          <p:cNvGrpSpPr/>
          <p:nvPr/>
        </p:nvGrpSpPr>
        <p:grpSpPr>
          <a:xfrm>
            <a:off x="2632032" y="1993093"/>
            <a:ext cx="360260" cy="355498"/>
            <a:chOff x="-34418125" y="2271100"/>
            <a:chExt cx="296950" cy="293025"/>
          </a:xfrm>
        </p:grpSpPr>
        <p:sp>
          <p:nvSpPr>
            <p:cNvPr id="10350" name="Google Shape;10350;p83"/>
            <p:cNvSpPr/>
            <p:nvPr/>
          </p:nvSpPr>
          <p:spPr>
            <a:xfrm>
              <a:off x="-34418125" y="2271100"/>
              <a:ext cx="296950" cy="293025"/>
            </a:xfrm>
            <a:custGeom>
              <a:avLst/>
              <a:gdLst/>
              <a:ahLst/>
              <a:cxnLst/>
              <a:rect l="l" t="t" r="r" b="b"/>
              <a:pathLst>
                <a:path w="11878" h="11721" extrusionOk="0">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83"/>
            <p:cNvSpPr/>
            <p:nvPr/>
          </p:nvSpPr>
          <p:spPr>
            <a:xfrm>
              <a:off x="-34331500" y="23057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83"/>
            <p:cNvSpPr/>
            <p:nvPr/>
          </p:nvSpPr>
          <p:spPr>
            <a:xfrm>
              <a:off x="-34331500" y="2341200"/>
              <a:ext cx="17350" cy="69350"/>
            </a:xfrm>
            <a:custGeom>
              <a:avLst/>
              <a:gdLst/>
              <a:ahLst/>
              <a:cxnLst/>
              <a:rect l="l" t="t" r="r" b="b"/>
              <a:pathLst>
                <a:path w="694" h="2774" extrusionOk="0">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83"/>
            <p:cNvSpPr/>
            <p:nvPr/>
          </p:nvSpPr>
          <p:spPr>
            <a:xfrm>
              <a:off x="-34384275" y="2427050"/>
              <a:ext cx="121325" cy="17350"/>
            </a:xfrm>
            <a:custGeom>
              <a:avLst/>
              <a:gdLst/>
              <a:ahLst/>
              <a:cxnLst/>
              <a:rect l="l" t="t" r="r" b="b"/>
              <a:pathLst>
                <a:path w="4853" h="694" extrusionOk="0">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83"/>
            <p:cNvSpPr/>
            <p:nvPr/>
          </p:nvSpPr>
          <p:spPr>
            <a:xfrm>
              <a:off x="-34384275" y="2460125"/>
              <a:ext cx="88250" cy="18150"/>
            </a:xfrm>
            <a:custGeom>
              <a:avLst/>
              <a:gdLst/>
              <a:ahLst/>
              <a:cxnLst/>
              <a:rect l="l" t="t" r="r" b="b"/>
              <a:pathLst>
                <a:path w="3530" h="726" extrusionOk="0">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5" name="Google Shape;10355;p83"/>
          <p:cNvGrpSpPr/>
          <p:nvPr/>
        </p:nvGrpSpPr>
        <p:grpSpPr>
          <a:xfrm>
            <a:off x="2632987" y="2449119"/>
            <a:ext cx="358349" cy="353587"/>
            <a:chOff x="-34421275" y="2631050"/>
            <a:chExt cx="295375" cy="291450"/>
          </a:xfrm>
        </p:grpSpPr>
        <p:sp>
          <p:nvSpPr>
            <p:cNvPr id="10356" name="Google Shape;10356;p83"/>
            <p:cNvSpPr/>
            <p:nvPr/>
          </p:nvSpPr>
          <p:spPr>
            <a:xfrm>
              <a:off x="-34421275" y="2639125"/>
              <a:ext cx="288275" cy="283375"/>
            </a:xfrm>
            <a:custGeom>
              <a:avLst/>
              <a:gdLst/>
              <a:ahLst/>
              <a:cxnLst/>
              <a:rect l="l" t="t" r="r" b="b"/>
              <a:pathLst>
                <a:path w="11531" h="11335" extrusionOk="0">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83"/>
            <p:cNvSpPr/>
            <p:nvPr/>
          </p:nvSpPr>
          <p:spPr>
            <a:xfrm>
              <a:off x="-34181850" y="2644625"/>
              <a:ext cx="41775" cy="41575"/>
            </a:xfrm>
            <a:custGeom>
              <a:avLst/>
              <a:gdLst/>
              <a:ahLst/>
              <a:cxnLst/>
              <a:rect l="l" t="t" r="r" b="b"/>
              <a:pathLst>
                <a:path w="1671" h="1663" extrusionOk="0">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83"/>
            <p:cNvSpPr/>
            <p:nvPr/>
          </p:nvSpPr>
          <p:spPr>
            <a:xfrm>
              <a:off x="-34217275" y="2631050"/>
              <a:ext cx="17350" cy="41775"/>
            </a:xfrm>
            <a:custGeom>
              <a:avLst/>
              <a:gdLst/>
              <a:ahLst/>
              <a:cxnLst/>
              <a:rect l="l" t="t" r="r" b="b"/>
              <a:pathLst>
                <a:path w="694" h="1671" extrusionOk="0">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83"/>
            <p:cNvSpPr/>
            <p:nvPr/>
          </p:nvSpPr>
          <p:spPr>
            <a:xfrm>
              <a:off x="-34168450" y="2704300"/>
              <a:ext cx="42550" cy="18125"/>
            </a:xfrm>
            <a:custGeom>
              <a:avLst/>
              <a:gdLst/>
              <a:ahLst/>
              <a:cxnLst/>
              <a:rect l="l" t="t" r="r" b="b"/>
              <a:pathLst>
                <a:path w="1702" h="725" extrusionOk="0">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60" name="Google Shape;10360;p83"/>
          <p:cNvSpPr/>
          <p:nvPr/>
        </p:nvSpPr>
        <p:spPr>
          <a:xfrm>
            <a:off x="1299154" y="2915050"/>
            <a:ext cx="353587" cy="354527"/>
          </a:xfrm>
          <a:custGeom>
            <a:avLst/>
            <a:gdLst/>
            <a:ahLst/>
            <a:cxnLst/>
            <a:rect l="l" t="t" r="r" b="b"/>
            <a:pathLst>
              <a:path w="11658" h="11689" extrusionOk="0">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83"/>
          <p:cNvSpPr/>
          <p:nvPr/>
        </p:nvSpPr>
        <p:spPr>
          <a:xfrm>
            <a:off x="1299154" y="3383782"/>
            <a:ext cx="353587" cy="353557"/>
          </a:xfrm>
          <a:custGeom>
            <a:avLst/>
            <a:gdLst/>
            <a:ahLst/>
            <a:cxnLst/>
            <a:rect l="l" t="t" r="r" b="b"/>
            <a:pathLst>
              <a:path w="11658" h="11657" extrusionOk="0">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83"/>
          <p:cNvSpPr/>
          <p:nvPr/>
        </p:nvSpPr>
        <p:spPr>
          <a:xfrm>
            <a:off x="1290085" y="3843815"/>
            <a:ext cx="371724" cy="354285"/>
          </a:xfrm>
          <a:custGeom>
            <a:avLst/>
            <a:gdLst/>
            <a:ahLst/>
            <a:cxnLst/>
            <a:rect l="l" t="t" r="r" b="b"/>
            <a:pathLst>
              <a:path w="12256" h="11681" extrusionOk="0">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63" name="Google Shape;10363;p83"/>
          <p:cNvGrpSpPr/>
          <p:nvPr/>
        </p:nvGrpSpPr>
        <p:grpSpPr>
          <a:xfrm>
            <a:off x="3537620" y="2915837"/>
            <a:ext cx="353587" cy="352617"/>
            <a:chOff x="-30805300" y="1938725"/>
            <a:chExt cx="291450" cy="290650"/>
          </a:xfrm>
        </p:grpSpPr>
        <p:sp>
          <p:nvSpPr>
            <p:cNvPr id="10364" name="Google Shape;10364;p83"/>
            <p:cNvSpPr/>
            <p:nvPr/>
          </p:nvSpPr>
          <p:spPr>
            <a:xfrm>
              <a:off x="-30805300" y="1938725"/>
              <a:ext cx="291450" cy="290650"/>
            </a:xfrm>
            <a:custGeom>
              <a:avLst/>
              <a:gdLst/>
              <a:ahLst/>
              <a:cxnLst/>
              <a:rect l="l" t="t" r="r" b="b"/>
              <a:pathLst>
                <a:path w="11658" h="11626" extrusionOk="0">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83"/>
            <p:cNvSpPr/>
            <p:nvPr/>
          </p:nvSpPr>
          <p:spPr>
            <a:xfrm>
              <a:off x="-30670625" y="2042700"/>
              <a:ext cx="35475" cy="35450"/>
            </a:xfrm>
            <a:custGeom>
              <a:avLst/>
              <a:gdLst/>
              <a:ahLst/>
              <a:cxnLst/>
              <a:rect l="l" t="t" r="r" b="b"/>
              <a:pathLst>
                <a:path w="1419" h="1418" extrusionOk="0">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6" name="Google Shape;10366;p83"/>
          <p:cNvGrpSpPr/>
          <p:nvPr/>
        </p:nvGrpSpPr>
        <p:grpSpPr>
          <a:xfrm>
            <a:off x="3538105" y="3383765"/>
            <a:ext cx="352617" cy="353193"/>
            <a:chOff x="-30805300" y="2298675"/>
            <a:chExt cx="290650" cy="291125"/>
          </a:xfrm>
        </p:grpSpPr>
        <p:sp>
          <p:nvSpPr>
            <p:cNvPr id="10367" name="Google Shape;10367;p83"/>
            <p:cNvSpPr/>
            <p:nvPr/>
          </p:nvSpPr>
          <p:spPr>
            <a:xfrm>
              <a:off x="-30720225" y="24191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83"/>
            <p:cNvSpPr/>
            <p:nvPr/>
          </p:nvSpPr>
          <p:spPr>
            <a:xfrm>
              <a:off x="-30635175" y="2453250"/>
              <a:ext cx="87450" cy="69125"/>
            </a:xfrm>
            <a:custGeom>
              <a:avLst/>
              <a:gdLst/>
              <a:ahLst/>
              <a:cxnLst/>
              <a:rect l="l" t="t" r="r" b="b"/>
              <a:pathLst>
                <a:path w="3498" h="2765" extrusionOk="0">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83"/>
            <p:cNvSpPr/>
            <p:nvPr/>
          </p:nvSpPr>
          <p:spPr>
            <a:xfrm>
              <a:off x="-30805300" y="2298675"/>
              <a:ext cx="290650" cy="291125"/>
            </a:xfrm>
            <a:custGeom>
              <a:avLst/>
              <a:gdLst/>
              <a:ahLst/>
              <a:cxnLst/>
              <a:rect l="l" t="t" r="r" b="b"/>
              <a:pathLst>
                <a:path w="11626" h="11645" extrusionOk="0">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83"/>
            <p:cNvSpPr/>
            <p:nvPr/>
          </p:nvSpPr>
          <p:spPr>
            <a:xfrm>
              <a:off x="-30737575" y="2332550"/>
              <a:ext cx="53600" cy="69325"/>
            </a:xfrm>
            <a:custGeom>
              <a:avLst/>
              <a:gdLst/>
              <a:ahLst/>
              <a:cxnLst/>
              <a:rect l="l" t="t" r="r" b="b"/>
              <a:pathLst>
                <a:path w="2144" h="2773" extrusionOk="0">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1" name="Google Shape;10371;p83"/>
          <p:cNvGrpSpPr/>
          <p:nvPr/>
        </p:nvGrpSpPr>
        <p:grpSpPr>
          <a:xfrm>
            <a:off x="3537635" y="3843949"/>
            <a:ext cx="353557" cy="353557"/>
            <a:chOff x="-30806075" y="2657050"/>
            <a:chExt cx="291425" cy="291425"/>
          </a:xfrm>
        </p:grpSpPr>
        <p:sp>
          <p:nvSpPr>
            <p:cNvPr id="10372" name="Google Shape;10372;p83"/>
            <p:cNvSpPr/>
            <p:nvPr/>
          </p:nvSpPr>
          <p:spPr>
            <a:xfrm>
              <a:off x="-30806075" y="2657050"/>
              <a:ext cx="291425" cy="291425"/>
            </a:xfrm>
            <a:custGeom>
              <a:avLst/>
              <a:gdLst/>
              <a:ahLst/>
              <a:cxnLst/>
              <a:rect l="l" t="t" r="r" b="b"/>
              <a:pathLst>
                <a:path w="11657" h="11657" extrusionOk="0">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83"/>
            <p:cNvSpPr/>
            <p:nvPr/>
          </p:nvSpPr>
          <p:spPr>
            <a:xfrm>
              <a:off x="-30771425" y="2692475"/>
              <a:ext cx="222125" cy="222925"/>
            </a:xfrm>
            <a:custGeom>
              <a:avLst/>
              <a:gdLst/>
              <a:ahLst/>
              <a:cxnLst/>
              <a:rect l="l" t="t" r="r" b="b"/>
              <a:pathLst>
                <a:path w="8885" h="8917" extrusionOk="0">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83"/>
            <p:cNvSpPr/>
            <p:nvPr/>
          </p:nvSpPr>
          <p:spPr>
            <a:xfrm>
              <a:off x="-30669050" y="2726350"/>
              <a:ext cx="52025" cy="119150"/>
            </a:xfrm>
            <a:custGeom>
              <a:avLst/>
              <a:gdLst/>
              <a:ahLst/>
              <a:cxnLst/>
              <a:rect l="l" t="t" r="r" b="b"/>
              <a:pathLst>
                <a:path w="2081" h="4766" extrusionOk="0">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5" name="Google Shape;10375;p83"/>
          <p:cNvGrpSpPr/>
          <p:nvPr/>
        </p:nvGrpSpPr>
        <p:grpSpPr>
          <a:xfrm>
            <a:off x="2639681" y="4301756"/>
            <a:ext cx="353557" cy="353557"/>
            <a:chOff x="-30064925" y="2332550"/>
            <a:chExt cx="291425" cy="291425"/>
          </a:xfrm>
        </p:grpSpPr>
        <p:sp>
          <p:nvSpPr>
            <p:cNvPr id="10376" name="Google Shape;10376;p83"/>
            <p:cNvSpPr/>
            <p:nvPr/>
          </p:nvSpPr>
          <p:spPr>
            <a:xfrm>
              <a:off x="-30064925" y="2332550"/>
              <a:ext cx="291425" cy="291425"/>
            </a:xfrm>
            <a:custGeom>
              <a:avLst/>
              <a:gdLst/>
              <a:ahLst/>
              <a:cxnLst/>
              <a:rect l="l" t="t" r="r" b="b"/>
              <a:pathLst>
                <a:path w="11657" h="11657" extrusionOk="0">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83"/>
            <p:cNvSpPr/>
            <p:nvPr/>
          </p:nvSpPr>
          <p:spPr>
            <a:xfrm>
              <a:off x="-29944425" y="2384525"/>
              <a:ext cx="51225" cy="51225"/>
            </a:xfrm>
            <a:custGeom>
              <a:avLst/>
              <a:gdLst/>
              <a:ahLst/>
              <a:cxnLst/>
              <a:rect l="l" t="t" r="r" b="b"/>
              <a:pathLst>
                <a:path w="2049" h="2049" extrusionOk="0">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83"/>
            <p:cNvSpPr/>
            <p:nvPr/>
          </p:nvSpPr>
          <p:spPr>
            <a:xfrm>
              <a:off x="-29944425" y="2452250"/>
              <a:ext cx="51225" cy="119750"/>
            </a:xfrm>
            <a:custGeom>
              <a:avLst/>
              <a:gdLst/>
              <a:ahLst/>
              <a:cxnLst/>
              <a:rect l="l" t="t" r="r" b="b"/>
              <a:pathLst>
                <a:path w="2049" h="4790" extrusionOk="0">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9" name="Google Shape;10379;p83"/>
          <p:cNvGrpSpPr/>
          <p:nvPr/>
        </p:nvGrpSpPr>
        <p:grpSpPr>
          <a:xfrm>
            <a:off x="3983068" y="2911256"/>
            <a:ext cx="348855" cy="347879"/>
            <a:chOff x="2821450" y="2957850"/>
            <a:chExt cx="259275" cy="258550"/>
          </a:xfrm>
        </p:grpSpPr>
        <p:sp>
          <p:nvSpPr>
            <p:cNvPr id="10380" name="Google Shape;10380;p83"/>
            <p:cNvSpPr/>
            <p:nvPr/>
          </p:nvSpPr>
          <p:spPr>
            <a:xfrm>
              <a:off x="2821450" y="3080500"/>
              <a:ext cx="259275" cy="135900"/>
            </a:xfrm>
            <a:custGeom>
              <a:avLst/>
              <a:gdLst/>
              <a:ahLst/>
              <a:cxnLst/>
              <a:rect l="l" t="t" r="r" b="b"/>
              <a:pathLst>
                <a:path w="10371" h="5436" extrusionOk="0">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83"/>
            <p:cNvSpPr/>
            <p:nvPr/>
          </p:nvSpPr>
          <p:spPr>
            <a:xfrm>
              <a:off x="2831900" y="2957850"/>
              <a:ext cx="228625" cy="106350"/>
            </a:xfrm>
            <a:custGeom>
              <a:avLst/>
              <a:gdLst/>
              <a:ahLst/>
              <a:cxnLst/>
              <a:rect l="l" t="t" r="r" b="b"/>
              <a:pathLst>
                <a:path w="9145" h="4254" extrusionOk="0">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83"/>
            <p:cNvSpPr/>
            <p:nvPr/>
          </p:nvSpPr>
          <p:spPr>
            <a:xfrm>
              <a:off x="3024600" y="2966925"/>
              <a:ext cx="29875" cy="58497"/>
            </a:xfrm>
            <a:custGeom>
              <a:avLst/>
              <a:gdLst/>
              <a:ahLst/>
              <a:cxnLst/>
              <a:rect l="l" t="t" r="r" b="b"/>
              <a:pathLst>
                <a:path w="1195" h="2376" extrusionOk="0">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rgbClr val="5F7D95"/>
            </a:solidFill>
            <a:ln>
              <a:noFill/>
            </a:ln>
          </p:spPr>
          <p:txBody>
            <a:bodyPr/>
            <a:lstStyle/>
            <a:p>
              <a:endParaRPr lang="en-US"/>
            </a:p>
          </p:txBody>
        </p:sp>
      </p:grpSp>
      <p:grpSp>
        <p:nvGrpSpPr>
          <p:cNvPr id="10383" name="Google Shape;10383;p83"/>
          <p:cNvGrpSpPr/>
          <p:nvPr/>
        </p:nvGrpSpPr>
        <p:grpSpPr>
          <a:xfrm>
            <a:off x="4858100" y="1532274"/>
            <a:ext cx="361090" cy="361090"/>
            <a:chOff x="-57970450" y="1903275"/>
            <a:chExt cx="318225" cy="318225"/>
          </a:xfrm>
        </p:grpSpPr>
        <p:sp>
          <p:nvSpPr>
            <p:cNvPr id="10384" name="Google Shape;10384;p83"/>
            <p:cNvSpPr/>
            <p:nvPr/>
          </p:nvSpPr>
          <p:spPr>
            <a:xfrm>
              <a:off x="-57847575" y="2135825"/>
              <a:ext cx="73250" cy="28975"/>
            </a:xfrm>
            <a:custGeom>
              <a:avLst/>
              <a:gdLst/>
              <a:ahLst/>
              <a:cxnLst/>
              <a:rect l="l" t="t" r="r" b="b"/>
              <a:pathLst>
                <a:path w="2930" h="1159" extrusionOk="0">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83"/>
            <p:cNvSpPr/>
            <p:nvPr/>
          </p:nvSpPr>
          <p:spPr>
            <a:xfrm>
              <a:off x="-57857025"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83"/>
            <p:cNvSpPr/>
            <p:nvPr/>
          </p:nvSpPr>
          <p:spPr>
            <a:xfrm>
              <a:off x="-57782200"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83"/>
            <p:cNvSpPr/>
            <p:nvPr/>
          </p:nvSpPr>
          <p:spPr>
            <a:xfrm>
              <a:off x="-57970450" y="1903275"/>
              <a:ext cx="318225" cy="318225"/>
            </a:xfrm>
            <a:custGeom>
              <a:avLst/>
              <a:gdLst/>
              <a:ahLst/>
              <a:cxnLst/>
              <a:rect l="l" t="t" r="r" b="b"/>
              <a:pathLst>
                <a:path w="12729" h="12729" extrusionOk="0">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8" name="Google Shape;10388;p83"/>
          <p:cNvGrpSpPr/>
          <p:nvPr/>
        </p:nvGrpSpPr>
        <p:grpSpPr>
          <a:xfrm>
            <a:off x="4880000" y="2008231"/>
            <a:ext cx="317290" cy="359303"/>
            <a:chOff x="-57950750" y="2296300"/>
            <a:chExt cx="279625" cy="316650"/>
          </a:xfrm>
        </p:grpSpPr>
        <p:sp>
          <p:nvSpPr>
            <p:cNvPr id="10389" name="Google Shape;10389;p83"/>
            <p:cNvSpPr/>
            <p:nvPr/>
          </p:nvSpPr>
          <p:spPr>
            <a:xfrm>
              <a:off x="-57847575" y="2528075"/>
              <a:ext cx="73250" cy="29750"/>
            </a:xfrm>
            <a:custGeom>
              <a:avLst/>
              <a:gdLst/>
              <a:ahLst/>
              <a:cxnLst/>
              <a:rect l="l" t="t" r="r" b="b"/>
              <a:pathLst>
                <a:path w="2930" h="1190" extrusionOk="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83"/>
            <p:cNvSpPr/>
            <p:nvPr/>
          </p:nvSpPr>
          <p:spPr>
            <a:xfrm>
              <a:off x="-57857025"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83"/>
            <p:cNvSpPr/>
            <p:nvPr/>
          </p:nvSpPr>
          <p:spPr>
            <a:xfrm>
              <a:off x="-57782200"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83"/>
            <p:cNvSpPr/>
            <p:nvPr/>
          </p:nvSpPr>
          <p:spPr>
            <a:xfrm>
              <a:off x="-57950750" y="2296300"/>
              <a:ext cx="279625" cy="316650"/>
            </a:xfrm>
            <a:custGeom>
              <a:avLst/>
              <a:gdLst/>
              <a:ahLst/>
              <a:cxnLst/>
              <a:rect l="l" t="t" r="r" b="b"/>
              <a:pathLst>
                <a:path w="11185" h="12666" extrusionOk="0">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3" name="Google Shape;10393;p83"/>
          <p:cNvGrpSpPr/>
          <p:nvPr/>
        </p:nvGrpSpPr>
        <p:grpSpPr>
          <a:xfrm>
            <a:off x="4858214" y="2459907"/>
            <a:ext cx="360863" cy="360211"/>
            <a:chOff x="-57969675" y="2687750"/>
            <a:chExt cx="318025" cy="317450"/>
          </a:xfrm>
        </p:grpSpPr>
        <p:sp>
          <p:nvSpPr>
            <p:cNvPr id="10394" name="Google Shape;10394;p83"/>
            <p:cNvSpPr/>
            <p:nvPr/>
          </p:nvSpPr>
          <p:spPr>
            <a:xfrm>
              <a:off x="-57856250" y="285630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83"/>
            <p:cNvSpPr/>
            <p:nvPr/>
          </p:nvSpPr>
          <p:spPr>
            <a:xfrm>
              <a:off x="-578460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83"/>
            <p:cNvSpPr/>
            <p:nvPr/>
          </p:nvSpPr>
          <p:spPr>
            <a:xfrm>
              <a:off x="-57969675" y="2687750"/>
              <a:ext cx="318025" cy="317450"/>
            </a:xfrm>
            <a:custGeom>
              <a:avLst/>
              <a:gdLst/>
              <a:ahLst/>
              <a:cxnLst/>
              <a:rect l="l" t="t" r="r" b="b"/>
              <a:pathLst>
                <a:path w="12721" h="12698" extrusionOk="0">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83"/>
            <p:cNvSpPr/>
            <p:nvPr/>
          </p:nvSpPr>
          <p:spPr>
            <a:xfrm>
              <a:off x="-57838125" y="2724975"/>
              <a:ext cx="56725" cy="55550"/>
            </a:xfrm>
            <a:custGeom>
              <a:avLst/>
              <a:gdLst/>
              <a:ahLst/>
              <a:cxnLst/>
              <a:rect l="l" t="t" r="r" b="b"/>
              <a:pathLst>
                <a:path w="2269" h="2222" extrusionOk="0">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8" name="Google Shape;10398;p83"/>
          <p:cNvGrpSpPr/>
          <p:nvPr/>
        </p:nvGrpSpPr>
        <p:grpSpPr>
          <a:xfrm>
            <a:off x="7067397" y="1532274"/>
            <a:ext cx="363785" cy="361090"/>
            <a:chOff x="-56012425" y="1903275"/>
            <a:chExt cx="320600" cy="318225"/>
          </a:xfrm>
        </p:grpSpPr>
        <p:sp>
          <p:nvSpPr>
            <p:cNvPr id="10399" name="Google Shape;10399;p83"/>
            <p:cNvSpPr/>
            <p:nvPr/>
          </p:nvSpPr>
          <p:spPr>
            <a:xfrm>
              <a:off x="-55897425" y="2015125"/>
              <a:ext cx="17350" cy="18150"/>
            </a:xfrm>
            <a:custGeom>
              <a:avLst/>
              <a:gdLst/>
              <a:ahLst/>
              <a:cxnLst/>
              <a:rect l="l" t="t" r="r" b="b"/>
              <a:pathLst>
                <a:path w="694" h="726" extrusionOk="0">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83"/>
            <p:cNvSpPr/>
            <p:nvPr/>
          </p:nvSpPr>
          <p:spPr>
            <a:xfrm>
              <a:off x="-56012425" y="1903275"/>
              <a:ext cx="320600" cy="318225"/>
            </a:xfrm>
            <a:custGeom>
              <a:avLst/>
              <a:gdLst/>
              <a:ahLst/>
              <a:cxnLst/>
              <a:rect l="l" t="t" r="r" b="b"/>
              <a:pathLst>
                <a:path w="12824" h="12729" extrusionOk="0">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1" name="Google Shape;10401;p83"/>
          <p:cNvGrpSpPr/>
          <p:nvPr/>
        </p:nvGrpSpPr>
        <p:grpSpPr>
          <a:xfrm>
            <a:off x="7068290" y="2006443"/>
            <a:ext cx="361998" cy="361998"/>
            <a:chOff x="-56010850" y="2294725"/>
            <a:chExt cx="319025" cy="319025"/>
          </a:xfrm>
        </p:grpSpPr>
        <p:sp>
          <p:nvSpPr>
            <p:cNvPr id="10402" name="Google Shape;10402;p83"/>
            <p:cNvSpPr/>
            <p:nvPr/>
          </p:nvSpPr>
          <p:spPr>
            <a:xfrm>
              <a:off x="-55906875" y="2527275"/>
              <a:ext cx="73275" cy="29750"/>
            </a:xfrm>
            <a:custGeom>
              <a:avLst/>
              <a:gdLst/>
              <a:ahLst/>
              <a:cxnLst/>
              <a:rect l="l" t="t" r="r" b="b"/>
              <a:pathLst>
                <a:path w="2931" h="1190" extrusionOk="0">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83"/>
            <p:cNvSpPr/>
            <p:nvPr/>
          </p:nvSpPr>
          <p:spPr>
            <a:xfrm>
              <a:off x="-5591632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83"/>
            <p:cNvSpPr/>
            <p:nvPr/>
          </p:nvSpPr>
          <p:spPr>
            <a:xfrm>
              <a:off x="-55842300"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83"/>
            <p:cNvSpPr/>
            <p:nvPr/>
          </p:nvSpPr>
          <p:spPr>
            <a:xfrm>
              <a:off x="-56010850" y="2294725"/>
              <a:ext cx="319025" cy="319025"/>
            </a:xfrm>
            <a:custGeom>
              <a:avLst/>
              <a:gdLst/>
              <a:ahLst/>
              <a:cxnLst/>
              <a:rect l="l" t="t" r="r" b="b"/>
              <a:pathLst>
                <a:path w="12761" h="12761" extrusionOk="0">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6" name="Google Shape;10406;p83"/>
          <p:cNvGrpSpPr/>
          <p:nvPr/>
        </p:nvGrpSpPr>
        <p:grpSpPr>
          <a:xfrm>
            <a:off x="7068305" y="2459027"/>
            <a:ext cx="361969" cy="361090"/>
            <a:chOff x="-56010050" y="2686975"/>
            <a:chExt cx="319000" cy="318225"/>
          </a:xfrm>
        </p:grpSpPr>
        <p:sp>
          <p:nvSpPr>
            <p:cNvPr id="10407" name="Google Shape;10407;p83"/>
            <p:cNvSpPr/>
            <p:nvPr/>
          </p:nvSpPr>
          <p:spPr>
            <a:xfrm>
              <a:off x="-55887975" y="2917925"/>
              <a:ext cx="72475" cy="29775"/>
            </a:xfrm>
            <a:custGeom>
              <a:avLst/>
              <a:gdLst/>
              <a:ahLst/>
              <a:cxnLst/>
              <a:rect l="l" t="t" r="r" b="b"/>
              <a:pathLst>
                <a:path w="2899" h="1191" extrusionOk="0">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83"/>
            <p:cNvSpPr/>
            <p:nvPr/>
          </p:nvSpPr>
          <p:spPr>
            <a:xfrm>
              <a:off x="-5589742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83"/>
            <p:cNvSpPr/>
            <p:nvPr/>
          </p:nvSpPr>
          <p:spPr>
            <a:xfrm>
              <a:off x="-55822600" y="2854725"/>
              <a:ext cx="17350" cy="18150"/>
            </a:xfrm>
            <a:custGeom>
              <a:avLst/>
              <a:gdLst/>
              <a:ahLst/>
              <a:cxnLst/>
              <a:rect l="l" t="t" r="r" b="b"/>
              <a:pathLst>
                <a:path w="694" h="726" extrusionOk="0">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83"/>
            <p:cNvSpPr/>
            <p:nvPr/>
          </p:nvSpPr>
          <p:spPr>
            <a:xfrm>
              <a:off x="-56010050" y="2686975"/>
              <a:ext cx="319000" cy="318225"/>
            </a:xfrm>
            <a:custGeom>
              <a:avLst/>
              <a:gdLst/>
              <a:ahLst/>
              <a:cxnLst/>
              <a:rect l="l" t="t" r="r" b="b"/>
              <a:pathLst>
                <a:path w="12760" h="12729" extrusionOk="0">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1" name="Google Shape;10411;p83"/>
          <p:cNvGrpSpPr/>
          <p:nvPr/>
        </p:nvGrpSpPr>
        <p:grpSpPr>
          <a:xfrm>
            <a:off x="5753801" y="2911936"/>
            <a:ext cx="361998" cy="361090"/>
            <a:chOff x="-54081175" y="1903275"/>
            <a:chExt cx="319025" cy="318225"/>
          </a:xfrm>
        </p:grpSpPr>
        <p:sp>
          <p:nvSpPr>
            <p:cNvPr id="10412" name="Google Shape;10412;p83"/>
            <p:cNvSpPr/>
            <p:nvPr/>
          </p:nvSpPr>
          <p:spPr>
            <a:xfrm>
              <a:off x="-53959075" y="2135825"/>
              <a:ext cx="72475" cy="28975"/>
            </a:xfrm>
            <a:custGeom>
              <a:avLst/>
              <a:gdLst/>
              <a:ahLst/>
              <a:cxnLst/>
              <a:rect l="l" t="t" r="r" b="b"/>
              <a:pathLst>
                <a:path w="2899" h="1159" extrusionOk="0">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83"/>
            <p:cNvSpPr/>
            <p:nvPr/>
          </p:nvSpPr>
          <p:spPr>
            <a:xfrm>
              <a:off x="-54081175" y="1903275"/>
              <a:ext cx="319025" cy="318225"/>
            </a:xfrm>
            <a:custGeom>
              <a:avLst/>
              <a:gdLst/>
              <a:ahLst/>
              <a:cxnLst/>
              <a:rect l="l" t="t" r="r" b="b"/>
              <a:pathLst>
                <a:path w="12761" h="12729" extrusionOk="0">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4" name="Google Shape;10414;p83"/>
          <p:cNvGrpSpPr/>
          <p:nvPr/>
        </p:nvGrpSpPr>
        <p:grpSpPr>
          <a:xfrm>
            <a:off x="5776154" y="3365399"/>
            <a:ext cx="317290" cy="360211"/>
            <a:chOff x="-54063050" y="2296300"/>
            <a:chExt cx="279625" cy="317450"/>
          </a:xfrm>
        </p:grpSpPr>
        <p:sp>
          <p:nvSpPr>
            <p:cNvPr id="10415" name="Google Shape;10415;p83"/>
            <p:cNvSpPr/>
            <p:nvPr/>
          </p:nvSpPr>
          <p:spPr>
            <a:xfrm>
              <a:off x="-53959075" y="2527275"/>
              <a:ext cx="72475" cy="29750"/>
            </a:xfrm>
            <a:custGeom>
              <a:avLst/>
              <a:gdLst/>
              <a:ahLst/>
              <a:cxnLst/>
              <a:rect l="l" t="t" r="r" b="b"/>
              <a:pathLst>
                <a:path w="2899" h="1190" extrusionOk="0">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83"/>
            <p:cNvSpPr/>
            <p:nvPr/>
          </p:nvSpPr>
          <p:spPr>
            <a:xfrm>
              <a:off x="-53969325" y="24829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83"/>
            <p:cNvSpPr/>
            <p:nvPr/>
          </p:nvSpPr>
          <p:spPr>
            <a:xfrm>
              <a:off x="-53894500" y="2482975"/>
              <a:ext cx="18125" cy="17350"/>
            </a:xfrm>
            <a:custGeom>
              <a:avLst/>
              <a:gdLst/>
              <a:ahLst/>
              <a:cxnLst/>
              <a:rect l="l" t="t" r="r" b="b"/>
              <a:pathLst>
                <a:path w="725"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83"/>
            <p:cNvSpPr/>
            <p:nvPr/>
          </p:nvSpPr>
          <p:spPr>
            <a:xfrm>
              <a:off x="-54063050" y="2296300"/>
              <a:ext cx="279625" cy="317450"/>
            </a:xfrm>
            <a:custGeom>
              <a:avLst/>
              <a:gdLst/>
              <a:ahLst/>
              <a:cxnLst/>
              <a:rect l="l" t="t" r="r" b="b"/>
              <a:pathLst>
                <a:path w="11185" h="12698" extrusionOk="0">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9" name="Google Shape;10419;p83"/>
          <p:cNvGrpSpPr/>
          <p:nvPr/>
        </p:nvGrpSpPr>
        <p:grpSpPr>
          <a:xfrm>
            <a:off x="5776154" y="3829461"/>
            <a:ext cx="317290" cy="361033"/>
            <a:chOff x="-54061475" y="2685450"/>
            <a:chExt cx="279625" cy="318175"/>
          </a:xfrm>
        </p:grpSpPr>
        <p:sp>
          <p:nvSpPr>
            <p:cNvPr id="10420" name="Google Shape;10420;p83"/>
            <p:cNvSpPr/>
            <p:nvPr/>
          </p:nvSpPr>
          <p:spPr>
            <a:xfrm>
              <a:off x="-53959075" y="2919525"/>
              <a:ext cx="72475" cy="28950"/>
            </a:xfrm>
            <a:custGeom>
              <a:avLst/>
              <a:gdLst/>
              <a:ahLst/>
              <a:cxnLst/>
              <a:rect l="l" t="t" r="r" b="b"/>
              <a:pathLst>
                <a:path w="2899" h="1158" extrusionOk="0">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83"/>
            <p:cNvSpPr/>
            <p:nvPr/>
          </p:nvSpPr>
          <p:spPr>
            <a:xfrm>
              <a:off x="-53969325" y="28547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83"/>
            <p:cNvSpPr/>
            <p:nvPr/>
          </p:nvSpPr>
          <p:spPr>
            <a:xfrm>
              <a:off x="-53894500" y="2854725"/>
              <a:ext cx="18125" cy="18150"/>
            </a:xfrm>
            <a:custGeom>
              <a:avLst/>
              <a:gdLst/>
              <a:ahLst/>
              <a:cxnLst/>
              <a:rect l="l" t="t" r="r" b="b"/>
              <a:pathLst>
                <a:path w="725" h="726" extrusionOk="0">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83"/>
            <p:cNvSpPr/>
            <p:nvPr/>
          </p:nvSpPr>
          <p:spPr>
            <a:xfrm>
              <a:off x="-54061475" y="2685450"/>
              <a:ext cx="279625" cy="318175"/>
            </a:xfrm>
            <a:custGeom>
              <a:avLst/>
              <a:gdLst/>
              <a:ahLst/>
              <a:cxnLst/>
              <a:rect l="l" t="t" r="r" b="b"/>
              <a:pathLst>
                <a:path w="11185" h="12727" extrusionOk="0">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4" name="Google Shape;10424;p83"/>
          <p:cNvGrpSpPr/>
          <p:nvPr/>
        </p:nvGrpSpPr>
        <p:grpSpPr>
          <a:xfrm>
            <a:off x="8029690" y="2921780"/>
            <a:ext cx="275278" cy="361969"/>
            <a:chOff x="-52074300" y="1911950"/>
            <a:chExt cx="242600" cy="319000"/>
          </a:xfrm>
        </p:grpSpPr>
        <p:sp>
          <p:nvSpPr>
            <p:cNvPr id="10425" name="Google Shape;10425;p83"/>
            <p:cNvSpPr/>
            <p:nvPr/>
          </p:nvSpPr>
          <p:spPr>
            <a:xfrm>
              <a:off x="-51989225" y="2125600"/>
              <a:ext cx="72475" cy="29750"/>
            </a:xfrm>
            <a:custGeom>
              <a:avLst/>
              <a:gdLst/>
              <a:ahLst/>
              <a:cxnLst/>
              <a:rect l="l" t="t" r="r" b="b"/>
              <a:pathLst>
                <a:path w="2899" h="1190" extrusionOk="0">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83"/>
            <p:cNvSpPr/>
            <p:nvPr/>
          </p:nvSpPr>
          <p:spPr>
            <a:xfrm>
              <a:off x="-51998675" y="2062375"/>
              <a:ext cx="17325" cy="18150"/>
            </a:xfrm>
            <a:custGeom>
              <a:avLst/>
              <a:gdLst/>
              <a:ahLst/>
              <a:cxnLst/>
              <a:rect l="l" t="t" r="r" b="b"/>
              <a:pathLst>
                <a:path w="693" h="726" extrusionOk="0">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83"/>
            <p:cNvSpPr/>
            <p:nvPr/>
          </p:nvSpPr>
          <p:spPr>
            <a:xfrm>
              <a:off x="-51925450" y="2062375"/>
              <a:ext cx="18150" cy="18150"/>
            </a:xfrm>
            <a:custGeom>
              <a:avLst/>
              <a:gdLst/>
              <a:ahLst/>
              <a:cxnLst/>
              <a:rect l="l" t="t" r="r" b="b"/>
              <a:pathLst>
                <a:path w="726" h="726" extrusionOk="0">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83"/>
            <p:cNvSpPr/>
            <p:nvPr/>
          </p:nvSpPr>
          <p:spPr>
            <a:xfrm>
              <a:off x="-52074300" y="1911950"/>
              <a:ext cx="242600" cy="319000"/>
            </a:xfrm>
            <a:custGeom>
              <a:avLst/>
              <a:gdLst/>
              <a:ahLst/>
              <a:cxnLst/>
              <a:rect l="l" t="t" r="r" b="b"/>
              <a:pathLst>
                <a:path w="9704" h="12760" extrusionOk="0">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9" name="Google Shape;10429;p83"/>
          <p:cNvGrpSpPr/>
          <p:nvPr/>
        </p:nvGrpSpPr>
        <p:grpSpPr>
          <a:xfrm>
            <a:off x="5287689" y="1533182"/>
            <a:ext cx="361998" cy="361090"/>
            <a:chOff x="-57578225" y="1904075"/>
            <a:chExt cx="319025" cy="318225"/>
          </a:xfrm>
        </p:grpSpPr>
        <p:sp>
          <p:nvSpPr>
            <p:cNvPr id="10430" name="Google Shape;10430;p83"/>
            <p:cNvSpPr/>
            <p:nvPr/>
          </p:nvSpPr>
          <p:spPr>
            <a:xfrm>
              <a:off x="-57578225" y="1904075"/>
              <a:ext cx="319025" cy="318225"/>
            </a:xfrm>
            <a:custGeom>
              <a:avLst/>
              <a:gdLst/>
              <a:ahLst/>
              <a:cxnLst/>
              <a:rect l="l" t="t" r="r" b="b"/>
              <a:pathLst>
                <a:path w="12761" h="12729" extrusionOk="0">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83"/>
            <p:cNvSpPr/>
            <p:nvPr/>
          </p:nvSpPr>
          <p:spPr>
            <a:xfrm>
              <a:off x="-57446675" y="2073400"/>
              <a:ext cx="18125" cy="18150"/>
            </a:xfrm>
            <a:custGeom>
              <a:avLst/>
              <a:gdLst/>
              <a:ahLst/>
              <a:cxnLst/>
              <a:rect l="l" t="t" r="r" b="b"/>
              <a:pathLst>
                <a:path w="725" h="726" extrusionOk="0">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83"/>
            <p:cNvSpPr/>
            <p:nvPr/>
          </p:nvSpPr>
          <p:spPr>
            <a:xfrm>
              <a:off x="-57371850" y="2073400"/>
              <a:ext cx="18125" cy="18150"/>
            </a:xfrm>
            <a:custGeom>
              <a:avLst/>
              <a:gdLst/>
              <a:ahLst/>
              <a:cxnLst/>
              <a:rect l="l" t="t" r="r" b="b"/>
              <a:pathLst>
                <a:path w="725" h="726" extrusionOk="0">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83"/>
            <p:cNvSpPr/>
            <p:nvPr/>
          </p:nvSpPr>
          <p:spPr>
            <a:xfrm>
              <a:off x="-57436450" y="2136625"/>
              <a:ext cx="72500" cy="29750"/>
            </a:xfrm>
            <a:custGeom>
              <a:avLst/>
              <a:gdLst/>
              <a:ahLst/>
              <a:cxnLst/>
              <a:rect l="l" t="t" r="r" b="b"/>
              <a:pathLst>
                <a:path w="2900" h="1190" extrusionOk="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4" name="Google Shape;10434;p83"/>
          <p:cNvGrpSpPr/>
          <p:nvPr/>
        </p:nvGrpSpPr>
        <p:grpSpPr>
          <a:xfrm>
            <a:off x="5310042" y="2006443"/>
            <a:ext cx="317290" cy="361090"/>
            <a:chOff x="-57558525" y="2294725"/>
            <a:chExt cx="279625" cy="318225"/>
          </a:xfrm>
        </p:grpSpPr>
        <p:sp>
          <p:nvSpPr>
            <p:cNvPr id="10435" name="Google Shape;10435;p83"/>
            <p:cNvSpPr/>
            <p:nvPr/>
          </p:nvSpPr>
          <p:spPr>
            <a:xfrm>
              <a:off x="-57455350" y="2498925"/>
              <a:ext cx="72475" cy="29750"/>
            </a:xfrm>
            <a:custGeom>
              <a:avLst/>
              <a:gdLst/>
              <a:ahLst/>
              <a:cxnLst/>
              <a:rect l="l" t="t" r="r" b="b"/>
              <a:pathLst>
                <a:path w="2899" h="1190" extrusionOk="0">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83"/>
            <p:cNvSpPr/>
            <p:nvPr/>
          </p:nvSpPr>
          <p:spPr>
            <a:xfrm>
              <a:off x="-57465575" y="242705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83"/>
            <p:cNvSpPr/>
            <p:nvPr/>
          </p:nvSpPr>
          <p:spPr>
            <a:xfrm>
              <a:off x="-57389975" y="24270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83"/>
            <p:cNvSpPr/>
            <p:nvPr/>
          </p:nvSpPr>
          <p:spPr>
            <a:xfrm>
              <a:off x="-57558525" y="2294725"/>
              <a:ext cx="279625" cy="318225"/>
            </a:xfrm>
            <a:custGeom>
              <a:avLst/>
              <a:gdLst/>
              <a:ahLst/>
              <a:cxnLst/>
              <a:rect l="l" t="t" r="r" b="b"/>
              <a:pathLst>
                <a:path w="11185" h="12729" extrusionOk="0">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83"/>
            <p:cNvSpPr/>
            <p:nvPr/>
          </p:nvSpPr>
          <p:spPr>
            <a:xfrm>
              <a:off x="-57521500" y="2332550"/>
              <a:ext cx="204800" cy="241825"/>
            </a:xfrm>
            <a:custGeom>
              <a:avLst/>
              <a:gdLst/>
              <a:ahLst/>
              <a:cxnLst/>
              <a:rect l="l" t="t" r="r" b="b"/>
              <a:pathLst>
                <a:path w="8192" h="9673" extrusionOk="0">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0" name="Google Shape;10440;p83"/>
          <p:cNvGrpSpPr/>
          <p:nvPr/>
        </p:nvGrpSpPr>
        <p:grpSpPr>
          <a:xfrm>
            <a:off x="5285901" y="2459027"/>
            <a:ext cx="365572" cy="361969"/>
            <a:chOff x="-57579800" y="2686975"/>
            <a:chExt cx="322175" cy="319000"/>
          </a:xfrm>
        </p:grpSpPr>
        <p:sp>
          <p:nvSpPr>
            <p:cNvPr id="10441" name="Google Shape;10441;p83"/>
            <p:cNvSpPr/>
            <p:nvPr/>
          </p:nvSpPr>
          <p:spPr>
            <a:xfrm>
              <a:off x="-57455350" y="2920300"/>
              <a:ext cx="72475" cy="29750"/>
            </a:xfrm>
            <a:custGeom>
              <a:avLst/>
              <a:gdLst/>
              <a:ahLst/>
              <a:cxnLst/>
              <a:rect l="l" t="t" r="r" b="b"/>
              <a:pathLst>
                <a:path w="2899" h="1190" extrusionOk="0">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83"/>
            <p:cNvSpPr/>
            <p:nvPr/>
          </p:nvSpPr>
          <p:spPr>
            <a:xfrm>
              <a:off x="-57579800" y="2686975"/>
              <a:ext cx="322175" cy="319000"/>
            </a:xfrm>
            <a:custGeom>
              <a:avLst/>
              <a:gdLst/>
              <a:ahLst/>
              <a:cxnLst/>
              <a:rect l="l" t="t" r="r" b="b"/>
              <a:pathLst>
                <a:path w="12887" h="12760" extrusionOk="0">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3" name="Google Shape;10443;p83"/>
          <p:cNvGrpSpPr/>
          <p:nvPr/>
        </p:nvGrpSpPr>
        <p:grpSpPr>
          <a:xfrm>
            <a:off x="7510682" y="2006443"/>
            <a:ext cx="367359" cy="361090"/>
            <a:chOff x="-55620975" y="2294725"/>
            <a:chExt cx="323750" cy="318225"/>
          </a:xfrm>
        </p:grpSpPr>
        <p:sp>
          <p:nvSpPr>
            <p:cNvPr id="10444" name="Google Shape;10444;p83"/>
            <p:cNvSpPr/>
            <p:nvPr/>
          </p:nvSpPr>
          <p:spPr>
            <a:xfrm>
              <a:off x="-55496525" y="2527275"/>
              <a:ext cx="73275" cy="29750"/>
            </a:xfrm>
            <a:custGeom>
              <a:avLst/>
              <a:gdLst/>
              <a:ahLst/>
              <a:cxnLst/>
              <a:rect l="l" t="t" r="r" b="b"/>
              <a:pathLst>
                <a:path w="2931" h="1190" extrusionOk="0">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83"/>
            <p:cNvSpPr/>
            <p:nvPr/>
          </p:nvSpPr>
          <p:spPr>
            <a:xfrm>
              <a:off x="-55505975"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83"/>
            <p:cNvSpPr/>
            <p:nvPr/>
          </p:nvSpPr>
          <p:spPr>
            <a:xfrm>
              <a:off x="-55431150"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83"/>
            <p:cNvSpPr/>
            <p:nvPr/>
          </p:nvSpPr>
          <p:spPr>
            <a:xfrm>
              <a:off x="-55620975" y="2294725"/>
              <a:ext cx="323750" cy="318225"/>
            </a:xfrm>
            <a:custGeom>
              <a:avLst/>
              <a:gdLst/>
              <a:ahLst/>
              <a:cxnLst/>
              <a:rect l="l" t="t" r="r" b="b"/>
              <a:pathLst>
                <a:path w="12950" h="12729" extrusionOk="0">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83"/>
            <p:cNvSpPr/>
            <p:nvPr/>
          </p:nvSpPr>
          <p:spPr>
            <a:xfrm>
              <a:off x="-55450850" y="2482375"/>
              <a:ext cx="39400" cy="38225"/>
            </a:xfrm>
            <a:custGeom>
              <a:avLst/>
              <a:gdLst/>
              <a:ahLst/>
              <a:cxnLst/>
              <a:rect l="l" t="t" r="r" b="b"/>
              <a:pathLst>
                <a:path w="1576" h="1529" extrusionOk="0">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83"/>
            <p:cNvSpPr/>
            <p:nvPr/>
          </p:nvSpPr>
          <p:spPr>
            <a:xfrm>
              <a:off x="-55506775" y="2482375"/>
              <a:ext cx="39400" cy="38225"/>
            </a:xfrm>
            <a:custGeom>
              <a:avLst/>
              <a:gdLst/>
              <a:ahLst/>
              <a:cxnLst/>
              <a:rect l="l" t="t" r="r" b="b"/>
              <a:pathLst>
                <a:path w="1576" h="1529" extrusionOk="0">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0" name="Google Shape;10450;p83"/>
          <p:cNvGrpSpPr/>
          <p:nvPr/>
        </p:nvGrpSpPr>
        <p:grpSpPr>
          <a:xfrm>
            <a:off x="7512923" y="2458942"/>
            <a:ext cx="362877" cy="361175"/>
            <a:chOff x="-55620175" y="2686900"/>
            <a:chExt cx="319800" cy="318300"/>
          </a:xfrm>
        </p:grpSpPr>
        <p:sp>
          <p:nvSpPr>
            <p:cNvPr id="10451" name="Google Shape;10451;p83"/>
            <p:cNvSpPr/>
            <p:nvPr/>
          </p:nvSpPr>
          <p:spPr>
            <a:xfrm>
              <a:off x="-55514650" y="2917925"/>
              <a:ext cx="72500" cy="29775"/>
            </a:xfrm>
            <a:custGeom>
              <a:avLst/>
              <a:gdLst/>
              <a:ahLst/>
              <a:cxnLst/>
              <a:rect l="l" t="t" r="r" b="b"/>
              <a:pathLst>
                <a:path w="2900" h="1191" extrusionOk="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83"/>
            <p:cNvSpPr/>
            <p:nvPr/>
          </p:nvSpPr>
          <p:spPr>
            <a:xfrm>
              <a:off x="-5545005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83"/>
            <p:cNvSpPr/>
            <p:nvPr/>
          </p:nvSpPr>
          <p:spPr>
            <a:xfrm>
              <a:off x="-55524875" y="2855525"/>
              <a:ext cx="18925" cy="17450"/>
            </a:xfrm>
            <a:custGeom>
              <a:avLst/>
              <a:gdLst/>
              <a:ahLst/>
              <a:cxnLst/>
              <a:rect l="l" t="t" r="r" b="b"/>
              <a:pathLst>
                <a:path w="757" h="698" extrusionOk="0">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83"/>
            <p:cNvSpPr/>
            <p:nvPr/>
          </p:nvSpPr>
          <p:spPr>
            <a:xfrm>
              <a:off x="-55620175" y="2686900"/>
              <a:ext cx="319800" cy="318300"/>
            </a:xfrm>
            <a:custGeom>
              <a:avLst/>
              <a:gdLst/>
              <a:ahLst/>
              <a:cxnLst/>
              <a:rect l="l" t="t" r="r" b="b"/>
              <a:pathLst>
                <a:path w="12792" h="12732" extrusionOk="0">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5" name="Google Shape;10455;p83"/>
          <p:cNvGrpSpPr/>
          <p:nvPr/>
        </p:nvGrpSpPr>
        <p:grpSpPr>
          <a:xfrm>
            <a:off x="6198887" y="2911936"/>
            <a:ext cx="361969" cy="361090"/>
            <a:chOff x="-53690500" y="1903275"/>
            <a:chExt cx="319000" cy="318225"/>
          </a:xfrm>
        </p:grpSpPr>
        <p:sp>
          <p:nvSpPr>
            <p:cNvPr id="10456" name="Google Shape;10456;p83"/>
            <p:cNvSpPr/>
            <p:nvPr/>
          </p:nvSpPr>
          <p:spPr>
            <a:xfrm>
              <a:off x="-53567625" y="2136625"/>
              <a:ext cx="71675" cy="29750"/>
            </a:xfrm>
            <a:custGeom>
              <a:avLst/>
              <a:gdLst/>
              <a:ahLst/>
              <a:cxnLst/>
              <a:rect l="l" t="t" r="r" b="b"/>
              <a:pathLst>
                <a:path w="2867" h="1190" extrusionOk="0">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83"/>
            <p:cNvSpPr/>
            <p:nvPr/>
          </p:nvSpPr>
          <p:spPr>
            <a:xfrm>
              <a:off x="-535022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83"/>
            <p:cNvSpPr/>
            <p:nvPr/>
          </p:nvSpPr>
          <p:spPr>
            <a:xfrm>
              <a:off x="-53577075"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83"/>
            <p:cNvSpPr/>
            <p:nvPr/>
          </p:nvSpPr>
          <p:spPr>
            <a:xfrm>
              <a:off x="-53690500" y="1903275"/>
              <a:ext cx="319000" cy="318225"/>
            </a:xfrm>
            <a:custGeom>
              <a:avLst/>
              <a:gdLst/>
              <a:ahLst/>
              <a:cxnLst/>
              <a:rect l="l" t="t" r="r" b="b"/>
              <a:pathLst>
                <a:path w="12760" h="12729" extrusionOk="0">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0" name="Google Shape;10460;p83"/>
          <p:cNvGrpSpPr/>
          <p:nvPr/>
        </p:nvGrpSpPr>
        <p:grpSpPr>
          <a:xfrm>
            <a:off x="6221226" y="3365399"/>
            <a:ext cx="317290" cy="359303"/>
            <a:chOff x="-53670800" y="2296300"/>
            <a:chExt cx="279625" cy="316650"/>
          </a:xfrm>
        </p:grpSpPr>
        <p:sp>
          <p:nvSpPr>
            <p:cNvPr id="10461" name="Google Shape;10461;p83"/>
            <p:cNvSpPr/>
            <p:nvPr/>
          </p:nvSpPr>
          <p:spPr>
            <a:xfrm>
              <a:off x="-53567625" y="2527275"/>
              <a:ext cx="73250" cy="29750"/>
            </a:xfrm>
            <a:custGeom>
              <a:avLst/>
              <a:gdLst/>
              <a:ahLst/>
              <a:cxnLst/>
              <a:rect l="l" t="t" r="r" b="b"/>
              <a:pathLst>
                <a:path w="2930" h="1190" extrusionOk="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83"/>
            <p:cNvSpPr/>
            <p:nvPr/>
          </p:nvSpPr>
          <p:spPr>
            <a:xfrm>
              <a:off x="-53502250"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83"/>
            <p:cNvSpPr/>
            <p:nvPr/>
          </p:nvSpPr>
          <p:spPr>
            <a:xfrm>
              <a:off x="-53577075"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83"/>
            <p:cNvSpPr/>
            <p:nvPr/>
          </p:nvSpPr>
          <p:spPr>
            <a:xfrm>
              <a:off x="-53670800" y="2296300"/>
              <a:ext cx="279625" cy="316650"/>
            </a:xfrm>
            <a:custGeom>
              <a:avLst/>
              <a:gdLst/>
              <a:ahLst/>
              <a:cxnLst/>
              <a:rect l="l" t="t" r="r" b="b"/>
              <a:pathLst>
                <a:path w="11185" h="12666" extrusionOk="0">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5" name="Google Shape;10465;p83"/>
          <p:cNvGrpSpPr/>
          <p:nvPr/>
        </p:nvGrpSpPr>
        <p:grpSpPr>
          <a:xfrm>
            <a:off x="6198887" y="3830738"/>
            <a:ext cx="361969" cy="361544"/>
            <a:chOff x="-53690500" y="2686575"/>
            <a:chExt cx="319000" cy="318625"/>
          </a:xfrm>
        </p:grpSpPr>
        <p:sp>
          <p:nvSpPr>
            <p:cNvPr id="10466" name="Google Shape;10466;p83"/>
            <p:cNvSpPr/>
            <p:nvPr/>
          </p:nvSpPr>
          <p:spPr>
            <a:xfrm>
              <a:off x="-53567625" y="2917925"/>
              <a:ext cx="73250" cy="29775"/>
            </a:xfrm>
            <a:custGeom>
              <a:avLst/>
              <a:gdLst/>
              <a:ahLst/>
              <a:cxnLst/>
              <a:rect l="l" t="t" r="r" b="b"/>
              <a:pathLst>
                <a:path w="2930" h="1191" extrusionOk="0">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83"/>
            <p:cNvSpPr/>
            <p:nvPr/>
          </p:nvSpPr>
          <p:spPr>
            <a:xfrm>
              <a:off x="-535770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83"/>
            <p:cNvSpPr/>
            <p:nvPr/>
          </p:nvSpPr>
          <p:spPr>
            <a:xfrm>
              <a:off x="-5350225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83"/>
            <p:cNvSpPr/>
            <p:nvPr/>
          </p:nvSpPr>
          <p:spPr>
            <a:xfrm>
              <a:off x="-53690500" y="2686575"/>
              <a:ext cx="319000" cy="318625"/>
            </a:xfrm>
            <a:custGeom>
              <a:avLst/>
              <a:gdLst/>
              <a:ahLst/>
              <a:cxnLst/>
              <a:rect l="l" t="t" r="r" b="b"/>
              <a:pathLst>
                <a:path w="12760" h="12745" extrusionOk="0">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0" name="Google Shape;10470;p83"/>
          <p:cNvGrpSpPr/>
          <p:nvPr/>
        </p:nvGrpSpPr>
        <p:grpSpPr>
          <a:xfrm>
            <a:off x="8008669" y="3373598"/>
            <a:ext cx="317319" cy="360948"/>
            <a:chOff x="-52092425" y="2303525"/>
            <a:chExt cx="279650" cy="318100"/>
          </a:xfrm>
        </p:grpSpPr>
        <p:sp>
          <p:nvSpPr>
            <p:cNvPr id="10471" name="Google Shape;10471;p83"/>
            <p:cNvSpPr/>
            <p:nvPr/>
          </p:nvSpPr>
          <p:spPr>
            <a:xfrm>
              <a:off x="-51989225" y="2535950"/>
              <a:ext cx="72475" cy="29750"/>
            </a:xfrm>
            <a:custGeom>
              <a:avLst/>
              <a:gdLst/>
              <a:ahLst/>
              <a:cxnLst/>
              <a:rect l="l" t="t" r="r" b="b"/>
              <a:pathLst>
                <a:path w="2899" h="1190" extrusionOk="0">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83"/>
            <p:cNvSpPr/>
            <p:nvPr/>
          </p:nvSpPr>
          <p:spPr>
            <a:xfrm>
              <a:off x="-52092425" y="2303525"/>
              <a:ext cx="279650" cy="318100"/>
            </a:xfrm>
            <a:custGeom>
              <a:avLst/>
              <a:gdLst/>
              <a:ahLst/>
              <a:cxnLst/>
              <a:rect l="l" t="t" r="r" b="b"/>
              <a:pathLst>
                <a:path w="11186" h="12724" extrusionOk="0">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83"/>
            <p:cNvSpPr/>
            <p:nvPr/>
          </p:nvSpPr>
          <p:spPr>
            <a:xfrm>
              <a:off x="-51998675" y="2454625"/>
              <a:ext cx="17325" cy="17350"/>
            </a:xfrm>
            <a:custGeom>
              <a:avLst/>
              <a:gdLst/>
              <a:ahLst/>
              <a:cxnLst/>
              <a:rect l="l" t="t" r="r" b="b"/>
              <a:pathLst>
                <a:path w="693"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83"/>
            <p:cNvSpPr/>
            <p:nvPr/>
          </p:nvSpPr>
          <p:spPr>
            <a:xfrm>
              <a:off x="-51925450" y="2454625"/>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83"/>
            <p:cNvSpPr/>
            <p:nvPr/>
          </p:nvSpPr>
          <p:spPr>
            <a:xfrm>
              <a:off x="-51981350" y="2472725"/>
              <a:ext cx="55925" cy="55950"/>
            </a:xfrm>
            <a:custGeom>
              <a:avLst/>
              <a:gdLst/>
              <a:ahLst/>
              <a:cxnLst/>
              <a:rect l="l" t="t" r="r" b="b"/>
              <a:pathLst>
                <a:path w="2237" h="2238" extrusionOk="0">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6" name="Google Shape;10476;p83"/>
          <p:cNvGrpSpPr/>
          <p:nvPr/>
        </p:nvGrpSpPr>
        <p:grpSpPr>
          <a:xfrm>
            <a:off x="5727728" y="1534061"/>
            <a:ext cx="363756" cy="361090"/>
            <a:chOff x="-57189125" y="1904850"/>
            <a:chExt cx="320575" cy="318225"/>
          </a:xfrm>
        </p:grpSpPr>
        <p:sp>
          <p:nvSpPr>
            <p:cNvPr id="10477" name="Google Shape;10477;p83"/>
            <p:cNvSpPr/>
            <p:nvPr/>
          </p:nvSpPr>
          <p:spPr>
            <a:xfrm>
              <a:off x="-57073350" y="2072625"/>
              <a:ext cx="18125" cy="17350"/>
            </a:xfrm>
            <a:custGeom>
              <a:avLst/>
              <a:gdLst/>
              <a:ahLst/>
              <a:cxnLst/>
              <a:rect l="l" t="t" r="r" b="b"/>
              <a:pathLst>
                <a:path w="725" h="694" extrusionOk="0">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83"/>
            <p:cNvSpPr/>
            <p:nvPr/>
          </p:nvSpPr>
          <p:spPr>
            <a:xfrm>
              <a:off x="-569985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83"/>
            <p:cNvSpPr/>
            <p:nvPr/>
          </p:nvSpPr>
          <p:spPr>
            <a:xfrm>
              <a:off x="-57035550" y="20072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83"/>
            <p:cNvSpPr/>
            <p:nvPr/>
          </p:nvSpPr>
          <p:spPr>
            <a:xfrm>
              <a:off x="-57063900" y="2135825"/>
              <a:ext cx="73275" cy="28975"/>
            </a:xfrm>
            <a:custGeom>
              <a:avLst/>
              <a:gdLst/>
              <a:ahLst/>
              <a:cxnLst/>
              <a:rect l="l" t="t" r="r" b="b"/>
              <a:pathLst>
                <a:path w="2931" h="1159" extrusionOk="0">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83"/>
            <p:cNvSpPr/>
            <p:nvPr/>
          </p:nvSpPr>
          <p:spPr>
            <a:xfrm>
              <a:off x="-57189125" y="1904850"/>
              <a:ext cx="320575" cy="318225"/>
            </a:xfrm>
            <a:custGeom>
              <a:avLst/>
              <a:gdLst/>
              <a:ahLst/>
              <a:cxnLst/>
              <a:rect l="l" t="t" r="r" b="b"/>
              <a:pathLst>
                <a:path w="12823" h="12729" extrusionOk="0">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2" name="Google Shape;10482;p83"/>
          <p:cNvGrpSpPr/>
          <p:nvPr/>
        </p:nvGrpSpPr>
        <p:grpSpPr>
          <a:xfrm>
            <a:off x="5728621" y="2028797"/>
            <a:ext cx="361969" cy="316411"/>
            <a:chOff x="-57187550" y="2314425"/>
            <a:chExt cx="319000" cy="278850"/>
          </a:xfrm>
        </p:grpSpPr>
        <p:sp>
          <p:nvSpPr>
            <p:cNvPr id="10483" name="Google Shape;10483;p83"/>
            <p:cNvSpPr/>
            <p:nvPr/>
          </p:nvSpPr>
          <p:spPr>
            <a:xfrm>
              <a:off x="-57073350" y="2445950"/>
              <a:ext cx="18125" cy="17350"/>
            </a:xfrm>
            <a:custGeom>
              <a:avLst/>
              <a:gdLst/>
              <a:ahLst/>
              <a:cxnLst/>
              <a:rect l="l" t="t" r="r" b="b"/>
              <a:pathLst>
                <a:path w="725" h="694" extrusionOk="0">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83"/>
            <p:cNvSpPr/>
            <p:nvPr/>
          </p:nvSpPr>
          <p:spPr>
            <a:xfrm>
              <a:off x="-56998525" y="24451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83"/>
            <p:cNvSpPr/>
            <p:nvPr/>
          </p:nvSpPr>
          <p:spPr>
            <a:xfrm>
              <a:off x="-57063900" y="2508375"/>
              <a:ext cx="73275" cy="29750"/>
            </a:xfrm>
            <a:custGeom>
              <a:avLst/>
              <a:gdLst/>
              <a:ahLst/>
              <a:cxnLst/>
              <a:rect l="l" t="t" r="r" b="b"/>
              <a:pathLst>
                <a:path w="2931" h="1190" extrusionOk="0">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83"/>
            <p:cNvSpPr/>
            <p:nvPr/>
          </p:nvSpPr>
          <p:spPr>
            <a:xfrm>
              <a:off x="-57187550" y="2314425"/>
              <a:ext cx="319000" cy="278850"/>
            </a:xfrm>
            <a:custGeom>
              <a:avLst/>
              <a:gdLst/>
              <a:ahLst/>
              <a:cxnLst/>
              <a:rect l="l" t="t" r="r" b="b"/>
              <a:pathLst>
                <a:path w="12760" h="11154" extrusionOk="0">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7" name="Google Shape;10487;p83"/>
          <p:cNvGrpSpPr/>
          <p:nvPr/>
        </p:nvGrpSpPr>
        <p:grpSpPr>
          <a:xfrm>
            <a:off x="5745585" y="2458346"/>
            <a:ext cx="328042" cy="361771"/>
            <a:chOff x="-57172600" y="2686375"/>
            <a:chExt cx="289100" cy="318825"/>
          </a:xfrm>
        </p:grpSpPr>
        <p:sp>
          <p:nvSpPr>
            <p:cNvPr id="10488" name="Google Shape;10488;p83"/>
            <p:cNvSpPr/>
            <p:nvPr/>
          </p:nvSpPr>
          <p:spPr>
            <a:xfrm>
              <a:off x="-57063900" y="2937625"/>
              <a:ext cx="73275" cy="29750"/>
            </a:xfrm>
            <a:custGeom>
              <a:avLst/>
              <a:gdLst/>
              <a:ahLst/>
              <a:cxnLst/>
              <a:rect l="l" t="t" r="r" b="b"/>
              <a:pathLst>
                <a:path w="2931" h="1190" extrusionOk="0">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83"/>
            <p:cNvSpPr/>
            <p:nvPr/>
          </p:nvSpPr>
          <p:spPr>
            <a:xfrm>
              <a:off x="-57172600" y="2686375"/>
              <a:ext cx="289100" cy="318825"/>
            </a:xfrm>
            <a:custGeom>
              <a:avLst/>
              <a:gdLst/>
              <a:ahLst/>
              <a:cxnLst/>
              <a:rect l="l" t="t" r="r" b="b"/>
              <a:pathLst>
                <a:path w="11564" h="12753" extrusionOk="0">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0" name="Google Shape;10490;p83"/>
          <p:cNvGrpSpPr/>
          <p:nvPr/>
        </p:nvGrpSpPr>
        <p:grpSpPr>
          <a:xfrm>
            <a:off x="7958434" y="1532274"/>
            <a:ext cx="361090" cy="359303"/>
            <a:chOff x="-55225575" y="1903275"/>
            <a:chExt cx="318225" cy="316650"/>
          </a:xfrm>
        </p:grpSpPr>
        <p:sp>
          <p:nvSpPr>
            <p:cNvPr id="10491" name="Google Shape;10491;p83"/>
            <p:cNvSpPr/>
            <p:nvPr/>
          </p:nvSpPr>
          <p:spPr>
            <a:xfrm>
              <a:off x="-55104275" y="2116925"/>
              <a:ext cx="72475" cy="29750"/>
            </a:xfrm>
            <a:custGeom>
              <a:avLst/>
              <a:gdLst/>
              <a:ahLst/>
              <a:cxnLst/>
              <a:rect l="l" t="t" r="r" b="b"/>
              <a:pathLst>
                <a:path w="2899" h="1190" extrusionOk="0">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83"/>
            <p:cNvSpPr/>
            <p:nvPr/>
          </p:nvSpPr>
          <p:spPr>
            <a:xfrm>
              <a:off x="-55113750" y="2053725"/>
              <a:ext cx="17350" cy="18125"/>
            </a:xfrm>
            <a:custGeom>
              <a:avLst/>
              <a:gdLst/>
              <a:ahLst/>
              <a:cxnLst/>
              <a:rect l="l" t="t" r="r" b="b"/>
              <a:pathLst>
                <a:path w="694" h="725" extrusionOk="0">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83"/>
            <p:cNvSpPr/>
            <p:nvPr/>
          </p:nvSpPr>
          <p:spPr>
            <a:xfrm>
              <a:off x="-55039700" y="2053725"/>
              <a:ext cx="18125" cy="18125"/>
            </a:xfrm>
            <a:custGeom>
              <a:avLst/>
              <a:gdLst/>
              <a:ahLst/>
              <a:cxnLst/>
              <a:rect l="l" t="t" r="r" b="b"/>
              <a:pathLst>
                <a:path w="725" h="725" extrusionOk="0">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83"/>
            <p:cNvSpPr/>
            <p:nvPr/>
          </p:nvSpPr>
          <p:spPr>
            <a:xfrm>
              <a:off x="-55225575" y="1903275"/>
              <a:ext cx="318225" cy="316650"/>
            </a:xfrm>
            <a:custGeom>
              <a:avLst/>
              <a:gdLst/>
              <a:ahLst/>
              <a:cxnLst/>
              <a:rect l="l" t="t" r="r" b="b"/>
              <a:pathLst>
                <a:path w="12729" h="12666" extrusionOk="0">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83"/>
            <p:cNvSpPr/>
            <p:nvPr/>
          </p:nvSpPr>
          <p:spPr>
            <a:xfrm>
              <a:off x="-55170450" y="1959200"/>
              <a:ext cx="204800" cy="225300"/>
            </a:xfrm>
            <a:custGeom>
              <a:avLst/>
              <a:gdLst/>
              <a:ahLst/>
              <a:cxnLst/>
              <a:rect l="l" t="t" r="r" b="b"/>
              <a:pathLst>
                <a:path w="8192" h="9012" extrusionOk="0">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6" name="Google Shape;10496;p83"/>
          <p:cNvGrpSpPr/>
          <p:nvPr/>
        </p:nvGrpSpPr>
        <p:grpSpPr>
          <a:xfrm>
            <a:off x="7969611" y="2008231"/>
            <a:ext cx="338736" cy="359303"/>
            <a:chOff x="-55217700" y="2296300"/>
            <a:chExt cx="298525" cy="316650"/>
          </a:xfrm>
        </p:grpSpPr>
        <p:sp>
          <p:nvSpPr>
            <p:cNvPr id="10497" name="Google Shape;10497;p83"/>
            <p:cNvSpPr/>
            <p:nvPr/>
          </p:nvSpPr>
          <p:spPr>
            <a:xfrm>
              <a:off x="-55105075" y="242627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83"/>
            <p:cNvSpPr/>
            <p:nvPr/>
          </p:nvSpPr>
          <p:spPr>
            <a:xfrm>
              <a:off x="-55030250" y="24262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83"/>
            <p:cNvSpPr/>
            <p:nvPr/>
          </p:nvSpPr>
          <p:spPr>
            <a:xfrm>
              <a:off x="-55095625" y="2488675"/>
              <a:ext cx="73275" cy="29775"/>
            </a:xfrm>
            <a:custGeom>
              <a:avLst/>
              <a:gdLst/>
              <a:ahLst/>
              <a:cxnLst/>
              <a:rect l="l" t="t" r="r" b="b"/>
              <a:pathLst>
                <a:path w="2931" h="1191" extrusionOk="0">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83"/>
            <p:cNvSpPr/>
            <p:nvPr/>
          </p:nvSpPr>
          <p:spPr>
            <a:xfrm>
              <a:off x="-55217700" y="2296300"/>
              <a:ext cx="298525" cy="316650"/>
            </a:xfrm>
            <a:custGeom>
              <a:avLst/>
              <a:gdLst/>
              <a:ahLst/>
              <a:cxnLst/>
              <a:rect l="l" t="t" r="r" b="b"/>
              <a:pathLst>
                <a:path w="11941" h="12666" extrusionOk="0">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1" name="Google Shape;10501;p83"/>
          <p:cNvGrpSpPr/>
          <p:nvPr/>
        </p:nvGrpSpPr>
        <p:grpSpPr>
          <a:xfrm>
            <a:off x="7957541" y="2460814"/>
            <a:ext cx="362877" cy="359303"/>
            <a:chOff x="-55229525" y="2688550"/>
            <a:chExt cx="319800" cy="316650"/>
          </a:xfrm>
        </p:grpSpPr>
        <p:sp>
          <p:nvSpPr>
            <p:cNvPr id="10502" name="Google Shape;10502;p83"/>
            <p:cNvSpPr/>
            <p:nvPr/>
          </p:nvSpPr>
          <p:spPr>
            <a:xfrm>
              <a:off x="-55104275" y="2919525"/>
              <a:ext cx="72475" cy="28950"/>
            </a:xfrm>
            <a:custGeom>
              <a:avLst/>
              <a:gdLst/>
              <a:ahLst/>
              <a:cxnLst/>
              <a:rect l="l" t="t" r="r" b="b"/>
              <a:pathLst>
                <a:path w="2899" h="1158" extrusionOk="0">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83"/>
            <p:cNvSpPr/>
            <p:nvPr/>
          </p:nvSpPr>
          <p:spPr>
            <a:xfrm>
              <a:off x="-55039700" y="285630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83"/>
            <p:cNvSpPr/>
            <p:nvPr/>
          </p:nvSpPr>
          <p:spPr>
            <a:xfrm>
              <a:off x="-55113750" y="2856300"/>
              <a:ext cx="17350" cy="17350"/>
            </a:xfrm>
            <a:custGeom>
              <a:avLst/>
              <a:gdLst/>
              <a:ahLst/>
              <a:cxnLst/>
              <a:rect l="l" t="t" r="r" b="b"/>
              <a:pathLst>
                <a:path w="694" h="694" extrusionOk="0">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83"/>
            <p:cNvSpPr/>
            <p:nvPr/>
          </p:nvSpPr>
          <p:spPr>
            <a:xfrm>
              <a:off x="-55229525" y="2688550"/>
              <a:ext cx="319800" cy="316650"/>
            </a:xfrm>
            <a:custGeom>
              <a:avLst/>
              <a:gdLst/>
              <a:ahLst/>
              <a:cxnLst/>
              <a:rect l="l" t="t" r="r" b="b"/>
              <a:pathLst>
                <a:path w="12792" h="12666" extrusionOk="0">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6" name="Google Shape;10506;p83"/>
          <p:cNvGrpSpPr/>
          <p:nvPr/>
        </p:nvGrpSpPr>
        <p:grpSpPr>
          <a:xfrm>
            <a:off x="6653760" y="2911936"/>
            <a:ext cx="338765" cy="361090"/>
            <a:chOff x="-53288825" y="1903275"/>
            <a:chExt cx="298550" cy="318225"/>
          </a:xfrm>
        </p:grpSpPr>
        <p:sp>
          <p:nvSpPr>
            <p:cNvPr id="10507" name="Google Shape;10507;p83"/>
            <p:cNvSpPr/>
            <p:nvPr/>
          </p:nvSpPr>
          <p:spPr>
            <a:xfrm>
              <a:off x="-53214000" y="20529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83"/>
            <p:cNvSpPr/>
            <p:nvPr/>
          </p:nvSpPr>
          <p:spPr>
            <a:xfrm>
              <a:off x="-53139175" y="205292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83"/>
            <p:cNvSpPr/>
            <p:nvPr/>
          </p:nvSpPr>
          <p:spPr>
            <a:xfrm>
              <a:off x="-53288825" y="1903275"/>
              <a:ext cx="298550" cy="318225"/>
            </a:xfrm>
            <a:custGeom>
              <a:avLst/>
              <a:gdLst/>
              <a:ahLst/>
              <a:cxnLst/>
              <a:rect l="l" t="t" r="r" b="b"/>
              <a:pathLst>
                <a:path w="11942" h="12729" extrusionOk="0">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0" name="Google Shape;10510;p83"/>
          <p:cNvGrpSpPr/>
          <p:nvPr/>
        </p:nvGrpSpPr>
        <p:grpSpPr>
          <a:xfrm>
            <a:off x="6642143" y="3363612"/>
            <a:ext cx="361998" cy="361090"/>
            <a:chOff x="-53299850" y="2294725"/>
            <a:chExt cx="319025" cy="318225"/>
          </a:xfrm>
        </p:grpSpPr>
        <p:sp>
          <p:nvSpPr>
            <p:cNvPr id="10511" name="Google Shape;10511;p83"/>
            <p:cNvSpPr/>
            <p:nvPr/>
          </p:nvSpPr>
          <p:spPr>
            <a:xfrm>
              <a:off x="-53175400" y="2526500"/>
              <a:ext cx="72475" cy="29750"/>
            </a:xfrm>
            <a:custGeom>
              <a:avLst/>
              <a:gdLst/>
              <a:ahLst/>
              <a:cxnLst/>
              <a:rect l="l" t="t" r="r" b="b"/>
              <a:pathLst>
                <a:path w="2899" h="1190" extrusionOk="0">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83"/>
            <p:cNvSpPr/>
            <p:nvPr/>
          </p:nvSpPr>
          <p:spPr>
            <a:xfrm>
              <a:off x="-53299850" y="2294725"/>
              <a:ext cx="319025" cy="318225"/>
            </a:xfrm>
            <a:custGeom>
              <a:avLst/>
              <a:gdLst/>
              <a:ahLst/>
              <a:cxnLst/>
              <a:rect l="l" t="t" r="r" b="b"/>
              <a:pathLst>
                <a:path w="12761" h="12729" extrusionOk="0">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3" name="Google Shape;10513;p83"/>
          <p:cNvGrpSpPr/>
          <p:nvPr/>
        </p:nvGrpSpPr>
        <p:grpSpPr>
          <a:xfrm>
            <a:off x="6664936" y="3832071"/>
            <a:ext cx="316411" cy="360211"/>
            <a:chOff x="-53278575" y="2687750"/>
            <a:chExt cx="278850" cy="317450"/>
          </a:xfrm>
        </p:grpSpPr>
        <p:sp>
          <p:nvSpPr>
            <p:cNvPr id="10514" name="Google Shape;10514;p83"/>
            <p:cNvSpPr/>
            <p:nvPr/>
          </p:nvSpPr>
          <p:spPr>
            <a:xfrm>
              <a:off x="-53175400" y="2919525"/>
              <a:ext cx="71700" cy="28950"/>
            </a:xfrm>
            <a:custGeom>
              <a:avLst/>
              <a:gdLst/>
              <a:ahLst/>
              <a:cxnLst/>
              <a:rect l="l" t="t" r="r" b="b"/>
              <a:pathLst>
                <a:path w="2868" h="1158" extrusionOk="0">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83"/>
            <p:cNvSpPr/>
            <p:nvPr/>
          </p:nvSpPr>
          <p:spPr>
            <a:xfrm>
              <a:off x="-53185625"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83"/>
            <p:cNvSpPr/>
            <p:nvPr/>
          </p:nvSpPr>
          <p:spPr>
            <a:xfrm>
              <a:off x="-5311080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83"/>
            <p:cNvSpPr/>
            <p:nvPr/>
          </p:nvSpPr>
          <p:spPr>
            <a:xfrm>
              <a:off x="-53278575" y="2687750"/>
              <a:ext cx="278850" cy="317450"/>
            </a:xfrm>
            <a:custGeom>
              <a:avLst/>
              <a:gdLst/>
              <a:ahLst/>
              <a:cxnLst/>
              <a:rect l="l" t="t" r="r" b="b"/>
              <a:pathLst>
                <a:path w="11154" h="12698" extrusionOk="0">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8" name="Google Shape;10518;p83"/>
          <p:cNvGrpSpPr/>
          <p:nvPr/>
        </p:nvGrpSpPr>
        <p:grpSpPr>
          <a:xfrm>
            <a:off x="7986330" y="3831759"/>
            <a:ext cx="361998" cy="362310"/>
            <a:chOff x="-52101875" y="2687475"/>
            <a:chExt cx="319025" cy="319300"/>
          </a:xfrm>
        </p:grpSpPr>
        <p:sp>
          <p:nvSpPr>
            <p:cNvPr id="10519" name="Google Shape;10519;p83"/>
            <p:cNvSpPr/>
            <p:nvPr/>
          </p:nvSpPr>
          <p:spPr>
            <a:xfrm>
              <a:off x="-519782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83"/>
            <p:cNvSpPr/>
            <p:nvPr/>
          </p:nvSpPr>
          <p:spPr>
            <a:xfrm>
              <a:off x="-51988450" y="2857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83"/>
            <p:cNvSpPr/>
            <p:nvPr/>
          </p:nvSpPr>
          <p:spPr>
            <a:xfrm>
              <a:off x="-51913625" y="28571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83"/>
            <p:cNvSpPr/>
            <p:nvPr/>
          </p:nvSpPr>
          <p:spPr>
            <a:xfrm>
              <a:off x="-52101875" y="2687475"/>
              <a:ext cx="319025" cy="319300"/>
            </a:xfrm>
            <a:custGeom>
              <a:avLst/>
              <a:gdLst/>
              <a:ahLst/>
              <a:cxnLst/>
              <a:rect l="l" t="t" r="r" b="b"/>
              <a:pathLst>
                <a:path w="12761" h="12772" extrusionOk="0">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3" name="Google Shape;10523;p83"/>
          <p:cNvGrpSpPr/>
          <p:nvPr/>
        </p:nvGrpSpPr>
        <p:grpSpPr>
          <a:xfrm>
            <a:off x="6201079" y="1533182"/>
            <a:ext cx="317290" cy="361090"/>
            <a:chOff x="-56774050" y="1904075"/>
            <a:chExt cx="279625" cy="318225"/>
          </a:xfrm>
        </p:grpSpPr>
        <p:sp>
          <p:nvSpPr>
            <p:cNvPr id="10524" name="Google Shape;10524;p83"/>
            <p:cNvSpPr/>
            <p:nvPr/>
          </p:nvSpPr>
          <p:spPr>
            <a:xfrm>
              <a:off x="-56671650" y="2135825"/>
              <a:ext cx="72475" cy="28975"/>
            </a:xfrm>
            <a:custGeom>
              <a:avLst/>
              <a:gdLst/>
              <a:ahLst/>
              <a:cxnLst/>
              <a:rect l="l" t="t" r="r" b="b"/>
              <a:pathLst>
                <a:path w="2899" h="1159" extrusionOk="0">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83"/>
            <p:cNvSpPr/>
            <p:nvPr/>
          </p:nvSpPr>
          <p:spPr>
            <a:xfrm>
              <a:off x="-56774050" y="1904075"/>
              <a:ext cx="279625" cy="318225"/>
            </a:xfrm>
            <a:custGeom>
              <a:avLst/>
              <a:gdLst/>
              <a:ahLst/>
              <a:cxnLst/>
              <a:rect l="l" t="t" r="r" b="b"/>
              <a:pathLst>
                <a:path w="11185" h="12729" extrusionOk="0">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6" name="Google Shape;10526;p83"/>
          <p:cNvGrpSpPr/>
          <p:nvPr/>
        </p:nvGrpSpPr>
        <p:grpSpPr>
          <a:xfrm>
            <a:off x="6201079" y="2006443"/>
            <a:ext cx="317290" cy="361090"/>
            <a:chOff x="-56774850" y="2294725"/>
            <a:chExt cx="279625" cy="318225"/>
          </a:xfrm>
        </p:grpSpPr>
        <p:sp>
          <p:nvSpPr>
            <p:cNvPr id="10527" name="Google Shape;10527;p83"/>
            <p:cNvSpPr/>
            <p:nvPr/>
          </p:nvSpPr>
          <p:spPr>
            <a:xfrm>
              <a:off x="-56681100"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83"/>
            <p:cNvSpPr/>
            <p:nvPr/>
          </p:nvSpPr>
          <p:spPr>
            <a:xfrm>
              <a:off x="-56606275"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83"/>
            <p:cNvSpPr/>
            <p:nvPr/>
          </p:nvSpPr>
          <p:spPr>
            <a:xfrm>
              <a:off x="-56774850" y="2294725"/>
              <a:ext cx="279625" cy="318225"/>
            </a:xfrm>
            <a:custGeom>
              <a:avLst/>
              <a:gdLst/>
              <a:ahLst/>
              <a:cxnLst/>
              <a:rect l="l" t="t" r="r" b="b"/>
              <a:pathLst>
                <a:path w="11185" h="12729" extrusionOk="0">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0" name="Google Shape;10530;p83"/>
          <p:cNvGrpSpPr/>
          <p:nvPr/>
        </p:nvGrpSpPr>
        <p:grpSpPr>
          <a:xfrm>
            <a:off x="6222086" y="2459027"/>
            <a:ext cx="275278" cy="360182"/>
            <a:chOff x="-56756725" y="2686975"/>
            <a:chExt cx="242600" cy="317425"/>
          </a:xfrm>
        </p:grpSpPr>
        <p:sp>
          <p:nvSpPr>
            <p:cNvPr id="10531" name="Google Shape;10531;p83"/>
            <p:cNvSpPr/>
            <p:nvPr/>
          </p:nvSpPr>
          <p:spPr>
            <a:xfrm>
              <a:off x="-5668110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83"/>
            <p:cNvSpPr/>
            <p:nvPr/>
          </p:nvSpPr>
          <p:spPr>
            <a:xfrm>
              <a:off x="-566062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83"/>
            <p:cNvSpPr/>
            <p:nvPr/>
          </p:nvSpPr>
          <p:spPr>
            <a:xfrm>
              <a:off x="-56756725" y="2686975"/>
              <a:ext cx="242600" cy="317425"/>
            </a:xfrm>
            <a:custGeom>
              <a:avLst/>
              <a:gdLst/>
              <a:ahLst/>
              <a:cxnLst/>
              <a:rect l="l" t="t" r="r" b="b"/>
              <a:pathLst>
                <a:path w="9704" h="12697" extrusionOk="0">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4" name="Google Shape;10534;p83"/>
          <p:cNvGrpSpPr/>
          <p:nvPr/>
        </p:nvGrpSpPr>
        <p:grpSpPr>
          <a:xfrm>
            <a:off x="4870518" y="2911936"/>
            <a:ext cx="337346" cy="361998"/>
            <a:chOff x="-54826975" y="1903275"/>
            <a:chExt cx="297300" cy="319025"/>
          </a:xfrm>
        </p:grpSpPr>
        <p:sp>
          <p:nvSpPr>
            <p:cNvPr id="10535" name="Google Shape;10535;p83"/>
            <p:cNvSpPr/>
            <p:nvPr/>
          </p:nvSpPr>
          <p:spPr>
            <a:xfrm>
              <a:off x="-54712850" y="2135825"/>
              <a:ext cx="73275" cy="28975"/>
            </a:xfrm>
            <a:custGeom>
              <a:avLst/>
              <a:gdLst/>
              <a:ahLst/>
              <a:cxnLst/>
              <a:rect l="l" t="t" r="r" b="b"/>
              <a:pathLst>
                <a:path w="2931" h="1159" extrusionOk="0">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83"/>
            <p:cNvSpPr/>
            <p:nvPr/>
          </p:nvSpPr>
          <p:spPr>
            <a:xfrm>
              <a:off x="-54826975" y="1903275"/>
              <a:ext cx="297300" cy="319025"/>
            </a:xfrm>
            <a:custGeom>
              <a:avLst/>
              <a:gdLst/>
              <a:ahLst/>
              <a:cxnLst/>
              <a:rect l="l" t="t" r="r" b="b"/>
              <a:pathLst>
                <a:path w="11892" h="12761" extrusionOk="0">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83"/>
            <p:cNvSpPr/>
            <p:nvPr/>
          </p:nvSpPr>
          <p:spPr>
            <a:xfrm>
              <a:off x="-54722300" y="1997800"/>
              <a:ext cx="92175" cy="17350"/>
            </a:xfrm>
            <a:custGeom>
              <a:avLst/>
              <a:gdLst/>
              <a:ahLst/>
              <a:cxnLst/>
              <a:rect l="l" t="t" r="r" b="b"/>
              <a:pathLst>
                <a:path w="3687" h="694" extrusionOk="0">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8" name="Google Shape;10538;p83"/>
          <p:cNvGrpSpPr/>
          <p:nvPr/>
        </p:nvGrpSpPr>
        <p:grpSpPr>
          <a:xfrm>
            <a:off x="4858206" y="3365399"/>
            <a:ext cx="361969" cy="359274"/>
            <a:chOff x="-54836500" y="2296300"/>
            <a:chExt cx="319000" cy="316625"/>
          </a:xfrm>
        </p:grpSpPr>
        <p:sp>
          <p:nvSpPr>
            <p:cNvPr id="10539" name="Google Shape;10539;p83"/>
            <p:cNvSpPr/>
            <p:nvPr/>
          </p:nvSpPr>
          <p:spPr>
            <a:xfrm>
              <a:off x="-54722300" y="2445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83"/>
            <p:cNvSpPr/>
            <p:nvPr/>
          </p:nvSpPr>
          <p:spPr>
            <a:xfrm>
              <a:off x="-54647475" y="24459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83"/>
            <p:cNvSpPr/>
            <p:nvPr/>
          </p:nvSpPr>
          <p:spPr>
            <a:xfrm>
              <a:off x="-54712850" y="2508375"/>
              <a:ext cx="73275" cy="29750"/>
            </a:xfrm>
            <a:custGeom>
              <a:avLst/>
              <a:gdLst/>
              <a:ahLst/>
              <a:cxnLst/>
              <a:rect l="l" t="t" r="r" b="b"/>
              <a:pathLst>
                <a:path w="2931" h="1190" extrusionOk="0">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83"/>
            <p:cNvSpPr/>
            <p:nvPr/>
          </p:nvSpPr>
          <p:spPr>
            <a:xfrm>
              <a:off x="-54836500" y="2296300"/>
              <a:ext cx="319000" cy="316625"/>
            </a:xfrm>
            <a:custGeom>
              <a:avLst/>
              <a:gdLst/>
              <a:ahLst/>
              <a:cxnLst/>
              <a:rect l="l" t="t" r="r" b="b"/>
              <a:pathLst>
                <a:path w="12760" h="12665" extrusionOk="0">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3" name="Google Shape;10543;p83"/>
          <p:cNvGrpSpPr/>
          <p:nvPr/>
        </p:nvGrpSpPr>
        <p:grpSpPr>
          <a:xfrm>
            <a:off x="4879652" y="3832071"/>
            <a:ext cx="319078" cy="361090"/>
            <a:chOff x="-54817600" y="2687750"/>
            <a:chExt cx="281200" cy="318225"/>
          </a:xfrm>
        </p:grpSpPr>
        <p:sp>
          <p:nvSpPr>
            <p:cNvPr id="10544" name="Google Shape;10544;p83"/>
            <p:cNvSpPr/>
            <p:nvPr/>
          </p:nvSpPr>
          <p:spPr>
            <a:xfrm>
              <a:off x="-54712850" y="2919525"/>
              <a:ext cx="73275" cy="28950"/>
            </a:xfrm>
            <a:custGeom>
              <a:avLst/>
              <a:gdLst/>
              <a:ahLst/>
              <a:cxnLst/>
              <a:rect l="l" t="t" r="r" b="b"/>
              <a:pathLst>
                <a:path w="2931" h="1158" extrusionOk="0">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83"/>
            <p:cNvSpPr/>
            <p:nvPr/>
          </p:nvSpPr>
          <p:spPr>
            <a:xfrm>
              <a:off x="-54722300" y="28563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83"/>
            <p:cNvSpPr/>
            <p:nvPr/>
          </p:nvSpPr>
          <p:spPr>
            <a:xfrm>
              <a:off x="-54647475" y="28563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83"/>
            <p:cNvSpPr/>
            <p:nvPr/>
          </p:nvSpPr>
          <p:spPr>
            <a:xfrm>
              <a:off x="-54817600" y="2687750"/>
              <a:ext cx="281200" cy="318225"/>
            </a:xfrm>
            <a:custGeom>
              <a:avLst/>
              <a:gdLst/>
              <a:ahLst/>
              <a:cxnLst/>
              <a:rect l="l" t="t" r="r" b="b"/>
              <a:pathLst>
                <a:path w="11248" h="12729" extrusionOk="0">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8" name="Google Shape;10548;p83"/>
          <p:cNvGrpSpPr/>
          <p:nvPr/>
        </p:nvGrpSpPr>
        <p:grpSpPr>
          <a:xfrm>
            <a:off x="7110476" y="2911936"/>
            <a:ext cx="317290" cy="359303"/>
            <a:chOff x="-52887125" y="1903275"/>
            <a:chExt cx="279625" cy="316650"/>
          </a:xfrm>
        </p:grpSpPr>
        <p:sp>
          <p:nvSpPr>
            <p:cNvPr id="10549" name="Google Shape;10549;p83"/>
            <p:cNvSpPr/>
            <p:nvPr/>
          </p:nvSpPr>
          <p:spPr>
            <a:xfrm>
              <a:off x="-52783950" y="2135825"/>
              <a:ext cx="73275" cy="28975"/>
            </a:xfrm>
            <a:custGeom>
              <a:avLst/>
              <a:gdLst/>
              <a:ahLst/>
              <a:cxnLst/>
              <a:rect l="l" t="t" r="r" b="b"/>
              <a:pathLst>
                <a:path w="2931" h="1159" extrusionOk="0">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83"/>
            <p:cNvSpPr/>
            <p:nvPr/>
          </p:nvSpPr>
          <p:spPr>
            <a:xfrm>
              <a:off x="-52887125" y="1903275"/>
              <a:ext cx="279625" cy="316650"/>
            </a:xfrm>
            <a:custGeom>
              <a:avLst/>
              <a:gdLst/>
              <a:ahLst/>
              <a:cxnLst/>
              <a:rect l="l" t="t" r="r" b="b"/>
              <a:pathLst>
                <a:path w="11185" h="12666" extrusionOk="0">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1" name="Google Shape;10551;p83"/>
          <p:cNvGrpSpPr/>
          <p:nvPr/>
        </p:nvGrpSpPr>
        <p:grpSpPr>
          <a:xfrm>
            <a:off x="7089030" y="3362733"/>
            <a:ext cx="360182" cy="361969"/>
            <a:chOff x="-52906025" y="2293950"/>
            <a:chExt cx="317425" cy="319000"/>
          </a:xfrm>
        </p:grpSpPr>
        <p:sp>
          <p:nvSpPr>
            <p:cNvPr id="10552" name="Google Shape;10552;p83"/>
            <p:cNvSpPr/>
            <p:nvPr/>
          </p:nvSpPr>
          <p:spPr>
            <a:xfrm>
              <a:off x="-52783950" y="2526500"/>
              <a:ext cx="73275" cy="29750"/>
            </a:xfrm>
            <a:custGeom>
              <a:avLst/>
              <a:gdLst/>
              <a:ahLst/>
              <a:cxnLst/>
              <a:rect l="l" t="t" r="r" b="b"/>
              <a:pathLst>
                <a:path w="2931" h="1190" extrusionOk="0">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83"/>
            <p:cNvSpPr/>
            <p:nvPr/>
          </p:nvSpPr>
          <p:spPr>
            <a:xfrm>
              <a:off x="-52718575"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83"/>
            <p:cNvSpPr/>
            <p:nvPr/>
          </p:nvSpPr>
          <p:spPr>
            <a:xfrm>
              <a:off x="-52906025" y="2293950"/>
              <a:ext cx="317425" cy="319000"/>
            </a:xfrm>
            <a:custGeom>
              <a:avLst/>
              <a:gdLst/>
              <a:ahLst/>
              <a:cxnLst/>
              <a:rect l="l" t="t" r="r" b="b"/>
              <a:pathLst>
                <a:path w="12697" h="12760" extrusionOk="0">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5" name="Google Shape;10555;p83"/>
          <p:cNvGrpSpPr/>
          <p:nvPr/>
        </p:nvGrpSpPr>
        <p:grpSpPr>
          <a:xfrm>
            <a:off x="7110476" y="3831192"/>
            <a:ext cx="317290" cy="361090"/>
            <a:chOff x="-52887125" y="2686975"/>
            <a:chExt cx="279625" cy="318225"/>
          </a:xfrm>
        </p:grpSpPr>
        <p:sp>
          <p:nvSpPr>
            <p:cNvPr id="10556" name="Google Shape;10556;p83"/>
            <p:cNvSpPr/>
            <p:nvPr/>
          </p:nvSpPr>
          <p:spPr>
            <a:xfrm>
              <a:off x="-52783950" y="2919525"/>
              <a:ext cx="73275" cy="28950"/>
            </a:xfrm>
            <a:custGeom>
              <a:avLst/>
              <a:gdLst/>
              <a:ahLst/>
              <a:cxnLst/>
              <a:rect l="l" t="t" r="r" b="b"/>
              <a:pathLst>
                <a:path w="2931" h="1158" extrusionOk="0">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83"/>
            <p:cNvSpPr/>
            <p:nvPr/>
          </p:nvSpPr>
          <p:spPr>
            <a:xfrm>
              <a:off x="-52793400"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83"/>
            <p:cNvSpPr/>
            <p:nvPr/>
          </p:nvSpPr>
          <p:spPr>
            <a:xfrm>
              <a:off x="-5271857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83"/>
            <p:cNvSpPr/>
            <p:nvPr/>
          </p:nvSpPr>
          <p:spPr>
            <a:xfrm>
              <a:off x="-52887125" y="2686975"/>
              <a:ext cx="279625" cy="318225"/>
            </a:xfrm>
            <a:custGeom>
              <a:avLst/>
              <a:gdLst/>
              <a:ahLst/>
              <a:cxnLst/>
              <a:rect l="l" t="t" r="r" b="b"/>
              <a:pathLst>
                <a:path w="11185" h="12729" extrusionOk="0">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0" name="Google Shape;10560;p83"/>
          <p:cNvGrpSpPr/>
          <p:nvPr/>
        </p:nvGrpSpPr>
        <p:grpSpPr>
          <a:xfrm>
            <a:off x="6220848" y="4290810"/>
            <a:ext cx="318170" cy="359303"/>
            <a:chOff x="-51722225" y="1915100"/>
            <a:chExt cx="280400" cy="316650"/>
          </a:xfrm>
        </p:grpSpPr>
        <p:sp>
          <p:nvSpPr>
            <p:cNvPr id="10561" name="Google Shape;10561;p83"/>
            <p:cNvSpPr/>
            <p:nvPr/>
          </p:nvSpPr>
          <p:spPr>
            <a:xfrm>
              <a:off x="-51618275" y="2146075"/>
              <a:ext cx="73275" cy="29750"/>
            </a:xfrm>
            <a:custGeom>
              <a:avLst/>
              <a:gdLst/>
              <a:ahLst/>
              <a:cxnLst/>
              <a:rect l="l" t="t" r="r" b="b"/>
              <a:pathLst>
                <a:path w="2931" h="1190" extrusionOk="0">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83"/>
            <p:cNvSpPr/>
            <p:nvPr/>
          </p:nvSpPr>
          <p:spPr>
            <a:xfrm>
              <a:off x="-51627725"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83"/>
            <p:cNvSpPr/>
            <p:nvPr/>
          </p:nvSpPr>
          <p:spPr>
            <a:xfrm>
              <a:off x="-51552900"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83"/>
            <p:cNvSpPr/>
            <p:nvPr/>
          </p:nvSpPr>
          <p:spPr>
            <a:xfrm>
              <a:off x="-51722225" y="1915100"/>
              <a:ext cx="280400" cy="316650"/>
            </a:xfrm>
            <a:custGeom>
              <a:avLst/>
              <a:gdLst/>
              <a:ahLst/>
              <a:cxnLst/>
              <a:rect l="l" t="t" r="r" b="b"/>
              <a:pathLst>
                <a:path w="11216" h="12666" extrusionOk="0">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5" name="Google Shape;10565;p83"/>
          <p:cNvGrpSpPr/>
          <p:nvPr/>
        </p:nvGrpSpPr>
        <p:grpSpPr>
          <a:xfrm>
            <a:off x="6616678" y="1531508"/>
            <a:ext cx="370905" cy="360976"/>
            <a:chOff x="-56407800" y="1902600"/>
            <a:chExt cx="326875" cy="318125"/>
          </a:xfrm>
        </p:grpSpPr>
        <p:sp>
          <p:nvSpPr>
            <p:cNvPr id="10566" name="Google Shape;10566;p83"/>
            <p:cNvSpPr/>
            <p:nvPr/>
          </p:nvSpPr>
          <p:spPr>
            <a:xfrm>
              <a:off x="-562896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83"/>
            <p:cNvSpPr/>
            <p:nvPr/>
          </p:nvSpPr>
          <p:spPr>
            <a:xfrm>
              <a:off x="-562156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83"/>
            <p:cNvSpPr/>
            <p:nvPr/>
          </p:nvSpPr>
          <p:spPr>
            <a:xfrm>
              <a:off x="-56407800" y="1902600"/>
              <a:ext cx="326875" cy="318125"/>
            </a:xfrm>
            <a:custGeom>
              <a:avLst/>
              <a:gdLst/>
              <a:ahLst/>
              <a:cxnLst/>
              <a:rect l="l" t="t" r="r" b="b"/>
              <a:pathLst>
                <a:path w="13075" h="12725" extrusionOk="0">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9" name="Google Shape;10569;p83"/>
          <p:cNvGrpSpPr/>
          <p:nvPr/>
        </p:nvGrpSpPr>
        <p:grpSpPr>
          <a:xfrm>
            <a:off x="6622479" y="2018074"/>
            <a:ext cx="359303" cy="338736"/>
            <a:chOff x="-56401500" y="2304975"/>
            <a:chExt cx="316650" cy="298525"/>
          </a:xfrm>
        </p:grpSpPr>
        <p:sp>
          <p:nvSpPr>
            <p:cNvPr id="10570" name="Google Shape;10570;p83"/>
            <p:cNvSpPr/>
            <p:nvPr/>
          </p:nvSpPr>
          <p:spPr>
            <a:xfrm>
              <a:off x="-56289650" y="2436500"/>
              <a:ext cx="17325" cy="18150"/>
            </a:xfrm>
            <a:custGeom>
              <a:avLst/>
              <a:gdLst/>
              <a:ahLst/>
              <a:cxnLst/>
              <a:rect l="l" t="t" r="r" b="b"/>
              <a:pathLst>
                <a:path w="693"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83"/>
            <p:cNvSpPr/>
            <p:nvPr/>
          </p:nvSpPr>
          <p:spPr>
            <a:xfrm>
              <a:off x="-56215625" y="243650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83"/>
            <p:cNvSpPr/>
            <p:nvPr/>
          </p:nvSpPr>
          <p:spPr>
            <a:xfrm>
              <a:off x="-56280200" y="2499700"/>
              <a:ext cx="73250" cy="29775"/>
            </a:xfrm>
            <a:custGeom>
              <a:avLst/>
              <a:gdLst/>
              <a:ahLst/>
              <a:cxnLst/>
              <a:rect l="l" t="t" r="r" b="b"/>
              <a:pathLst>
                <a:path w="2930" h="1191" extrusionOk="0">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83"/>
            <p:cNvSpPr/>
            <p:nvPr/>
          </p:nvSpPr>
          <p:spPr>
            <a:xfrm>
              <a:off x="-56401500" y="2304975"/>
              <a:ext cx="316650" cy="298525"/>
            </a:xfrm>
            <a:custGeom>
              <a:avLst/>
              <a:gdLst/>
              <a:ahLst/>
              <a:cxnLst/>
              <a:rect l="l" t="t" r="r" b="b"/>
              <a:pathLst>
                <a:path w="12666" h="11941" extrusionOk="0">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4" name="Google Shape;10574;p83"/>
          <p:cNvGrpSpPr/>
          <p:nvPr/>
        </p:nvGrpSpPr>
        <p:grpSpPr>
          <a:xfrm>
            <a:off x="5328863" y="2910149"/>
            <a:ext cx="319985" cy="361090"/>
            <a:chOff x="-54426150" y="1901700"/>
            <a:chExt cx="282000" cy="318225"/>
          </a:xfrm>
        </p:grpSpPr>
        <p:sp>
          <p:nvSpPr>
            <p:cNvPr id="10575" name="Google Shape;10575;p83"/>
            <p:cNvSpPr/>
            <p:nvPr/>
          </p:nvSpPr>
          <p:spPr>
            <a:xfrm>
              <a:off x="-54330850" y="2072625"/>
              <a:ext cx="18150" cy="17350"/>
            </a:xfrm>
            <a:custGeom>
              <a:avLst/>
              <a:gdLst/>
              <a:ahLst/>
              <a:cxnLst/>
              <a:rect l="l" t="t" r="r" b="b"/>
              <a:pathLst>
                <a:path w="726" h="694" extrusionOk="0">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83"/>
            <p:cNvSpPr/>
            <p:nvPr/>
          </p:nvSpPr>
          <p:spPr>
            <a:xfrm>
              <a:off x="-54256800" y="20726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83"/>
            <p:cNvSpPr/>
            <p:nvPr/>
          </p:nvSpPr>
          <p:spPr>
            <a:xfrm>
              <a:off x="-54320600" y="2135825"/>
              <a:ext cx="72475" cy="28975"/>
            </a:xfrm>
            <a:custGeom>
              <a:avLst/>
              <a:gdLst/>
              <a:ahLst/>
              <a:cxnLst/>
              <a:rect l="l" t="t" r="r" b="b"/>
              <a:pathLst>
                <a:path w="2899" h="1159" extrusionOk="0">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83"/>
            <p:cNvSpPr/>
            <p:nvPr/>
          </p:nvSpPr>
          <p:spPr>
            <a:xfrm>
              <a:off x="-54426150" y="1901700"/>
              <a:ext cx="282000" cy="318225"/>
            </a:xfrm>
            <a:custGeom>
              <a:avLst/>
              <a:gdLst/>
              <a:ahLst/>
              <a:cxnLst/>
              <a:rect l="l" t="t" r="r" b="b"/>
              <a:pathLst>
                <a:path w="11280" h="12729" extrusionOk="0">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9" name="Google Shape;10579;p83"/>
          <p:cNvGrpSpPr/>
          <p:nvPr/>
        </p:nvGrpSpPr>
        <p:grpSpPr>
          <a:xfrm>
            <a:off x="5328863" y="3363612"/>
            <a:ext cx="319985" cy="361998"/>
            <a:chOff x="-54426150" y="2294725"/>
            <a:chExt cx="282000" cy="319025"/>
          </a:xfrm>
        </p:grpSpPr>
        <p:sp>
          <p:nvSpPr>
            <p:cNvPr id="10580" name="Google Shape;10580;p83"/>
            <p:cNvSpPr/>
            <p:nvPr/>
          </p:nvSpPr>
          <p:spPr>
            <a:xfrm>
              <a:off x="-54320600" y="2527275"/>
              <a:ext cx="72475" cy="29750"/>
            </a:xfrm>
            <a:custGeom>
              <a:avLst/>
              <a:gdLst/>
              <a:ahLst/>
              <a:cxnLst/>
              <a:rect l="l" t="t" r="r" b="b"/>
              <a:pathLst>
                <a:path w="2899" h="1190" extrusionOk="0">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83"/>
            <p:cNvSpPr/>
            <p:nvPr/>
          </p:nvSpPr>
          <p:spPr>
            <a:xfrm>
              <a:off x="-54330850" y="2464075"/>
              <a:ext cx="18150" cy="18125"/>
            </a:xfrm>
            <a:custGeom>
              <a:avLst/>
              <a:gdLst/>
              <a:ahLst/>
              <a:cxnLst/>
              <a:rect l="l" t="t" r="r" b="b"/>
              <a:pathLst>
                <a:path w="726" h="725" extrusionOk="0">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83"/>
            <p:cNvSpPr/>
            <p:nvPr/>
          </p:nvSpPr>
          <p:spPr>
            <a:xfrm>
              <a:off x="-54256800" y="2464075"/>
              <a:ext cx="18125" cy="18125"/>
            </a:xfrm>
            <a:custGeom>
              <a:avLst/>
              <a:gdLst/>
              <a:ahLst/>
              <a:cxnLst/>
              <a:rect l="l" t="t" r="r" b="b"/>
              <a:pathLst>
                <a:path w="725" h="725" extrusionOk="0">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83"/>
            <p:cNvSpPr/>
            <p:nvPr/>
          </p:nvSpPr>
          <p:spPr>
            <a:xfrm>
              <a:off x="-54426150" y="2294725"/>
              <a:ext cx="282000" cy="319025"/>
            </a:xfrm>
            <a:custGeom>
              <a:avLst/>
              <a:gdLst/>
              <a:ahLst/>
              <a:cxnLst/>
              <a:rect l="l" t="t" r="r" b="b"/>
              <a:pathLst>
                <a:path w="11280" h="12761" extrusionOk="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83"/>
            <p:cNvSpPr/>
            <p:nvPr/>
          </p:nvSpPr>
          <p:spPr>
            <a:xfrm>
              <a:off x="-54312725" y="2334125"/>
              <a:ext cx="54375" cy="53575"/>
            </a:xfrm>
            <a:custGeom>
              <a:avLst/>
              <a:gdLst/>
              <a:ahLst/>
              <a:cxnLst/>
              <a:rect l="l" t="t" r="r" b="b"/>
              <a:pathLst>
                <a:path w="2175" h="2143" extrusionOk="0">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5" name="Google Shape;10585;p83"/>
          <p:cNvGrpSpPr/>
          <p:nvPr/>
        </p:nvGrpSpPr>
        <p:grpSpPr>
          <a:xfrm>
            <a:off x="5327076" y="3831192"/>
            <a:ext cx="323560" cy="361969"/>
            <a:chOff x="-54427725" y="2686975"/>
            <a:chExt cx="285150" cy="319000"/>
          </a:xfrm>
        </p:grpSpPr>
        <p:sp>
          <p:nvSpPr>
            <p:cNvPr id="10586" name="Google Shape;10586;p83"/>
            <p:cNvSpPr/>
            <p:nvPr/>
          </p:nvSpPr>
          <p:spPr>
            <a:xfrm>
              <a:off x="-54320600" y="2919525"/>
              <a:ext cx="72475" cy="28950"/>
            </a:xfrm>
            <a:custGeom>
              <a:avLst/>
              <a:gdLst/>
              <a:ahLst/>
              <a:cxnLst/>
              <a:rect l="l" t="t" r="r" b="b"/>
              <a:pathLst>
                <a:path w="2899" h="1158" extrusionOk="0">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83"/>
            <p:cNvSpPr/>
            <p:nvPr/>
          </p:nvSpPr>
          <p:spPr>
            <a:xfrm>
              <a:off x="-54256800" y="28563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83"/>
            <p:cNvSpPr/>
            <p:nvPr/>
          </p:nvSpPr>
          <p:spPr>
            <a:xfrm>
              <a:off x="-54330850" y="2856300"/>
              <a:ext cx="18150" cy="17350"/>
            </a:xfrm>
            <a:custGeom>
              <a:avLst/>
              <a:gdLst/>
              <a:ahLst/>
              <a:cxnLst/>
              <a:rect l="l" t="t" r="r" b="b"/>
              <a:pathLst>
                <a:path w="726" h="694" extrusionOk="0">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83"/>
            <p:cNvSpPr/>
            <p:nvPr/>
          </p:nvSpPr>
          <p:spPr>
            <a:xfrm>
              <a:off x="-54427725" y="2686975"/>
              <a:ext cx="285150" cy="319000"/>
            </a:xfrm>
            <a:custGeom>
              <a:avLst/>
              <a:gdLst/>
              <a:ahLst/>
              <a:cxnLst/>
              <a:rect l="l" t="t" r="r" b="b"/>
              <a:pathLst>
                <a:path w="11406" h="12760" extrusionOk="0">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83"/>
            <p:cNvSpPr/>
            <p:nvPr/>
          </p:nvSpPr>
          <p:spPr>
            <a:xfrm>
              <a:off x="-54330850" y="2717875"/>
              <a:ext cx="93750" cy="85425"/>
            </a:xfrm>
            <a:custGeom>
              <a:avLst/>
              <a:gdLst/>
              <a:ahLst/>
              <a:cxnLst/>
              <a:rect l="l" t="t" r="r" b="b"/>
              <a:pathLst>
                <a:path w="3750" h="3417" extrusionOk="0">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1" name="Google Shape;10591;p83"/>
          <p:cNvGrpSpPr/>
          <p:nvPr/>
        </p:nvGrpSpPr>
        <p:grpSpPr>
          <a:xfrm>
            <a:off x="7533634" y="2912163"/>
            <a:ext cx="359303" cy="359984"/>
            <a:chOff x="-52513800" y="1903475"/>
            <a:chExt cx="316650" cy="317250"/>
          </a:xfrm>
        </p:grpSpPr>
        <p:sp>
          <p:nvSpPr>
            <p:cNvPr id="10592" name="Google Shape;10592;p83"/>
            <p:cNvSpPr/>
            <p:nvPr/>
          </p:nvSpPr>
          <p:spPr>
            <a:xfrm>
              <a:off x="-52391700" y="2135825"/>
              <a:ext cx="72475" cy="28975"/>
            </a:xfrm>
            <a:custGeom>
              <a:avLst/>
              <a:gdLst/>
              <a:ahLst/>
              <a:cxnLst/>
              <a:rect l="l" t="t" r="r" b="b"/>
              <a:pathLst>
                <a:path w="2899" h="1159" extrusionOk="0">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83"/>
            <p:cNvSpPr/>
            <p:nvPr/>
          </p:nvSpPr>
          <p:spPr>
            <a:xfrm>
              <a:off x="-52513800" y="1903475"/>
              <a:ext cx="316650" cy="317250"/>
            </a:xfrm>
            <a:custGeom>
              <a:avLst/>
              <a:gdLst/>
              <a:ahLst/>
              <a:cxnLst/>
              <a:rect l="l" t="t" r="r" b="b"/>
              <a:pathLst>
                <a:path w="12666" h="12690" extrusionOk="0">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4" name="Google Shape;10594;p83"/>
          <p:cNvGrpSpPr/>
          <p:nvPr/>
        </p:nvGrpSpPr>
        <p:grpSpPr>
          <a:xfrm>
            <a:off x="7543464" y="3364520"/>
            <a:ext cx="339644" cy="360182"/>
            <a:chOff x="-52505925" y="2295525"/>
            <a:chExt cx="299325" cy="317425"/>
          </a:xfrm>
        </p:grpSpPr>
        <p:sp>
          <p:nvSpPr>
            <p:cNvPr id="10595" name="Google Shape;10595;p83"/>
            <p:cNvSpPr/>
            <p:nvPr/>
          </p:nvSpPr>
          <p:spPr>
            <a:xfrm>
              <a:off x="-52401950" y="2526500"/>
              <a:ext cx="73275" cy="29750"/>
            </a:xfrm>
            <a:custGeom>
              <a:avLst/>
              <a:gdLst/>
              <a:ahLst/>
              <a:cxnLst/>
              <a:rect l="l" t="t" r="r" b="b"/>
              <a:pathLst>
                <a:path w="2931" h="1190" extrusionOk="0">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83"/>
            <p:cNvSpPr/>
            <p:nvPr/>
          </p:nvSpPr>
          <p:spPr>
            <a:xfrm>
              <a:off x="-52411400"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83"/>
            <p:cNvSpPr/>
            <p:nvPr/>
          </p:nvSpPr>
          <p:spPr>
            <a:xfrm>
              <a:off x="-5233657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83"/>
            <p:cNvSpPr/>
            <p:nvPr/>
          </p:nvSpPr>
          <p:spPr>
            <a:xfrm>
              <a:off x="-52505925" y="2295525"/>
              <a:ext cx="299325" cy="317425"/>
            </a:xfrm>
            <a:custGeom>
              <a:avLst/>
              <a:gdLst/>
              <a:ahLst/>
              <a:cxnLst/>
              <a:rect l="l" t="t" r="r" b="b"/>
              <a:pathLst>
                <a:path w="11973" h="12697" extrusionOk="0">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9" name="Google Shape;10599;p83"/>
          <p:cNvGrpSpPr/>
          <p:nvPr/>
        </p:nvGrpSpPr>
        <p:grpSpPr>
          <a:xfrm>
            <a:off x="7554641" y="3831192"/>
            <a:ext cx="317290" cy="361090"/>
            <a:chOff x="-52494100" y="2686975"/>
            <a:chExt cx="279625" cy="318225"/>
          </a:xfrm>
        </p:grpSpPr>
        <p:sp>
          <p:nvSpPr>
            <p:cNvPr id="10600" name="Google Shape;10600;p83"/>
            <p:cNvSpPr/>
            <p:nvPr/>
          </p:nvSpPr>
          <p:spPr>
            <a:xfrm>
              <a:off x="-52391700" y="2919525"/>
              <a:ext cx="72475" cy="28950"/>
            </a:xfrm>
            <a:custGeom>
              <a:avLst/>
              <a:gdLst/>
              <a:ahLst/>
              <a:cxnLst/>
              <a:rect l="l" t="t" r="r" b="b"/>
              <a:pathLst>
                <a:path w="2899" h="1158" extrusionOk="0">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83"/>
            <p:cNvSpPr/>
            <p:nvPr/>
          </p:nvSpPr>
          <p:spPr>
            <a:xfrm>
              <a:off x="-52401950" y="2856300"/>
              <a:ext cx="18125" cy="17350"/>
            </a:xfrm>
            <a:custGeom>
              <a:avLst/>
              <a:gdLst/>
              <a:ahLst/>
              <a:cxnLst/>
              <a:rect l="l" t="t" r="r" b="b"/>
              <a:pathLst>
                <a:path w="725" h="694" extrusionOk="0">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83"/>
            <p:cNvSpPr/>
            <p:nvPr/>
          </p:nvSpPr>
          <p:spPr>
            <a:xfrm>
              <a:off x="-52327925" y="2855525"/>
              <a:ext cx="18925" cy="17350"/>
            </a:xfrm>
            <a:custGeom>
              <a:avLst/>
              <a:gdLst/>
              <a:ahLst/>
              <a:cxnLst/>
              <a:rect l="l" t="t" r="r" b="b"/>
              <a:pathLst>
                <a:path w="757" h="694" extrusionOk="0">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83"/>
            <p:cNvSpPr/>
            <p:nvPr/>
          </p:nvSpPr>
          <p:spPr>
            <a:xfrm>
              <a:off x="-52494100" y="2686975"/>
              <a:ext cx="279625" cy="318225"/>
            </a:xfrm>
            <a:custGeom>
              <a:avLst/>
              <a:gdLst/>
              <a:ahLst/>
              <a:cxnLst/>
              <a:rect l="l" t="t" r="r" b="b"/>
              <a:pathLst>
                <a:path w="11185" h="12729" extrusionOk="0">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4" name="Google Shape;10604;p83"/>
          <p:cNvGrpSpPr/>
          <p:nvPr/>
        </p:nvGrpSpPr>
        <p:grpSpPr>
          <a:xfrm>
            <a:off x="6665412" y="4292135"/>
            <a:ext cx="315503" cy="361090"/>
            <a:chOff x="-51708850" y="2305750"/>
            <a:chExt cx="278050" cy="318225"/>
          </a:xfrm>
        </p:grpSpPr>
        <p:sp>
          <p:nvSpPr>
            <p:cNvPr id="10605" name="Google Shape;10605;p83"/>
            <p:cNvSpPr/>
            <p:nvPr/>
          </p:nvSpPr>
          <p:spPr>
            <a:xfrm>
              <a:off x="-51617475" y="2455400"/>
              <a:ext cx="18125" cy="18150"/>
            </a:xfrm>
            <a:custGeom>
              <a:avLst/>
              <a:gdLst/>
              <a:ahLst/>
              <a:cxnLst/>
              <a:rect l="l" t="t" r="r" b="b"/>
              <a:pathLst>
                <a:path w="725" h="726" extrusionOk="0">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83"/>
            <p:cNvSpPr/>
            <p:nvPr/>
          </p:nvSpPr>
          <p:spPr>
            <a:xfrm>
              <a:off x="-51541875" y="2455400"/>
              <a:ext cx="17350" cy="18150"/>
            </a:xfrm>
            <a:custGeom>
              <a:avLst/>
              <a:gdLst/>
              <a:ahLst/>
              <a:cxnLst/>
              <a:rect l="l" t="t" r="r" b="b"/>
              <a:pathLst>
                <a:path w="694" h="726" extrusionOk="0">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83"/>
            <p:cNvSpPr/>
            <p:nvPr/>
          </p:nvSpPr>
          <p:spPr>
            <a:xfrm>
              <a:off x="-51708850" y="2305750"/>
              <a:ext cx="278050" cy="318225"/>
            </a:xfrm>
            <a:custGeom>
              <a:avLst/>
              <a:gdLst/>
              <a:ahLst/>
              <a:cxnLst/>
              <a:rect l="l" t="t" r="r" b="b"/>
              <a:pathLst>
                <a:path w="11122" h="12729" extrusionOk="0">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8" name="Google Shape;10608;p83"/>
          <p:cNvGrpSpPr/>
          <p:nvPr/>
        </p:nvGrpSpPr>
        <p:grpSpPr>
          <a:xfrm>
            <a:off x="7536807" y="1533922"/>
            <a:ext cx="319089" cy="362073"/>
            <a:chOff x="1044400" y="2917425"/>
            <a:chExt cx="248125" cy="281550"/>
          </a:xfrm>
        </p:grpSpPr>
        <p:sp>
          <p:nvSpPr>
            <p:cNvPr id="10609" name="Google Shape;10609;p83"/>
            <p:cNvSpPr/>
            <p:nvPr/>
          </p:nvSpPr>
          <p:spPr>
            <a:xfrm>
              <a:off x="1136400" y="3123175"/>
              <a:ext cx="64125" cy="26325"/>
            </a:xfrm>
            <a:custGeom>
              <a:avLst/>
              <a:gdLst/>
              <a:ahLst/>
              <a:cxnLst/>
              <a:rect l="l" t="t" r="r" b="b"/>
              <a:pathLst>
                <a:path w="2565" h="1053" extrusionOk="0">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83"/>
            <p:cNvSpPr/>
            <p:nvPr/>
          </p:nvSpPr>
          <p:spPr>
            <a:xfrm>
              <a:off x="1127325" y="3050525"/>
              <a:ext cx="16075" cy="16050"/>
            </a:xfrm>
            <a:custGeom>
              <a:avLst/>
              <a:gdLst/>
              <a:ahLst/>
              <a:cxnLst/>
              <a:rect l="l" t="t" r="r" b="b"/>
              <a:pathLst>
                <a:path w="643" h="642" extrusionOk="0">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83"/>
            <p:cNvSpPr/>
            <p:nvPr/>
          </p:nvSpPr>
          <p:spPr>
            <a:xfrm>
              <a:off x="1192850" y="3050525"/>
              <a:ext cx="15350" cy="16050"/>
            </a:xfrm>
            <a:custGeom>
              <a:avLst/>
              <a:gdLst/>
              <a:ahLst/>
              <a:cxnLst/>
              <a:rect l="l" t="t" r="r" b="b"/>
              <a:pathLst>
                <a:path w="614" h="642" extrusionOk="0">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83"/>
            <p:cNvSpPr/>
            <p:nvPr/>
          </p:nvSpPr>
          <p:spPr>
            <a:xfrm>
              <a:off x="1044400" y="2917425"/>
              <a:ext cx="248125" cy="281550"/>
            </a:xfrm>
            <a:custGeom>
              <a:avLst/>
              <a:gdLst/>
              <a:ahLst/>
              <a:cxnLst/>
              <a:rect l="l" t="t" r="r" b="b"/>
              <a:pathLst>
                <a:path w="9925" h="11262" extrusionOk="0">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83"/>
            <p:cNvSpPr/>
            <p:nvPr/>
          </p:nvSpPr>
          <p:spPr>
            <a:xfrm>
              <a:off x="1086125" y="2932961"/>
              <a:ext cx="11427" cy="58241"/>
            </a:xfrm>
            <a:custGeom>
              <a:avLst/>
              <a:gdLst/>
              <a:ahLst/>
              <a:cxnLst/>
              <a:rect l="l" t="t" r="r" b="b"/>
              <a:pathLst>
                <a:path w="500" h="2548" extrusionOk="0">
                  <a:moveTo>
                    <a:pt x="500" y="2238"/>
                  </a:moveTo>
                  <a:lnTo>
                    <a:pt x="500" y="0"/>
                  </a:lnTo>
                  <a:lnTo>
                    <a:pt x="72" y="214"/>
                  </a:lnTo>
                  <a:lnTo>
                    <a:pt x="0" y="1547"/>
                  </a:lnTo>
                  <a:lnTo>
                    <a:pt x="0" y="2548"/>
                  </a:lnTo>
                  <a:close/>
                </a:path>
              </a:pathLst>
            </a:custGeom>
            <a:solidFill>
              <a:srgbClr val="5F7D95"/>
            </a:solidFill>
            <a:ln>
              <a:noFill/>
            </a:ln>
          </p:spPr>
          <p:txBody>
            <a:bodyPr/>
            <a:lstStyle/>
            <a:p>
              <a:endParaRPr lang="en-US"/>
            </a:p>
          </p:txBody>
        </p:sp>
        <p:sp>
          <p:nvSpPr>
            <p:cNvPr id="10614" name="Google Shape;10614;p83"/>
            <p:cNvSpPr/>
            <p:nvPr/>
          </p:nvSpPr>
          <p:spPr>
            <a:xfrm>
              <a:off x="1090922" y="2925900"/>
              <a:ext cx="29209" cy="38629"/>
            </a:xfrm>
            <a:custGeom>
              <a:avLst/>
              <a:gdLst/>
              <a:ahLst/>
              <a:cxnLst/>
              <a:rect l="l" t="t" r="r" b="b"/>
              <a:pathLst>
                <a:path w="1278" h="1690" extrusionOk="0">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rgbClr val="5F7D95"/>
            </a:solidFill>
            <a:ln>
              <a:noFill/>
            </a:ln>
          </p:spPr>
          <p:txBody>
            <a:bodyPr/>
            <a:lstStyle/>
            <a:p>
              <a:endParaRPr lang="en-US"/>
            </a:p>
          </p:txBody>
        </p:sp>
        <p:sp>
          <p:nvSpPr>
            <p:cNvPr id="10615" name="Google Shape;10615;p83"/>
            <p:cNvSpPr/>
            <p:nvPr/>
          </p:nvSpPr>
          <p:spPr>
            <a:xfrm>
              <a:off x="1222775" y="2966925"/>
              <a:ext cx="28574" cy="36325"/>
            </a:xfrm>
            <a:custGeom>
              <a:avLst/>
              <a:gdLst/>
              <a:ahLst/>
              <a:cxnLst/>
              <a:rect l="l" t="t" r="r" b="b"/>
              <a:pathLst>
                <a:path w="1048" h="1453" extrusionOk="0">
                  <a:moveTo>
                    <a:pt x="0" y="0"/>
                  </a:moveTo>
                  <a:lnTo>
                    <a:pt x="1048" y="1072"/>
                  </a:lnTo>
                  <a:lnTo>
                    <a:pt x="905" y="1453"/>
                  </a:lnTo>
                  <a:lnTo>
                    <a:pt x="0" y="667"/>
                  </a:lnTo>
                  <a:close/>
                </a:path>
              </a:pathLst>
            </a:custGeom>
            <a:solidFill>
              <a:srgbClr val="5F7D95"/>
            </a:solidFill>
            <a:ln>
              <a:noFill/>
            </a:ln>
          </p:spPr>
          <p:txBody>
            <a:bodyPr/>
            <a:lstStyle/>
            <a:p>
              <a:endParaRPr lang="en-US"/>
            </a:p>
          </p:txBody>
        </p:sp>
        <p:sp>
          <p:nvSpPr>
            <p:cNvPr id="10616" name="Google Shape;10616;p83"/>
            <p:cNvSpPr/>
            <p:nvPr/>
          </p:nvSpPr>
          <p:spPr>
            <a:xfrm>
              <a:off x="1205975" y="2965750"/>
              <a:ext cx="21000" cy="162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83"/>
            <p:cNvSpPr/>
            <p:nvPr/>
          </p:nvSpPr>
          <p:spPr>
            <a:xfrm>
              <a:off x="1082225" y="2937250"/>
              <a:ext cx="11400" cy="264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18" name="Google Shape;10618;p83"/>
          <p:cNvSpPr/>
          <p:nvPr/>
        </p:nvSpPr>
        <p:spPr>
          <a:xfrm>
            <a:off x="6633660" y="2459865"/>
            <a:ext cx="343218" cy="362154"/>
          </a:xfrm>
          <a:custGeom>
            <a:avLst/>
            <a:gdLst/>
            <a:ahLst/>
            <a:cxnLst/>
            <a:rect l="l" t="t" r="r" b="b"/>
            <a:pathLst>
              <a:path w="10621" h="11207" extrusionOk="0">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622"/>
        <p:cNvGrpSpPr/>
        <p:nvPr/>
      </p:nvGrpSpPr>
      <p:grpSpPr>
        <a:xfrm>
          <a:off x="0" y="0"/>
          <a:ext cx="0" cy="0"/>
          <a:chOff x="0" y="0"/>
          <a:chExt cx="0" cy="0"/>
        </a:xfrm>
      </p:grpSpPr>
      <p:sp>
        <p:nvSpPr>
          <p:cNvPr id="10623" name="Google Shape;10623;p84"/>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624" name="Google Shape;10624;p84"/>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0625" name="Google Shape;10625;p84"/>
          <p:cNvGrpSpPr/>
          <p:nvPr/>
        </p:nvGrpSpPr>
        <p:grpSpPr>
          <a:xfrm>
            <a:off x="889109" y="1531603"/>
            <a:ext cx="278288" cy="357036"/>
            <a:chOff x="-50489600" y="1947400"/>
            <a:chExt cx="233150" cy="299125"/>
          </a:xfrm>
        </p:grpSpPr>
        <p:sp>
          <p:nvSpPr>
            <p:cNvPr id="10626" name="Google Shape;10626;p84"/>
            <p:cNvSpPr/>
            <p:nvPr/>
          </p:nvSpPr>
          <p:spPr>
            <a:xfrm>
              <a:off x="-50382475" y="2018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84"/>
            <p:cNvSpPr/>
            <p:nvPr/>
          </p:nvSpPr>
          <p:spPr>
            <a:xfrm>
              <a:off x="-50489600" y="1947400"/>
              <a:ext cx="233150" cy="299125"/>
            </a:xfrm>
            <a:custGeom>
              <a:avLst/>
              <a:gdLst/>
              <a:ahLst/>
              <a:cxnLst/>
              <a:rect l="l" t="t" r="r" b="b"/>
              <a:pathLst>
                <a:path w="9326" h="11965" extrusionOk="0">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8" name="Google Shape;10628;p84"/>
          <p:cNvGrpSpPr/>
          <p:nvPr/>
        </p:nvGrpSpPr>
        <p:grpSpPr>
          <a:xfrm>
            <a:off x="849616" y="1986560"/>
            <a:ext cx="357274" cy="358199"/>
            <a:chOff x="-50523475" y="2316000"/>
            <a:chExt cx="299325" cy="300100"/>
          </a:xfrm>
        </p:grpSpPr>
        <p:sp>
          <p:nvSpPr>
            <p:cNvPr id="10629" name="Google Shape;10629;p84"/>
            <p:cNvSpPr/>
            <p:nvPr/>
          </p:nvSpPr>
          <p:spPr>
            <a:xfrm>
              <a:off x="-50453375" y="2387675"/>
              <a:ext cx="158350" cy="228425"/>
            </a:xfrm>
            <a:custGeom>
              <a:avLst/>
              <a:gdLst/>
              <a:ahLst/>
              <a:cxnLst/>
              <a:rect l="l" t="t" r="r" b="b"/>
              <a:pathLst>
                <a:path w="6334" h="9137" extrusionOk="0">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84"/>
            <p:cNvSpPr/>
            <p:nvPr/>
          </p:nvSpPr>
          <p:spPr>
            <a:xfrm>
              <a:off x="-50523475" y="2316000"/>
              <a:ext cx="299325" cy="178025"/>
            </a:xfrm>
            <a:custGeom>
              <a:avLst/>
              <a:gdLst/>
              <a:ahLst/>
              <a:cxnLst/>
              <a:rect l="l" t="t" r="r" b="b"/>
              <a:pathLst>
                <a:path w="11973" h="7121" extrusionOk="0">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1" name="Google Shape;10631;p84"/>
          <p:cNvGrpSpPr/>
          <p:nvPr/>
        </p:nvGrpSpPr>
        <p:grpSpPr>
          <a:xfrm>
            <a:off x="848213" y="2435869"/>
            <a:ext cx="360079" cy="357304"/>
            <a:chOff x="-50524250" y="2686150"/>
            <a:chExt cx="301675" cy="299350"/>
          </a:xfrm>
        </p:grpSpPr>
        <p:sp>
          <p:nvSpPr>
            <p:cNvPr id="10632" name="Google Shape;10632;p84"/>
            <p:cNvSpPr/>
            <p:nvPr/>
          </p:nvSpPr>
          <p:spPr>
            <a:xfrm>
              <a:off x="-50488025" y="2792500"/>
              <a:ext cx="18150" cy="52800"/>
            </a:xfrm>
            <a:custGeom>
              <a:avLst/>
              <a:gdLst/>
              <a:ahLst/>
              <a:cxnLst/>
              <a:rect l="l" t="t" r="r" b="b"/>
              <a:pathLst>
                <a:path w="726" h="2112" extrusionOk="0">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84"/>
            <p:cNvSpPr/>
            <p:nvPr/>
          </p:nvSpPr>
          <p:spPr>
            <a:xfrm>
              <a:off x="-50488025" y="2897250"/>
              <a:ext cx="18150" cy="53600"/>
            </a:xfrm>
            <a:custGeom>
              <a:avLst/>
              <a:gdLst/>
              <a:ahLst/>
              <a:cxnLst/>
              <a:rect l="l" t="t" r="r" b="b"/>
              <a:pathLst>
                <a:path w="726" h="2144" extrusionOk="0">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84"/>
            <p:cNvSpPr/>
            <p:nvPr/>
          </p:nvSpPr>
          <p:spPr>
            <a:xfrm>
              <a:off x="-50488025" y="28618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84"/>
            <p:cNvSpPr/>
            <p:nvPr/>
          </p:nvSpPr>
          <p:spPr>
            <a:xfrm>
              <a:off x="-50524250" y="2686150"/>
              <a:ext cx="301675" cy="52825"/>
            </a:xfrm>
            <a:custGeom>
              <a:avLst/>
              <a:gdLst/>
              <a:ahLst/>
              <a:cxnLst/>
              <a:rect l="l" t="t" r="r" b="b"/>
              <a:pathLst>
                <a:path w="12067" h="2113" extrusionOk="0">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84"/>
            <p:cNvSpPr/>
            <p:nvPr/>
          </p:nvSpPr>
          <p:spPr>
            <a:xfrm>
              <a:off x="-50523475" y="2757075"/>
              <a:ext cx="300900" cy="228425"/>
            </a:xfrm>
            <a:custGeom>
              <a:avLst/>
              <a:gdLst/>
              <a:ahLst/>
              <a:cxnLst/>
              <a:rect l="l" t="t" r="r" b="b"/>
              <a:pathLst>
                <a:path w="12036" h="9137" extrusionOk="0">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84"/>
            <p:cNvSpPr/>
            <p:nvPr/>
          </p:nvSpPr>
          <p:spPr>
            <a:xfrm>
              <a:off x="-50453375" y="2792500"/>
              <a:ext cx="194575" cy="158350"/>
            </a:xfrm>
            <a:custGeom>
              <a:avLst/>
              <a:gdLst/>
              <a:ahLst/>
              <a:cxnLst/>
              <a:rect l="l" t="t" r="r" b="b"/>
              <a:pathLst>
                <a:path w="7783" h="6334" extrusionOk="0">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8" name="Google Shape;10638;p84"/>
          <p:cNvGrpSpPr/>
          <p:nvPr/>
        </p:nvGrpSpPr>
        <p:grpSpPr>
          <a:xfrm>
            <a:off x="3070976" y="1561682"/>
            <a:ext cx="358199" cy="359154"/>
            <a:chOff x="-48633950" y="1972600"/>
            <a:chExt cx="300100" cy="300900"/>
          </a:xfrm>
        </p:grpSpPr>
        <p:sp>
          <p:nvSpPr>
            <p:cNvPr id="10639" name="Google Shape;10639;p84"/>
            <p:cNvSpPr/>
            <p:nvPr/>
          </p:nvSpPr>
          <p:spPr>
            <a:xfrm>
              <a:off x="-48633950" y="1972600"/>
              <a:ext cx="300100" cy="300900"/>
            </a:xfrm>
            <a:custGeom>
              <a:avLst/>
              <a:gdLst/>
              <a:ahLst/>
              <a:cxnLst/>
              <a:rect l="l" t="t" r="r" b="b"/>
              <a:pathLst>
                <a:path w="12004" h="12036" extrusionOk="0">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84"/>
            <p:cNvSpPr/>
            <p:nvPr/>
          </p:nvSpPr>
          <p:spPr>
            <a:xfrm>
              <a:off x="-48509525" y="2097050"/>
              <a:ext cx="52800" cy="52775"/>
            </a:xfrm>
            <a:custGeom>
              <a:avLst/>
              <a:gdLst/>
              <a:ahLst/>
              <a:cxnLst/>
              <a:rect l="l" t="t" r="r" b="b"/>
              <a:pathLst>
                <a:path w="2112" h="2111" extrusionOk="0">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1" name="Google Shape;10641;p84"/>
          <p:cNvGrpSpPr/>
          <p:nvPr/>
        </p:nvGrpSpPr>
        <p:grpSpPr>
          <a:xfrm>
            <a:off x="3070499" y="2017593"/>
            <a:ext cx="359154" cy="361004"/>
            <a:chOff x="-48634750" y="2342000"/>
            <a:chExt cx="300900" cy="302450"/>
          </a:xfrm>
        </p:grpSpPr>
        <p:sp>
          <p:nvSpPr>
            <p:cNvPr id="10642" name="Google Shape;10642;p84"/>
            <p:cNvSpPr/>
            <p:nvPr/>
          </p:nvSpPr>
          <p:spPr>
            <a:xfrm>
              <a:off x="-48545750" y="2342000"/>
              <a:ext cx="211900" cy="300875"/>
            </a:xfrm>
            <a:custGeom>
              <a:avLst/>
              <a:gdLst/>
              <a:ahLst/>
              <a:cxnLst/>
              <a:rect l="l" t="t" r="r" b="b"/>
              <a:pathLst>
                <a:path w="8476" h="12035" extrusionOk="0">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84"/>
            <p:cNvSpPr/>
            <p:nvPr/>
          </p:nvSpPr>
          <p:spPr>
            <a:xfrm>
              <a:off x="-48509525" y="2395550"/>
              <a:ext cx="52800" cy="52800"/>
            </a:xfrm>
            <a:custGeom>
              <a:avLst/>
              <a:gdLst/>
              <a:ahLst/>
              <a:cxnLst/>
              <a:rect l="l" t="t" r="r" b="b"/>
              <a:pathLst>
                <a:path w="2112" h="2112" extrusionOk="0">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84"/>
            <p:cNvSpPr/>
            <p:nvPr/>
          </p:nvSpPr>
          <p:spPr>
            <a:xfrm>
              <a:off x="-48509525" y="2466425"/>
              <a:ext cx="52800" cy="52800"/>
            </a:xfrm>
            <a:custGeom>
              <a:avLst/>
              <a:gdLst/>
              <a:ahLst/>
              <a:cxnLst/>
              <a:rect l="l" t="t" r="r" b="b"/>
              <a:pathLst>
                <a:path w="2112" h="2112" extrusionOk="0">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84"/>
            <p:cNvSpPr/>
            <p:nvPr/>
          </p:nvSpPr>
          <p:spPr>
            <a:xfrm>
              <a:off x="-48509525" y="2537325"/>
              <a:ext cx="52800" cy="52800"/>
            </a:xfrm>
            <a:custGeom>
              <a:avLst/>
              <a:gdLst/>
              <a:ahLst/>
              <a:cxnLst/>
              <a:rect l="l" t="t" r="r" b="b"/>
              <a:pathLst>
                <a:path w="2112" h="2112" extrusionOk="0">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84"/>
            <p:cNvSpPr/>
            <p:nvPr/>
          </p:nvSpPr>
          <p:spPr>
            <a:xfrm>
              <a:off x="-48421300" y="2395550"/>
              <a:ext cx="52800" cy="52800"/>
            </a:xfrm>
            <a:custGeom>
              <a:avLst/>
              <a:gdLst/>
              <a:ahLst/>
              <a:cxnLst/>
              <a:rect l="l" t="t" r="r" b="b"/>
              <a:pathLst>
                <a:path w="2112" h="2112" extrusionOk="0">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84"/>
            <p:cNvSpPr/>
            <p:nvPr/>
          </p:nvSpPr>
          <p:spPr>
            <a:xfrm>
              <a:off x="-48421300" y="2466425"/>
              <a:ext cx="52800" cy="52800"/>
            </a:xfrm>
            <a:custGeom>
              <a:avLst/>
              <a:gdLst/>
              <a:ahLst/>
              <a:cxnLst/>
              <a:rect l="l" t="t" r="r" b="b"/>
              <a:pathLst>
                <a:path w="2112" h="2112" extrusionOk="0">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84"/>
            <p:cNvSpPr/>
            <p:nvPr/>
          </p:nvSpPr>
          <p:spPr>
            <a:xfrm>
              <a:off x="-48421300" y="2537325"/>
              <a:ext cx="52800" cy="52800"/>
            </a:xfrm>
            <a:custGeom>
              <a:avLst/>
              <a:gdLst/>
              <a:ahLst/>
              <a:cxnLst/>
              <a:rect l="l" t="t" r="r" b="b"/>
              <a:pathLst>
                <a:path w="2112" h="2112" extrusionOk="0">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84"/>
            <p:cNvSpPr/>
            <p:nvPr/>
          </p:nvSpPr>
          <p:spPr>
            <a:xfrm>
              <a:off x="-48634750" y="2342775"/>
              <a:ext cx="71700" cy="301675"/>
            </a:xfrm>
            <a:custGeom>
              <a:avLst/>
              <a:gdLst/>
              <a:ahLst/>
              <a:cxnLst/>
              <a:rect l="l" t="t" r="r" b="b"/>
              <a:pathLst>
                <a:path w="2868" h="12067" extrusionOk="0">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0" name="Google Shape;10650;p84"/>
          <p:cNvGrpSpPr/>
          <p:nvPr/>
        </p:nvGrpSpPr>
        <p:grpSpPr>
          <a:xfrm>
            <a:off x="3071439" y="2465977"/>
            <a:ext cx="357274" cy="357274"/>
            <a:chOff x="-48633175" y="2711375"/>
            <a:chExt cx="299325" cy="299325"/>
          </a:xfrm>
        </p:grpSpPr>
        <p:sp>
          <p:nvSpPr>
            <p:cNvPr id="10651" name="Google Shape;10651;p84"/>
            <p:cNvSpPr/>
            <p:nvPr/>
          </p:nvSpPr>
          <p:spPr>
            <a:xfrm>
              <a:off x="-48633175" y="2711375"/>
              <a:ext cx="299325" cy="299325"/>
            </a:xfrm>
            <a:custGeom>
              <a:avLst/>
              <a:gdLst/>
              <a:ahLst/>
              <a:cxnLst/>
              <a:rect l="l" t="t" r="r" b="b"/>
              <a:pathLst>
                <a:path w="11973" h="11973" extrusionOk="0">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84"/>
            <p:cNvSpPr/>
            <p:nvPr/>
          </p:nvSpPr>
          <p:spPr>
            <a:xfrm>
              <a:off x="-48579600" y="2764950"/>
              <a:ext cx="192975" cy="191400"/>
            </a:xfrm>
            <a:custGeom>
              <a:avLst/>
              <a:gdLst/>
              <a:ahLst/>
              <a:cxnLst/>
              <a:rect l="l" t="t" r="r" b="b"/>
              <a:pathLst>
                <a:path w="7719" h="7656" extrusionOk="0">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3" name="Google Shape;10653;p84"/>
          <p:cNvGrpSpPr/>
          <p:nvPr/>
        </p:nvGrpSpPr>
        <p:grpSpPr>
          <a:xfrm>
            <a:off x="1757928" y="2917929"/>
            <a:ext cx="314006" cy="358229"/>
            <a:chOff x="-46753100" y="1965500"/>
            <a:chExt cx="263075" cy="300125"/>
          </a:xfrm>
        </p:grpSpPr>
        <p:sp>
          <p:nvSpPr>
            <p:cNvPr id="10654" name="Google Shape;10654;p84"/>
            <p:cNvSpPr/>
            <p:nvPr/>
          </p:nvSpPr>
          <p:spPr>
            <a:xfrm>
              <a:off x="-46647575" y="2034825"/>
              <a:ext cx="53575" cy="53575"/>
            </a:xfrm>
            <a:custGeom>
              <a:avLst/>
              <a:gdLst/>
              <a:ahLst/>
              <a:cxnLst/>
              <a:rect l="l" t="t" r="r" b="b"/>
              <a:pathLst>
                <a:path w="2143" h="2143" extrusionOk="0">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84"/>
            <p:cNvSpPr/>
            <p:nvPr/>
          </p:nvSpPr>
          <p:spPr>
            <a:xfrm>
              <a:off x="-46753100" y="1965500"/>
              <a:ext cx="263075" cy="300125"/>
            </a:xfrm>
            <a:custGeom>
              <a:avLst/>
              <a:gdLst/>
              <a:ahLst/>
              <a:cxnLst/>
              <a:rect l="l" t="t" r="r" b="b"/>
              <a:pathLst>
                <a:path w="10523" h="12005" extrusionOk="0">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6" name="Google Shape;10656;p84"/>
          <p:cNvGrpSpPr/>
          <p:nvPr/>
        </p:nvGrpSpPr>
        <p:grpSpPr>
          <a:xfrm>
            <a:off x="1735354" y="3385142"/>
            <a:ext cx="359154" cy="315916"/>
            <a:chOff x="-46772025" y="2350650"/>
            <a:chExt cx="300900" cy="264675"/>
          </a:xfrm>
        </p:grpSpPr>
        <p:sp>
          <p:nvSpPr>
            <p:cNvPr id="10657" name="Google Shape;10657;p84"/>
            <p:cNvSpPr/>
            <p:nvPr/>
          </p:nvSpPr>
          <p:spPr>
            <a:xfrm>
              <a:off x="-46772025" y="2350650"/>
              <a:ext cx="300900" cy="264675"/>
            </a:xfrm>
            <a:custGeom>
              <a:avLst/>
              <a:gdLst/>
              <a:ahLst/>
              <a:cxnLst/>
              <a:rect l="l" t="t" r="r" b="b"/>
              <a:pathLst>
                <a:path w="12036" h="10587" extrusionOk="0">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84"/>
            <p:cNvSpPr/>
            <p:nvPr/>
          </p:nvSpPr>
          <p:spPr>
            <a:xfrm>
              <a:off x="-46664900" y="2475100"/>
              <a:ext cx="92175" cy="122900"/>
            </a:xfrm>
            <a:custGeom>
              <a:avLst/>
              <a:gdLst/>
              <a:ahLst/>
              <a:cxnLst/>
              <a:rect l="l" t="t" r="r" b="b"/>
              <a:pathLst>
                <a:path w="3687" h="4916" extrusionOk="0">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9" name="Google Shape;10659;p84"/>
          <p:cNvGrpSpPr/>
          <p:nvPr/>
        </p:nvGrpSpPr>
        <p:grpSpPr>
          <a:xfrm>
            <a:off x="1735354" y="3819420"/>
            <a:ext cx="359154" cy="359154"/>
            <a:chOff x="-46772025" y="2701925"/>
            <a:chExt cx="300900" cy="300900"/>
          </a:xfrm>
        </p:grpSpPr>
        <p:sp>
          <p:nvSpPr>
            <p:cNvPr id="10660" name="Google Shape;10660;p84"/>
            <p:cNvSpPr/>
            <p:nvPr/>
          </p:nvSpPr>
          <p:spPr>
            <a:xfrm>
              <a:off x="-46647575" y="2826375"/>
              <a:ext cx="53575" cy="53575"/>
            </a:xfrm>
            <a:custGeom>
              <a:avLst/>
              <a:gdLst/>
              <a:ahLst/>
              <a:cxnLst/>
              <a:rect l="l" t="t" r="r" b="b"/>
              <a:pathLst>
                <a:path w="2143" h="2143" extrusionOk="0">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84"/>
            <p:cNvSpPr/>
            <p:nvPr/>
          </p:nvSpPr>
          <p:spPr>
            <a:xfrm>
              <a:off x="-46772025" y="2701925"/>
              <a:ext cx="300900" cy="300900"/>
            </a:xfrm>
            <a:custGeom>
              <a:avLst/>
              <a:gdLst/>
              <a:ahLst/>
              <a:cxnLst/>
              <a:rect l="l" t="t" r="r" b="b"/>
              <a:pathLst>
                <a:path w="12036" h="12036" extrusionOk="0">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62" name="Google Shape;10662;p84"/>
          <p:cNvSpPr/>
          <p:nvPr/>
        </p:nvSpPr>
        <p:spPr>
          <a:xfrm>
            <a:off x="3964861" y="2960111"/>
            <a:ext cx="358199" cy="359154"/>
          </a:xfrm>
          <a:custGeom>
            <a:avLst/>
            <a:gdLst/>
            <a:ahLst/>
            <a:cxnLst/>
            <a:rect l="l" t="t" r="r" b="b"/>
            <a:pathLst>
              <a:path w="12004" h="12036" extrusionOk="0">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63" name="Google Shape;10663;p84"/>
          <p:cNvGrpSpPr/>
          <p:nvPr/>
        </p:nvGrpSpPr>
        <p:grpSpPr>
          <a:xfrm>
            <a:off x="1293035" y="1532528"/>
            <a:ext cx="358199" cy="359154"/>
            <a:chOff x="-50154075" y="1948175"/>
            <a:chExt cx="300100" cy="300900"/>
          </a:xfrm>
        </p:grpSpPr>
        <p:sp>
          <p:nvSpPr>
            <p:cNvPr id="10664" name="Google Shape;10664;p84"/>
            <p:cNvSpPr/>
            <p:nvPr/>
          </p:nvSpPr>
          <p:spPr>
            <a:xfrm>
              <a:off x="-50154075" y="1948175"/>
              <a:ext cx="300100" cy="300900"/>
            </a:xfrm>
            <a:custGeom>
              <a:avLst/>
              <a:gdLst/>
              <a:ahLst/>
              <a:cxnLst/>
              <a:rect l="l" t="t" r="r" b="b"/>
              <a:pathLst>
                <a:path w="12004" h="12036" extrusionOk="0">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84"/>
            <p:cNvSpPr/>
            <p:nvPr/>
          </p:nvSpPr>
          <p:spPr>
            <a:xfrm>
              <a:off x="-50119425" y="21947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6" name="Google Shape;10666;p84"/>
          <p:cNvGrpSpPr/>
          <p:nvPr/>
        </p:nvGrpSpPr>
        <p:grpSpPr>
          <a:xfrm>
            <a:off x="1293035" y="1987485"/>
            <a:ext cx="358199" cy="358229"/>
            <a:chOff x="-50154850" y="2316775"/>
            <a:chExt cx="300100" cy="300125"/>
          </a:xfrm>
        </p:grpSpPr>
        <p:sp>
          <p:nvSpPr>
            <p:cNvPr id="10667" name="Google Shape;10667;p84"/>
            <p:cNvSpPr/>
            <p:nvPr/>
          </p:nvSpPr>
          <p:spPr>
            <a:xfrm>
              <a:off x="-50154850" y="2316775"/>
              <a:ext cx="300100" cy="300125"/>
            </a:xfrm>
            <a:custGeom>
              <a:avLst/>
              <a:gdLst/>
              <a:ahLst/>
              <a:cxnLst/>
              <a:rect l="l" t="t" r="r" b="b"/>
              <a:pathLst>
                <a:path w="12004" h="12005" extrusionOk="0">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84"/>
            <p:cNvSpPr/>
            <p:nvPr/>
          </p:nvSpPr>
          <p:spPr>
            <a:xfrm>
              <a:off x="-50083975" y="2368775"/>
              <a:ext cx="158325" cy="193775"/>
            </a:xfrm>
            <a:custGeom>
              <a:avLst/>
              <a:gdLst/>
              <a:ahLst/>
              <a:cxnLst/>
              <a:rect l="l" t="t" r="r" b="b"/>
              <a:pathLst>
                <a:path w="6333" h="7751" extrusionOk="0">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9" name="Google Shape;10669;p84"/>
          <p:cNvGrpSpPr/>
          <p:nvPr/>
        </p:nvGrpSpPr>
        <p:grpSpPr>
          <a:xfrm>
            <a:off x="1288813" y="2434496"/>
            <a:ext cx="366644" cy="356558"/>
            <a:chOff x="-50158000" y="2685000"/>
            <a:chExt cx="307175" cy="298725"/>
          </a:xfrm>
        </p:grpSpPr>
        <p:sp>
          <p:nvSpPr>
            <p:cNvPr id="10670" name="Google Shape;10670;p84"/>
            <p:cNvSpPr/>
            <p:nvPr/>
          </p:nvSpPr>
          <p:spPr>
            <a:xfrm>
              <a:off x="-50158000" y="2685000"/>
              <a:ext cx="307175" cy="298725"/>
            </a:xfrm>
            <a:custGeom>
              <a:avLst/>
              <a:gdLst/>
              <a:ahLst/>
              <a:cxnLst/>
              <a:rect l="l" t="t" r="r" b="b"/>
              <a:pathLst>
                <a:path w="12287" h="11949" extrusionOk="0">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84"/>
            <p:cNvSpPr/>
            <p:nvPr/>
          </p:nvSpPr>
          <p:spPr>
            <a:xfrm>
              <a:off x="-50058775" y="2838200"/>
              <a:ext cx="51225" cy="49625"/>
            </a:xfrm>
            <a:custGeom>
              <a:avLst/>
              <a:gdLst/>
              <a:ahLst/>
              <a:cxnLst/>
              <a:rect l="l" t="t" r="r" b="b"/>
              <a:pathLst>
                <a:path w="2049" h="1985" extrusionOk="0">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2" name="Google Shape;10672;p84"/>
          <p:cNvGrpSpPr/>
          <p:nvPr/>
        </p:nvGrpSpPr>
        <p:grpSpPr>
          <a:xfrm>
            <a:off x="3521599" y="1562607"/>
            <a:ext cx="361004" cy="358229"/>
            <a:chOff x="-48266125" y="1973375"/>
            <a:chExt cx="302450" cy="300125"/>
          </a:xfrm>
        </p:grpSpPr>
        <p:sp>
          <p:nvSpPr>
            <p:cNvPr id="10673" name="Google Shape;10673;p84"/>
            <p:cNvSpPr/>
            <p:nvPr/>
          </p:nvSpPr>
          <p:spPr>
            <a:xfrm>
              <a:off x="-48212575" y="2045050"/>
              <a:ext cx="122900" cy="123700"/>
            </a:xfrm>
            <a:custGeom>
              <a:avLst/>
              <a:gdLst/>
              <a:ahLst/>
              <a:cxnLst/>
              <a:rect l="l" t="t" r="r" b="b"/>
              <a:pathLst>
                <a:path w="4916" h="4948" extrusionOk="0">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84"/>
            <p:cNvSpPr/>
            <p:nvPr/>
          </p:nvSpPr>
          <p:spPr>
            <a:xfrm>
              <a:off x="-48266125" y="1973375"/>
              <a:ext cx="230000" cy="300125"/>
            </a:xfrm>
            <a:custGeom>
              <a:avLst/>
              <a:gdLst/>
              <a:ahLst/>
              <a:cxnLst/>
              <a:rect l="l" t="t" r="r" b="b"/>
              <a:pathLst>
                <a:path w="9200" h="12005" extrusionOk="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84"/>
            <p:cNvSpPr/>
            <p:nvPr/>
          </p:nvSpPr>
          <p:spPr>
            <a:xfrm>
              <a:off x="-48018025" y="1991500"/>
              <a:ext cx="54350" cy="282000"/>
            </a:xfrm>
            <a:custGeom>
              <a:avLst/>
              <a:gdLst/>
              <a:ahLst/>
              <a:cxnLst/>
              <a:rect l="l" t="t" r="r" b="b"/>
              <a:pathLst>
                <a:path w="2174" h="11280" extrusionOk="0">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84"/>
            <p:cNvSpPr/>
            <p:nvPr/>
          </p:nvSpPr>
          <p:spPr>
            <a:xfrm>
              <a:off x="-48211800" y="2221475"/>
              <a:ext cx="122900" cy="17350"/>
            </a:xfrm>
            <a:custGeom>
              <a:avLst/>
              <a:gdLst/>
              <a:ahLst/>
              <a:cxnLst/>
              <a:rect l="l" t="t" r="r" b="b"/>
              <a:pathLst>
                <a:path w="4916" h="694" extrusionOk="0">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84"/>
            <p:cNvSpPr/>
            <p:nvPr/>
          </p:nvSpPr>
          <p:spPr>
            <a:xfrm>
              <a:off x="-48211800" y="2185250"/>
              <a:ext cx="87450" cy="18150"/>
            </a:xfrm>
            <a:custGeom>
              <a:avLst/>
              <a:gdLst/>
              <a:ahLst/>
              <a:cxnLst/>
              <a:rect l="l" t="t" r="r" b="b"/>
              <a:pathLst>
                <a:path w="3498" h="726" extrusionOk="0">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84"/>
            <p:cNvSpPr/>
            <p:nvPr/>
          </p:nvSpPr>
          <p:spPr>
            <a:xfrm>
              <a:off x="-48106250" y="2185250"/>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9" name="Google Shape;10679;p84"/>
          <p:cNvGrpSpPr/>
          <p:nvPr/>
        </p:nvGrpSpPr>
        <p:grpSpPr>
          <a:xfrm>
            <a:off x="3548844" y="2018369"/>
            <a:ext cx="306516" cy="358349"/>
            <a:chOff x="-48237000" y="2342650"/>
            <a:chExt cx="256800" cy="300225"/>
          </a:xfrm>
        </p:grpSpPr>
        <p:sp>
          <p:nvSpPr>
            <p:cNvPr id="10680" name="Google Shape;10680;p84"/>
            <p:cNvSpPr/>
            <p:nvPr/>
          </p:nvSpPr>
          <p:spPr>
            <a:xfrm>
              <a:off x="-48237000" y="2342650"/>
              <a:ext cx="256800" cy="300225"/>
            </a:xfrm>
            <a:custGeom>
              <a:avLst/>
              <a:gdLst/>
              <a:ahLst/>
              <a:cxnLst/>
              <a:rect l="l" t="t" r="r" b="b"/>
              <a:pathLst>
                <a:path w="10272" h="12009" extrusionOk="0">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84"/>
            <p:cNvSpPr/>
            <p:nvPr/>
          </p:nvSpPr>
          <p:spPr>
            <a:xfrm>
              <a:off x="-48195250" y="2377425"/>
              <a:ext cx="144150" cy="140225"/>
            </a:xfrm>
            <a:custGeom>
              <a:avLst/>
              <a:gdLst/>
              <a:ahLst/>
              <a:cxnLst/>
              <a:rect l="l" t="t" r="r" b="b"/>
              <a:pathLst>
                <a:path w="5766" h="5609" extrusionOk="0">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84"/>
            <p:cNvSpPr/>
            <p:nvPr/>
          </p:nvSpPr>
          <p:spPr>
            <a:xfrm>
              <a:off x="-48150350" y="2422325"/>
              <a:ext cx="52775" cy="52800"/>
            </a:xfrm>
            <a:custGeom>
              <a:avLst/>
              <a:gdLst/>
              <a:ahLst/>
              <a:cxnLst/>
              <a:rect l="l" t="t" r="r" b="b"/>
              <a:pathLst>
                <a:path w="2111" h="2112" extrusionOk="0">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3" name="Google Shape;10683;p84"/>
          <p:cNvGrpSpPr/>
          <p:nvPr/>
        </p:nvGrpSpPr>
        <p:grpSpPr>
          <a:xfrm>
            <a:off x="2180338" y="2918646"/>
            <a:ext cx="361034" cy="355633"/>
            <a:chOff x="-46404975" y="1966100"/>
            <a:chExt cx="302475" cy="297950"/>
          </a:xfrm>
        </p:grpSpPr>
        <p:sp>
          <p:nvSpPr>
            <p:cNvPr id="10684" name="Google Shape;10684;p84"/>
            <p:cNvSpPr/>
            <p:nvPr/>
          </p:nvSpPr>
          <p:spPr>
            <a:xfrm>
              <a:off x="-46349850" y="1966100"/>
              <a:ext cx="38625" cy="86850"/>
            </a:xfrm>
            <a:custGeom>
              <a:avLst/>
              <a:gdLst/>
              <a:ahLst/>
              <a:cxnLst/>
              <a:rect l="l" t="t" r="r" b="b"/>
              <a:pathLst>
                <a:path w="1545" h="3474" extrusionOk="0">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84"/>
            <p:cNvSpPr/>
            <p:nvPr/>
          </p:nvSpPr>
          <p:spPr>
            <a:xfrm>
              <a:off x="-46297875" y="1966100"/>
              <a:ext cx="38625" cy="86850"/>
            </a:xfrm>
            <a:custGeom>
              <a:avLst/>
              <a:gdLst/>
              <a:ahLst/>
              <a:cxnLst/>
              <a:rect l="l" t="t" r="r" b="b"/>
              <a:pathLst>
                <a:path w="1545" h="3474" extrusionOk="0">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84"/>
            <p:cNvSpPr/>
            <p:nvPr/>
          </p:nvSpPr>
          <p:spPr>
            <a:xfrm>
              <a:off x="-46244300" y="1966100"/>
              <a:ext cx="38600" cy="86850"/>
            </a:xfrm>
            <a:custGeom>
              <a:avLst/>
              <a:gdLst/>
              <a:ahLst/>
              <a:cxnLst/>
              <a:rect l="l" t="t" r="r" b="b"/>
              <a:pathLst>
                <a:path w="1544" h="3474" extrusionOk="0">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84"/>
            <p:cNvSpPr/>
            <p:nvPr/>
          </p:nvSpPr>
          <p:spPr>
            <a:xfrm>
              <a:off x="-46404975" y="2070250"/>
              <a:ext cx="302475" cy="193800"/>
            </a:xfrm>
            <a:custGeom>
              <a:avLst/>
              <a:gdLst/>
              <a:ahLst/>
              <a:cxnLst/>
              <a:rect l="l" t="t" r="r" b="b"/>
              <a:pathLst>
                <a:path w="12099" h="7752" extrusionOk="0">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8" name="Google Shape;10688;p84"/>
          <p:cNvGrpSpPr/>
          <p:nvPr/>
        </p:nvGrpSpPr>
        <p:grpSpPr>
          <a:xfrm>
            <a:off x="2181740" y="3364463"/>
            <a:ext cx="358229" cy="358199"/>
            <a:chOff x="-46401050" y="2333325"/>
            <a:chExt cx="300125" cy="300100"/>
          </a:xfrm>
        </p:grpSpPr>
        <p:sp>
          <p:nvSpPr>
            <p:cNvPr id="10689" name="Google Shape;10689;p84"/>
            <p:cNvSpPr/>
            <p:nvPr/>
          </p:nvSpPr>
          <p:spPr>
            <a:xfrm>
              <a:off x="-46401050" y="2333325"/>
              <a:ext cx="300125" cy="300100"/>
            </a:xfrm>
            <a:custGeom>
              <a:avLst/>
              <a:gdLst/>
              <a:ahLst/>
              <a:cxnLst/>
              <a:rect l="l" t="t" r="r" b="b"/>
              <a:pathLst>
                <a:path w="12005" h="12004" extrusionOk="0">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84"/>
            <p:cNvSpPr/>
            <p:nvPr/>
          </p:nvSpPr>
          <p:spPr>
            <a:xfrm>
              <a:off x="-46366400" y="2580650"/>
              <a:ext cx="35475" cy="17350"/>
            </a:xfrm>
            <a:custGeom>
              <a:avLst/>
              <a:gdLst/>
              <a:ahLst/>
              <a:cxnLst/>
              <a:rect l="l" t="t" r="r" b="b"/>
              <a:pathLst>
                <a:path w="1419" h="694" extrusionOk="0">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84"/>
            <p:cNvSpPr/>
            <p:nvPr/>
          </p:nvSpPr>
          <p:spPr>
            <a:xfrm>
              <a:off x="-46313625" y="2457775"/>
              <a:ext cx="122900" cy="122100"/>
            </a:xfrm>
            <a:custGeom>
              <a:avLst/>
              <a:gdLst/>
              <a:ahLst/>
              <a:cxnLst/>
              <a:rect l="l" t="t" r="r" b="b"/>
              <a:pathLst>
                <a:path w="4916" h="4884" extrusionOk="0">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84"/>
            <p:cNvSpPr/>
            <p:nvPr/>
          </p:nvSpPr>
          <p:spPr>
            <a:xfrm>
              <a:off x="-46278950" y="2493225"/>
              <a:ext cx="53575" cy="52775"/>
            </a:xfrm>
            <a:custGeom>
              <a:avLst/>
              <a:gdLst/>
              <a:ahLst/>
              <a:cxnLst/>
              <a:rect l="l" t="t" r="r" b="b"/>
              <a:pathLst>
                <a:path w="2143" h="2111" extrusionOk="0">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93" name="Google Shape;10693;p84"/>
          <p:cNvSpPr/>
          <p:nvPr/>
        </p:nvSpPr>
        <p:spPr>
          <a:xfrm>
            <a:off x="2183438" y="3820197"/>
            <a:ext cx="360109" cy="359154"/>
          </a:xfrm>
          <a:custGeom>
            <a:avLst/>
            <a:gdLst/>
            <a:ahLst/>
            <a:cxnLst/>
            <a:rect l="l" t="t" r="r" b="b"/>
            <a:pathLst>
              <a:path w="12068" h="12036" extrusionOk="0">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94" name="Google Shape;10694;p84"/>
          <p:cNvGrpSpPr/>
          <p:nvPr/>
        </p:nvGrpSpPr>
        <p:grpSpPr>
          <a:xfrm>
            <a:off x="3961830" y="3374818"/>
            <a:ext cx="359154" cy="359124"/>
            <a:chOff x="-44914800" y="2342000"/>
            <a:chExt cx="300900" cy="300875"/>
          </a:xfrm>
        </p:grpSpPr>
        <p:sp>
          <p:nvSpPr>
            <p:cNvPr id="10695" name="Google Shape;10695;p84"/>
            <p:cNvSpPr/>
            <p:nvPr/>
          </p:nvSpPr>
          <p:spPr>
            <a:xfrm>
              <a:off x="-44914800" y="2342000"/>
              <a:ext cx="300900" cy="300875"/>
            </a:xfrm>
            <a:custGeom>
              <a:avLst/>
              <a:gdLst/>
              <a:ahLst/>
              <a:cxnLst/>
              <a:rect l="l" t="t" r="r" b="b"/>
              <a:pathLst>
                <a:path w="12036" h="12035" extrusionOk="0">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84"/>
            <p:cNvSpPr/>
            <p:nvPr/>
          </p:nvSpPr>
          <p:spPr>
            <a:xfrm>
              <a:off x="-44860450" y="2412875"/>
              <a:ext cx="193000" cy="159125"/>
            </a:xfrm>
            <a:custGeom>
              <a:avLst/>
              <a:gdLst/>
              <a:ahLst/>
              <a:cxnLst/>
              <a:rect l="l" t="t" r="r" b="b"/>
              <a:pathLst>
                <a:path w="7720" h="6365" extrusionOk="0">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84"/>
            <p:cNvSpPr/>
            <p:nvPr/>
          </p:nvSpPr>
          <p:spPr>
            <a:xfrm>
              <a:off x="-44791150" y="2439650"/>
              <a:ext cx="52800" cy="53600"/>
            </a:xfrm>
            <a:custGeom>
              <a:avLst/>
              <a:gdLst/>
              <a:ahLst/>
              <a:cxnLst/>
              <a:rect l="l" t="t" r="r" b="b"/>
              <a:pathLst>
                <a:path w="2112" h="2144" extrusionOk="0">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98" name="Google Shape;10698;p84"/>
          <p:cNvSpPr/>
          <p:nvPr/>
        </p:nvSpPr>
        <p:spPr>
          <a:xfrm>
            <a:off x="1739586" y="1531714"/>
            <a:ext cx="357274" cy="356797"/>
          </a:xfrm>
          <a:custGeom>
            <a:avLst/>
            <a:gdLst/>
            <a:ahLst/>
            <a:cxnLst/>
            <a:rect l="l" t="t" r="r" b="b"/>
            <a:pathLst>
              <a:path w="11973" h="11957" extrusionOk="0">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99" name="Google Shape;10699;p84"/>
          <p:cNvGrpSpPr/>
          <p:nvPr/>
        </p:nvGrpSpPr>
        <p:grpSpPr>
          <a:xfrm>
            <a:off x="1735816" y="1987336"/>
            <a:ext cx="359154" cy="357424"/>
            <a:chOff x="-49786250" y="2316650"/>
            <a:chExt cx="300900" cy="299450"/>
          </a:xfrm>
        </p:grpSpPr>
        <p:sp>
          <p:nvSpPr>
            <p:cNvPr id="10700" name="Google Shape;10700;p84"/>
            <p:cNvSpPr/>
            <p:nvPr/>
          </p:nvSpPr>
          <p:spPr>
            <a:xfrm>
              <a:off x="-49746875" y="2316650"/>
              <a:ext cx="217400" cy="299450"/>
            </a:xfrm>
            <a:custGeom>
              <a:avLst/>
              <a:gdLst/>
              <a:ahLst/>
              <a:cxnLst/>
              <a:rect l="l" t="t" r="r" b="b"/>
              <a:pathLst>
                <a:path w="8696" h="11978" extrusionOk="0">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84"/>
            <p:cNvSpPr/>
            <p:nvPr/>
          </p:nvSpPr>
          <p:spPr>
            <a:xfrm>
              <a:off x="-49786250" y="2422325"/>
              <a:ext cx="36250" cy="17350"/>
            </a:xfrm>
            <a:custGeom>
              <a:avLst/>
              <a:gdLst/>
              <a:ahLst/>
              <a:cxnLst/>
              <a:rect l="l" t="t" r="r" b="b"/>
              <a:pathLst>
                <a:path w="1450" h="694" extrusionOk="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84"/>
            <p:cNvSpPr/>
            <p:nvPr/>
          </p:nvSpPr>
          <p:spPr>
            <a:xfrm>
              <a:off x="-49783900" y="2362475"/>
              <a:ext cx="31550" cy="30150"/>
            </a:xfrm>
            <a:custGeom>
              <a:avLst/>
              <a:gdLst/>
              <a:ahLst/>
              <a:cxnLst/>
              <a:rect l="l" t="t" r="r" b="b"/>
              <a:pathLst>
                <a:path w="1262" h="1206" extrusionOk="0">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84"/>
            <p:cNvSpPr/>
            <p:nvPr/>
          </p:nvSpPr>
          <p:spPr>
            <a:xfrm>
              <a:off x="-49783900" y="2468800"/>
              <a:ext cx="31550" cy="30150"/>
            </a:xfrm>
            <a:custGeom>
              <a:avLst/>
              <a:gdLst/>
              <a:ahLst/>
              <a:cxnLst/>
              <a:rect l="l" t="t" r="r" b="b"/>
              <a:pathLst>
                <a:path w="1262" h="1206" extrusionOk="0">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84"/>
            <p:cNvSpPr/>
            <p:nvPr/>
          </p:nvSpPr>
          <p:spPr>
            <a:xfrm>
              <a:off x="-495208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84"/>
            <p:cNvSpPr/>
            <p:nvPr/>
          </p:nvSpPr>
          <p:spPr>
            <a:xfrm>
              <a:off x="-49519250" y="2362475"/>
              <a:ext cx="31525" cy="31325"/>
            </a:xfrm>
            <a:custGeom>
              <a:avLst/>
              <a:gdLst/>
              <a:ahLst/>
              <a:cxnLst/>
              <a:rect l="l" t="t" r="r" b="b"/>
              <a:pathLst>
                <a:path w="1261" h="1253" extrusionOk="0">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84"/>
            <p:cNvSpPr/>
            <p:nvPr/>
          </p:nvSpPr>
          <p:spPr>
            <a:xfrm>
              <a:off x="-49519250" y="2468800"/>
              <a:ext cx="31525" cy="30150"/>
            </a:xfrm>
            <a:custGeom>
              <a:avLst/>
              <a:gdLst/>
              <a:ahLst/>
              <a:cxnLst/>
              <a:rect l="l" t="t" r="r" b="b"/>
              <a:pathLst>
                <a:path w="1261" h="1206" extrusionOk="0">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07" name="Google Shape;10707;p84"/>
          <p:cNvSpPr/>
          <p:nvPr/>
        </p:nvSpPr>
        <p:spPr>
          <a:xfrm>
            <a:off x="1731604" y="2433842"/>
            <a:ext cx="373239" cy="359154"/>
          </a:xfrm>
          <a:custGeom>
            <a:avLst/>
            <a:gdLst/>
            <a:ahLst/>
            <a:cxnLst/>
            <a:rect l="l" t="t" r="r" b="b"/>
            <a:pathLst>
              <a:path w="12508" h="12036" extrusionOk="0">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84"/>
          <p:cNvSpPr/>
          <p:nvPr/>
        </p:nvSpPr>
        <p:spPr>
          <a:xfrm>
            <a:off x="3971472" y="1563432"/>
            <a:ext cx="359154" cy="358199"/>
          </a:xfrm>
          <a:custGeom>
            <a:avLst/>
            <a:gdLst/>
            <a:ahLst/>
            <a:cxnLst/>
            <a:rect l="l" t="t" r="r" b="b"/>
            <a:pathLst>
              <a:path w="12036" h="12004" extrusionOk="0">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09" name="Google Shape;10709;p84"/>
          <p:cNvGrpSpPr/>
          <p:nvPr/>
        </p:nvGrpSpPr>
        <p:grpSpPr>
          <a:xfrm>
            <a:off x="4033144" y="2017593"/>
            <a:ext cx="230365" cy="359124"/>
            <a:chOff x="-47842400" y="2342000"/>
            <a:chExt cx="193000" cy="300875"/>
          </a:xfrm>
        </p:grpSpPr>
        <p:sp>
          <p:nvSpPr>
            <p:cNvPr id="10710" name="Google Shape;10710;p84"/>
            <p:cNvSpPr/>
            <p:nvPr/>
          </p:nvSpPr>
          <p:spPr>
            <a:xfrm>
              <a:off x="-47809325" y="2412875"/>
              <a:ext cx="124475" cy="124475"/>
            </a:xfrm>
            <a:custGeom>
              <a:avLst/>
              <a:gdLst/>
              <a:ahLst/>
              <a:cxnLst/>
              <a:rect l="l" t="t" r="r" b="b"/>
              <a:pathLst>
                <a:path w="4979" h="4979" extrusionOk="0">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84"/>
            <p:cNvSpPr/>
            <p:nvPr/>
          </p:nvSpPr>
          <p:spPr>
            <a:xfrm>
              <a:off x="-47842400" y="2342000"/>
              <a:ext cx="193000" cy="300875"/>
            </a:xfrm>
            <a:custGeom>
              <a:avLst/>
              <a:gdLst/>
              <a:ahLst/>
              <a:cxnLst/>
              <a:rect l="l" t="t" r="r" b="b"/>
              <a:pathLst>
                <a:path w="7720" h="12035" extrusionOk="0">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84"/>
            <p:cNvSpPr/>
            <p:nvPr/>
          </p:nvSpPr>
          <p:spPr>
            <a:xfrm>
              <a:off x="-47772300" y="2589300"/>
              <a:ext cx="52800" cy="18150"/>
            </a:xfrm>
            <a:custGeom>
              <a:avLst/>
              <a:gdLst/>
              <a:ahLst/>
              <a:cxnLst/>
              <a:rect l="l" t="t" r="r" b="b"/>
              <a:pathLst>
                <a:path w="2112" h="726" extrusionOk="0">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3" name="Google Shape;10713;p84"/>
          <p:cNvGrpSpPr/>
          <p:nvPr/>
        </p:nvGrpSpPr>
        <p:grpSpPr>
          <a:xfrm>
            <a:off x="3969212" y="2465052"/>
            <a:ext cx="358229" cy="359154"/>
            <a:chOff x="-47896750" y="2710600"/>
            <a:chExt cx="300125" cy="300900"/>
          </a:xfrm>
        </p:grpSpPr>
        <p:sp>
          <p:nvSpPr>
            <p:cNvPr id="10714" name="Google Shape;10714;p84"/>
            <p:cNvSpPr/>
            <p:nvPr/>
          </p:nvSpPr>
          <p:spPr>
            <a:xfrm>
              <a:off x="-47896750" y="2710600"/>
              <a:ext cx="300125" cy="300900"/>
            </a:xfrm>
            <a:custGeom>
              <a:avLst/>
              <a:gdLst/>
              <a:ahLst/>
              <a:cxnLst/>
              <a:rect l="l" t="t" r="r" b="b"/>
              <a:pathLst>
                <a:path w="12005" h="12036" extrusionOk="0">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84"/>
            <p:cNvSpPr/>
            <p:nvPr/>
          </p:nvSpPr>
          <p:spPr>
            <a:xfrm>
              <a:off x="-47834525" y="2904350"/>
              <a:ext cx="17350" cy="44125"/>
            </a:xfrm>
            <a:custGeom>
              <a:avLst/>
              <a:gdLst/>
              <a:ahLst/>
              <a:cxnLst/>
              <a:rect l="l" t="t" r="r" b="b"/>
              <a:pathLst>
                <a:path w="694" h="1765" extrusionOk="0">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84"/>
            <p:cNvSpPr/>
            <p:nvPr/>
          </p:nvSpPr>
          <p:spPr>
            <a:xfrm>
              <a:off x="-47790400" y="2884475"/>
              <a:ext cx="38600" cy="36450"/>
            </a:xfrm>
            <a:custGeom>
              <a:avLst/>
              <a:gdLst/>
              <a:ahLst/>
              <a:cxnLst/>
              <a:rect l="l" t="t" r="r" b="b"/>
              <a:pathLst>
                <a:path w="1544" h="1458" extrusionOk="0">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84"/>
            <p:cNvSpPr/>
            <p:nvPr/>
          </p:nvSpPr>
          <p:spPr>
            <a:xfrm>
              <a:off x="-47896750" y="2885150"/>
              <a:ext cx="37050" cy="37350"/>
            </a:xfrm>
            <a:custGeom>
              <a:avLst/>
              <a:gdLst/>
              <a:ahLst/>
              <a:cxnLst/>
              <a:rect l="l" t="t" r="r" b="b"/>
              <a:pathLst>
                <a:path w="1482" h="1494" extrusionOk="0">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8" name="Google Shape;10718;p84"/>
          <p:cNvGrpSpPr/>
          <p:nvPr/>
        </p:nvGrpSpPr>
        <p:grpSpPr>
          <a:xfrm>
            <a:off x="2624852" y="2938609"/>
            <a:ext cx="359154" cy="314991"/>
            <a:chOff x="-46033225" y="1982825"/>
            <a:chExt cx="300900" cy="263900"/>
          </a:xfrm>
        </p:grpSpPr>
        <p:sp>
          <p:nvSpPr>
            <p:cNvPr id="10719" name="Google Shape;10719;p84"/>
            <p:cNvSpPr/>
            <p:nvPr/>
          </p:nvSpPr>
          <p:spPr>
            <a:xfrm>
              <a:off x="-45962325" y="2053725"/>
              <a:ext cx="157525" cy="157550"/>
            </a:xfrm>
            <a:custGeom>
              <a:avLst/>
              <a:gdLst/>
              <a:ahLst/>
              <a:cxnLst/>
              <a:rect l="l" t="t" r="r" b="b"/>
              <a:pathLst>
                <a:path w="6301" h="6302" extrusionOk="0">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84"/>
            <p:cNvSpPr/>
            <p:nvPr/>
          </p:nvSpPr>
          <p:spPr>
            <a:xfrm>
              <a:off x="-45927675" y="2088375"/>
              <a:ext cx="89025" cy="88250"/>
            </a:xfrm>
            <a:custGeom>
              <a:avLst/>
              <a:gdLst/>
              <a:ahLst/>
              <a:cxnLst/>
              <a:rect l="l" t="t" r="r" b="b"/>
              <a:pathLst>
                <a:path w="3561" h="3530" extrusionOk="0">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84"/>
            <p:cNvSpPr/>
            <p:nvPr/>
          </p:nvSpPr>
          <p:spPr>
            <a:xfrm>
              <a:off x="-46033225" y="1982825"/>
              <a:ext cx="300900" cy="263900"/>
            </a:xfrm>
            <a:custGeom>
              <a:avLst/>
              <a:gdLst/>
              <a:ahLst/>
              <a:cxnLst/>
              <a:rect l="l" t="t" r="r" b="b"/>
              <a:pathLst>
                <a:path w="12036" h="10556" extrusionOk="0">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2" name="Google Shape;10722;p84"/>
          <p:cNvGrpSpPr/>
          <p:nvPr/>
        </p:nvGrpSpPr>
        <p:grpSpPr>
          <a:xfrm>
            <a:off x="2621569" y="3365866"/>
            <a:ext cx="365719" cy="326151"/>
            <a:chOff x="-46034000" y="2334500"/>
            <a:chExt cx="306400" cy="273250"/>
          </a:xfrm>
        </p:grpSpPr>
        <p:sp>
          <p:nvSpPr>
            <p:cNvPr id="10723" name="Google Shape;10723;p84"/>
            <p:cNvSpPr/>
            <p:nvPr/>
          </p:nvSpPr>
          <p:spPr>
            <a:xfrm>
              <a:off x="-46034000" y="2334500"/>
              <a:ext cx="306400" cy="273250"/>
            </a:xfrm>
            <a:custGeom>
              <a:avLst/>
              <a:gdLst/>
              <a:ahLst/>
              <a:cxnLst/>
              <a:rect l="l" t="t" r="r" b="b"/>
              <a:pathLst>
                <a:path w="12256" h="10930" extrusionOk="0">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84"/>
            <p:cNvSpPr/>
            <p:nvPr/>
          </p:nvSpPr>
          <p:spPr>
            <a:xfrm>
              <a:off x="-45879625" y="2374275"/>
              <a:ext cx="105550" cy="104000"/>
            </a:xfrm>
            <a:custGeom>
              <a:avLst/>
              <a:gdLst/>
              <a:ahLst/>
              <a:cxnLst/>
              <a:rect l="l" t="t" r="r" b="b"/>
              <a:pathLst>
                <a:path w="4222" h="4160" extrusionOk="0">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84"/>
            <p:cNvSpPr/>
            <p:nvPr/>
          </p:nvSpPr>
          <p:spPr>
            <a:xfrm>
              <a:off x="-45922950" y="2474125"/>
              <a:ext cx="49625" cy="47475"/>
            </a:xfrm>
            <a:custGeom>
              <a:avLst/>
              <a:gdLst/>
              <a:ahLst/>
              <a:cxnLst/>
              <a:rect l="l" t="t" r="r" b="b"/>
              <a:pathLst>
                <a:path w="1985" h="1899" extrusionOk="0">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6" name="Google Shape;10726;p84"/>
          <p:cNvGrpSpPr/>
          <p:nvPr/>
        </p:nvGrpSpPr>
        <p:grpSpPr>
          <a:xfrm>
            <a:off x="2667627" y="3820255"/>
            <a:ext cx="273603" cy="356439"/>
            <a:chOff x="-45998575" y="2702625"/>
            <a:chExt cx="229225" cy="298625"/>
          </a:xfrm>
        </p:grpSpPr>
        <p:sp>
          <p:nvSpPr>
            <p:cNvPr id="10727" name="Google Shape;10727;p84"/>
            <p:cNvSpPr/>
            <p:nvPr/>
          </p:nvSpPr>
          <p:spPr>
            <a:xfrm>
              <a:off x="-45944225" y="2702625"/>
              <a:ext cx="125250" cy="298625"/>
            </a:xfrm>
            <a:custGeom>
              <a:avLst/>
              <a:gdLst/>
              <a:ahLst/>
              <a:cxnLst/>
              <a:rect l="l" t="t" r="r" b="b"/>
              <a:pathLst>
                <a:path w="5010" h="11945" extrusionOk="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84"/>
            <p:cNvSpPr/>
            <p:nvPr/>
          </p:nvSpPr>
          <p:spPr>
            <a:xfrm>
              <a:off x="-45804025" y="2755500"/>
              <a:ext cx="34675" cy="18125"/>
            </a:xfrm>
            <a:custGeom>
              <a:avLst/>
              <a:gdLst/>
              <a:ahLst/>
              <a:cxnLst/>
              <a:rect l="l" t="t" r="r" b="b"/>
              <a:pathLst>
                <a:path w="1387" h="725" extrusionOk="0">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84"/>
            <p:cNvSpPr/>
            <p:nvPr/>
          </p:nvSpPr>
          <p:spPr>
            <a:xfrm>
              <a:off x="-45998575" y="2755500"/>
              <a:ext cx="35475" cy="18125"/>
            </a:xfrm>
            <a:custGeom>
              <a:avLst/>
              <a:gdLst/>
              <a:ahLst/>
              <a:cxnLst/>
              <a:rect l="l" t="t" r="r" b="b"/>
              <a:pathLst>
                <a:path w="1419" h="725" extrusionOk="0">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84"/>
            <p:cNvSpPr/>
            <p:nvPr/>
          </p:nvSpPr>
          <p:spPr>
            <a:xfrm>
              <a:off x="-45818200" y="2703175"/>
              <a:ext cx="35475" cy="26100"/>
            </a:xfrm>
            <a:custGeom>
              <a:avLst/>
              <a:gdLst/>
              <a:ahLst/>
              <a:cxnLst/>
              <a:rect l="l" t="t" r="r" b="b"/>
              <a:pathLst>
                <a:path w="1419" h="1044" extrusionOk="0">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84"/>
            <p:cNvSpPr/>
            <p:nvPr/>
          </p:nvSpPr>
          <p:spPr>
            <a:xfrm>
              <a:off x="-45984400" y="2799050"/>
              <a:ext cx="35475" cy="26100"/>
            </a:xfrm>
            <a:custGeom>
              <a:avLst/>
              <a:gdLst/>
              <a:ahLst/>
              <a:cxnLst/>
              <a:rect l="l" t="t" r="r" b="b"/>
              <a:pathLst>
                <a:path w="1419" h="1044" extrusionOk="0">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84"/>
            <p:cNvSpPr/>
            <p:nvPr/>
          </p:nvSpPr>
          <p:spPr>
            <a:xfrm>
              <a:off x="-45815850" y="2799050"/>
              <a:ext cx="33900" cy="25750"/>
            </a:xfrm>
            <a:custGeom>
              <a:avLst/>
              <a:gdLst/>
              <a:ahLst/>
              <a:cxnLst/>
              <a:rect l="l" t="t" r="r" b="b"/>
              <a:pathLst>
                <a:path w="1356" h="1030" extrusionOk="0">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84"/>
            <p:cNvSpPr/>
            <p:nvPr/>
          </p:nvSpPr>
          <p:spPr>
            <a:xfrm>
              <a:off x="-45983600" y="2702750"/>
              <a:ext cx="34675" cy="25525"/>
            </a:xfrm>
            <a:custGeom>
              <a:avLst/>
              <a:gdLst/>
              <a:ahLst/>
              <a:cxnLst/>
              <a:rect l="l" t="t" r="r" b="b"/>
              <a:pathLst>
                <a:path w="1387" h="1021" extrusionOk="0">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34" name="Google Shape;10734;p84"/>
          <p:cNvSpPr/>
          <p:nvPr/>
        </p:nvSpPr>
        <p:spPr>
          <a:xfrm>
            <a:off x="3986479" y="3841352"/>
            <a:ext cx="314961" cy="358199"/>
          </a:xfrm>
          <a:custGeom>
            <a:avLst/>
            <a:gdLst/>
            <a:ahLst/>
            <a:cxnLst/>
            <a:rect l="l" t="t" r="r" b="b"/>
            <a:pathLst>
              <a:path w="10555" h="12004" extrusionOk="0">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84"/>
          <p:cNvSpPr/>
          <p:nvPr/>
        </p:nvSpPr>
        <p:spPr>
          <a:xfrm>
            <a:off x="2183447" y="1541799"/>
            <a:ext cx="360079" cy="336595"/>
          </a:xfrm>
          <a:custGeom>
            <a:avLst/>
            <a:gdLst/>
            <a:ahLst/>
            <a:cxnLst/>
            <a:rect l="l" t="t" r="r" b="b"/>
            <a:pathLst>
              <a:path w="12067" h="11280" extrusionOk="0">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84"/>
          <p:cNvSpPr/>
          <p:nvPr/>
        </p:nvSpPr>
        <p:spPr>
          <a:xfrm>
            <a:off x="2345143" y="1972337"/>
            <a:ext cx="20709" cy="62097"/>
          </a:xfrm>
          <a:custGeom>
            <a:avLst/>
            <a:gdLst/>
            <a:ahLst/>
            <a:cxnLst/>
            <a:rect l="l" t="t" r="r" b="b"/>
            <a:pathLst>
              <a:path w="694" h="2081" extrusionOk="0">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84"/>
          <p:cNvSpPr/>
          <p:nvPr/>
        </p:nvSpPr>
        <p:spPr>
          <a:xfrm>
            <a:off x="2265235" y="1998803"/>
            <a:ext cx="55502" cy="39389"/>
          </a:xfrm>
          <a:custGeom>
            <a:avLst/>
            <a:gdLst/>
            <a:ahLst/>
            <a:cxnLst/>
            <a:rect l="l" t="t" r="r" b="b"/>
            <a:pathLst>
              <a:path w="1860" h="1320" extrusionOk="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84"/>
          <p:cNvSpPr/>
          <p:nvPr/>
        </p:nvSpPr>
        <p:spPr>
          <a:xfrm>
            <a:off x="2393093" y="2000594"/>
            <a:ext cx="51743" cy="38523"/>
          </a:xfrm>
          <a:custGeom>
            <a:avLst/>
            <a:gdLst/>
            <a:ahLst/>
            <a:cxnLst/>
            <a:rect l="l" t="t" r="r" b="b"/>
            <a:pathLst>
              <a:path w="1734" h="1291" extrusionOk="0">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39" name="Google Shape;10739;p84"/>
          <p:cNvGrpSpPr/>
          <p:nvPr/>
        </p:nvGrpSpPr>
        <p:grpSpPr>
          <a:xfrm>
            <a:off x="2203197" y="2434019"/>
            <a:ext cx="314961" cy="361034"/>
            <a:chOff x="-49398750" y="2684600"/>
            <a:chExt cx="263875" cy="302475"/>
          </a:xfrm>
        </p:grpSpPr>
        <p:sp>
          <p:nvSpPr>
            <p:cNvPr id="10740" name="Google Shape;10740;p84"/>
            <p:cNvSpPr/>
            <p:nvPr/>
          </p:nvSpPr>
          <p:spPr>
            <a:xfrm>
              <a:off x="-49294775" y="2684600"/>
              <a:ext cx="73275" cy="299325"/>
            </a:xfrm>
            <a:custGeom>
              <a:avLst/>
              <a:gdLst/>
              <a:ahLst/>
              <a:cxnLst/>
              <a:rect l="l" t="t" r="r" b="b"/>
              <a:pathLst>
                <a:path w="2931" h="11973" extrusionOk="0">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84"/>
            <p:cNvSpPr/>
            <p:nvPr/>
          </p:nvSpPr>
          <p:spPr>
            <a:xfrm>
              <a:off x="-49398750" y="2684600"/>
              <a:ext cx="87450" cy="300900"/>
            </a:xfrm>
            <a:custGeom>
              <a:avLst/>
              <a:gdLst/>
              <a:ahLst/>
              <a:cxnLst/>
              <a:rect l="l" t="t" r="r" b="b"/>
              <a:pathLst>
                <a:path w="3498" h="12036" extrusionOk="0">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84"/>
            <p:cNvSpPr/>
            <p:nvPr/>
          </p:nvSpPr>
          <p:spPr>
            <a:xfrm>
              <a:off x="-49207350" y="2686175"/>
              <a:ext cx="72475" cy="300900"/>
            </a:xfrm>
            <a:custGeom>
              <a:avLst/>
              <a:gdLst/>
              <a:ahLst/>
              <a:cxnLst/>
              <a:rect l="l" t="t" r="r" b="b"/>
              <a:pathLst>
                <a:path w="2899" h="12036" extrusionOk="0">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3" name="Google Shape;10743;p84"/>
          <p:cNvGrpSpPr/>
          <p:nvPr/>
        </p:nvGrpSpPr>
        <p:grpSpPr>
          <a:xfrm>
            <a:off x="873121" y="2928284"/>
            <a:ext cx="314006" cy="359154"/>
            <a:chOff x="-47509225" y="1974175"/>
            <a:chExt cx="263075" cy="300900"/>
          </a:xfrm>
        </p:grpSpPr>
        <p:sp>
          <p:nvSpPr>
            <p:cNvPr id="10744" name="Google Shape;10744;p84"/>
            <p:cNvSpPr/>
            <p:nvPr/>
          </p:nvSpPr>
          <p:spPr>
            <a:xfrm>
              <a:off x="-47439925" y="2026950"/>
              <a:ext cx="124475" cy="124450"/>
            </a:xfrm>
            <a:custGeom>
              <a:avLst/>
              <a:gdLst/>
              <a:ahLst/>
              <a:cxnLst/>
              <a:rect l="l" t="t" r="r" b="b"/>
              <a:pathLst>
                <a:path w="4979" h="4978" extrusionOk="0">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84"/>
            <p:cNvSpPr/>
            <p:nvPr/>
          </p:nvSpPr>
          <p:spPr>
            <a:xfrm>
              <a:off x="-47439125" y="2184475"/>
              <a:ext cx="88225" cy="18125"/>
            </a:xfrm>
            <a:custGeom>
              <a:avLst/>
              <a:gdLst/>
              <a:ahLst/>
              <a:cxnLst/>
              <a:rect l="l" t="t" r="r" b="b"/>
              <a:pathLst>
                <a:path w="3529" h="725" extrusionOk="0">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84"/>
            <p:cNvSpPr/>
            <p:nvPr/>
          </p:nvSpPr>
          <p:spPr>
            <a:xfrm>
              <a:off x="-47438350" y="2219900"/>
              <a:ext cx="122900" cy="18150"/>
            </a:xfrm>
            <a:custGeom>
              <a:avLst/>
              <a:gdLst/>
              <a:ahLst/>
              <a:cxnLst/>
              <a:rect l="l" t="t" r="r" b="b"/>
              <a:pathLst>
                <a:path w="4916" h="726" extrusionOk="0">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84"/>
            <p:cNvSpPr/>
            <p:nvPr/>
          </p:nvSpPr>
          <p:spPr>
            <a:xfrm>
              <a:off x="-47333600" y="218605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84"/>
            <p:cNvSpPr/>
            <p:nvPr/>
          </p:nvSpPr>
          <p:spPr>
            <a:xfrm>
              <a:off x="-47509225" y="1974175"/>
              <a:ext cx="263075" cy="300900"/>
            </a:xfrm>
            <a:custGeom>
              <a:avLst/>
              <a:gdLst/>
              <a:ahLst/>
              <a:cxnLst/>
              <a:rect l="l" t="t" r="r" b="b"/>
              <a:pathLst>
                <a:path w="10523" h="12036" extrusionOk="0">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9" name="Google Shape;10749;p84"/>
          <p:cNvGrpSpPr/>
          <p:nvPr/>
        </p:nvGrpSpPr>
        <p:grpSpPr>
          <a:xfrm>
            <a:off x="849622" y="3374818"/>
            <a:ext cx="361004" cy="357961"/>
            <a:chOff x="-47529700" y="2342000"/>
            <a:chExt cx="302450" cy="299900"/>
          </a:xfrm>
        </p:grpSpPr>
        <p:sp>
          <p:nvSpPr>
            <p:cNvPr id="10750" name="Google Shape;10750;p84"/>
            <p:cNvSpPr/>
            <p:nvPr/>
          </p:nvSpPr>
          <p:spPr>
            <a:xfrm>
              <a:off x="-47529700" y="2342000"/>
              <a:ext cx="302450" cy="299900"/>
            </a:xfrm>
            <a:custGeom>
              <a:avLst/>
              <a:gdLst/>
              <a:ahLst/>
              <a:cxnLst/>
              <a:rect l="l" t="t" r="r" b="b"/>
              <a:pathLst>
                <a:path w="12098" h="11996" extrusionOk="0">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84"/>
            <p:cNvSpPr/>
            <p:nvPr/>
          </p:nvSpPr>
          <p:spPr>
            <a:xfrm>
              <a:off x="-47404475" y="2395550"/>
              <a:ext cx="124475" cy="123675"/>
            </a:xfrm>
            <a:custGeom>
              <a:avLst/>
              <a:gdLst/>
              <a:ahLst/>
              <a:cxnLst/>
              <a:rect l="l" t="t" r="r" b="b"/>
              <a:pathLst>
                <a:path w="4979" h="4947" extrusionOk="0">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2" name="Google Shape;10752;p84"/>
          <p:cNvGrpSpPr/>
          <p:nvPr/>
        </p:nvGrpSpPr>
        <p:grpSpPr>
          <a:xfrm>
            <a:off x="851025" y="3873967"/>
            <a:ext cx="358199" cy="272648"/>
            <a:chOff x="-47527350" y="2747625"/>
            <a:chExt cx="300100" cy="228425"/>
          </a:xfrm>
        </p:grpSpPr>
        <p:sp>
          <p:nvSpPr>
            <p:cNvPr id="10753" name="Google Shape;10753;p84"/>
            <p:cNvSpPr/>
            <p:nvPr/>
          </p:nvSpPr>
          <p:spPr>
            <a:xfrm>
              <a:off x="-47475350" y="2782275"/>
              <a:ext cx="124450" cy="124475"/>
            </a:xfrm>
            <a:custGeom>
              <a:avLst/>
              <a:gdLst/>
              <a:ahLst/>
              <a:cxnLst/>
              <a:rect l="l" t="t" r="r" b="b"/>
              <a:pathLst>
                <a:path w="4978" h="4979" extrusionOk="0">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84"/>
            <p:cNvSpPr/>
            <p:nvPr/>
          </p:nvSpPr>
          <p:spPr>
            <a:xfrm>
              <a:off x="-47333600" y="278227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84"/>
            <p:cNvSpPr/>
            <p:nvPr/>
          </p:nvSpPr>
          <p:spPr>
            <a:xfrm>
              <a:off x="-47333600" y="281772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84"/>
            <p:cNvSpPr/>
            <p:nvPr/>
          </p:nvSpPr>
          <p:spPr>
            <a:xfrm>
              <a:off x="-47333600" y="2852375"/>
              <a:ext cx="53600" cy="17350"/>
            </a:xfrm>
            <a:custGeom>
              <a:avLst/>
              <a:gdLst/>
              <a:ahLst/>
              <a:cxnLst/>
              <a:rect l="l" t="t" r="r" b="b"/>
              <a:pathLst>
                <a:path w="2144" h="694" extrusionOk="0">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84"/>
            <p:cNvSpPr/>
            <p:nvPr/>
          </p:nvSpPr>
          <p:spPr>
            <a:xfrm>
              <a:off x="-47333600" y="2887800"/>
              <a:ext cx="53600" cy="17375"/>
            </a:xfrm>
            <a:custGeom>
              <a:avLst/>
              <a:gdLst/>
              <a:ahLst/>
              <a:cxnLst/>
              <a:rect l="l" t="t" r="r" b="b"/>
              <a:pathLst>
                <a:path w="2144" h="695" extrusionOk="0">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84"/>
            <p:cNvSpPr/>
            <p:nvPr/>
          </p:nvSpPr>
          <p:spPr>
            <a:xfrm>
              <a:off x="-47527350" y="2747625"/>
              <a:ext cx="300100" cy="228425"/>
            </a:xfrm>
            <a:custGeom>
              <a:avLst/>
              <a:gdLst/>
              <a:ahLst/>
              <a:cxnLst/>
              <a:rect l="l" t="t" r="r" b="b"/>
              <a:pathLst>
                <a:path w="12004" h="9137" extrusionOk="0">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59" name="Google Shape;10759;p84"/>
          <p:cNvSpPr/>
          <p:nvPr/>
        </p:nvSpPr>
        <p:spPr>
          <a:xfrm>
            <a:off x="3077474" y="2915682"/>
            <a:ext cx="356319" cy="360795"/>
          </a:xfrm>
          <a:custGeom>
            <a:avLst/>
            <a:gdLst/>
            <a:ahLst/>
            <a:cxnLst/>
            <a:rect l="l" t="t" r="r" b="b"/>
            <a:pathLst>
              <a:path w="11941" h="12091" extrusionOk="0">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60" name="Google Shape;10760;p84"/>
          <p:cNvGrpSpPr/>
          <p:nvPr/>
        </p:nvGrpSpPr>
        <p:grpSpPr>
          <a:xfrm>
            <a:off x="3073924" y="3387022"/>
            <a:ext cx="358229" cy="314961"/>
            <a:chOff x="-45664625" y="2352225"/>
            <a:chExt cx="300125" cy="263875"/>
          </a:xfrm>
        </p:grpSpPr>
        <p:sp>
          <p:nvSpPr>
            <p:cNvPr id="10761" name="Google Shape;10761;p84"/>
            <p:cNvSpPr/>
            <p:nvPr/>
          </p:nvSpPr>
          <p:spPr>
            <a:xfrm>
              <a:off x="-45664625" y="2352225"/>
              <a:ext cx="300125" cy="263875"/>
            </a:xfrm>
            <a:custGeom>
              <a:avLst/>
              <a:gdLst/>
              <a:ahLst/>
              <a:cxnLst/>
              <a:rect l="l" t="t" r="r" b="b"/>
              <a:pathLst>
                <a:path w="12005" h="10555" extrusionOk="0">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84"/>
            <p:cNvSpPr/>
            <p:nvPr/>
          </p:nvSpPr>
          <p:spPr>
            <a:xfrm>
              <a:off x="-45612625" y="2475100"/>
              <a:ext cx="55150" cy="88225"/>
            </a:xfrm>
            <a:custGeom>
              <a:avLst/>
              <a:gdLst/>
              <a:ahLst/>
              <a:cxnLst/>
              <a:rect l="l" t="t" r="r" b="b"/>
              <a:pathLst>
                <a:path w="2206" h="3529" extrusionOk="0">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84"/>
            <p:cNvSpPr/>
            <p:nvPr/>
          </p:nvSpPr>
          <p:spPr>
            <a:xfrm>
              <a:off x="-45471650" y="2475100"/>
              <a:ext cx="54375" cy="86850"/>
            </a:xfrm>
            <a:custGeom>
              <a:avLst/>
              <a:gdLst/>
              <a:ahLst/>
              <a:cxnLst/>
              <a:rect l="l" t="t" r="r" b="b"/>
              <a:pathLst>
                <a:path w="2175" h="3474" extrusionOk="0">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84"/>
            <p:cNvSpPr/>
            <p:nvPr/>
          </p:nvSpPr>
          <p:spPr>
            <a:xfrm>
              <a:off x="-45542525" y="2456975"/>
              <a:ext cx="55150" cy="123300"/>
            </a:xfrm>
            <a:custGeom>
              <a:avLst/>
              <a:gdLst/>
              <a:ahLst/>
              <a:cxnLst/>
              <a:rect l="l" t="t" r="r" b="b"/>
              <a:pathLst>
                <a:path w="2206" h="4932" extrusionOk="0">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84"/>
            <p:cNvSpPr/>
            <p:nvPr/>
          </p:nvSpPr>
          <p:spPr>
            <a:xfrm>
              <a:off x="-45541750" y="2386100"/>
              <a:ext cx="35475" cy="18125"/>
            </a:xfrm>
            <a:custGeom>
              <a:avLst/>
              <a:gdLst/>
              <a:ahLst/>
              <a:cxnLst/>
              <a:rect l="l" t="t" r="r" b="b"/>
              <a:pathLst>
                <a:path w="1419" h="725" extrusionOk="0">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84"/>
            <p:cNvSpPr/>
            <p:nvPr/>
          </p:nvSpPr>
          <p:spPr>
            <a:xfrm>
              <a:off x="-45488175" y="2386100"/>
              <a:ext cx="35450" cy="18125"/>
            </a:xfrm>
            <a:custGeom>
              <a:avLst/>
              <a:gdLst/>
              <a:ahLst/>
              <a:cxnLst/>
              <a:rect l="l" t="t" r="r" b="b"/>
              <a:pathLst>
                <a:path w="1418" h="725" extrusionOk="0">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84"/>
            <p:cNvSpPr/>
            <p:nvPr/>
          </p:nvSpPr>
          <p:spPr>
            <a:xfrm>
              <a:off x="-45436200" y="2386100"/>
              <a:ext cx="35450" cy="18125"/>
            </a:xfrm>
            <a:custGeom>
              <a:avLst/>
              <a:gdLst/>
              <a:ahLst/>
              <a:cxnLst/>
              <a:rect l="l" t="t" r="r" b="b"/>
              <a:pathLst>
                <a:path w="1418" h="725" extrusionOk="0">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8" name="Google Shape;10768;p84"/>
          <p:cNvGrpSpPr/>
          <p:nvPr/>
        </p:nvGrpSpPr>
        <p:grpSpPr>
          <a:xfrm>
            <a:off x="3073103" y="3821001"/>
            <a:ext cx="359870" cy="357573"/>
            <a:chOff x="-45665400" y="2703250"/>
            <a:chExt cx="301500" cy="299575"/>
          </a:xfrm>
        </p:grpSpPr>
        <p:sp>
          <p:nvSpPr>
            <p:cNvPr id="10769" name="Google Shape;10769;p84"/>
            <p:cNvSpPr/>
            <p:nvPr/>
          </p:nvSpPr>
          <p:spPr>
            <a:xfrm>
              <a:off x="-45664625" y="2703250"/>
              <a:ext cx="300725" cy="299575"/>
            </a:xfrm>
            <a:custGeom>
              <a:avLst/>
              <a:gdLst/>
              <a:ahLst/>
              <a:cxnLst/>
              <a:rect l="l" t="t" r="r" b="b"/>
              <a:pathLst>
                <a:path w="12029" h="11983" extrusionOk="0">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84"/>
            <p:cNvSpPr/>
            <p:nvPr/>
          </p:nvSpPr>
          <p:spPr>
            <a:xfrm>
              <a:off x="-45663825" y="2879150"/>
              <a:ext cx="71700" cy="71500"/>
            </a:xfrm>
            <a:custGeom>
              <a:avLst/>
              <a:gdLst/>
              <a:ahLst/>
              <a:cxnLst/>
              <a:rect l="l" t="t" r="r" b="b"/>
              <a:pathLst>
                <a:path w="2868" h="2860" extrusionOk="0">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84"/>
            <p:cNvSpPr/>
            <p:nvPr/>
          </p:nvSpPr>
          <p:spPr>
            <a:xfrm>
              <a:off x="-45613425" y="2929750"/>
              <a:ext cx="71700" cy="71500"/>
            </a:xfrm>
            <a:custGeom>
              <a:avLst/>
              <a:gdLst/>
              <a:ahLst/>
              <a:cxnLst/>
              <a:rect l="l" t="t" r="r" b="b"/>
              <a:pathLst>
                <a:path w="2868" h="2860" extrusionOk="0">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84"/>
            <p:cNvSpPr/>
            <p:nvPr/>
          </p:nvSpPr>
          <p:spPr>
            <a:xfrm>
              <a:off x="-45665400" y="2923050"/>
              <a:ext cx="81150" cy="79000"/>
            </a:xfrm>
            <a:custGeom>
              <a:avLst/>
              <a:gdLst/>
              <a:ahLst/>
              <a:cxnLst/>
              <a:rect l="l" t="t" r="r" b="b"/>
              <a:pathLst>
                <a:path w="3246" h="3160" extrusionOk="0">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3" name="Google Shape;10773;p84"/>
          <p:cNvGrpSpPr/>
          <p:nvPr/>
        </p:nvGrpSpPr>
        <p:grpSpPr>
          <a:xfrm>
            <a:off x="2174760" y="4261937"/>
            <a:ext cx="359154" cy="360109"/>
            <a:chOff x="-44528075" y="1982825"/>
            <a:chExt cx="300900" cy="301700"/>
          </a:xfrm>
        </p:grpSpPr>
        <p:sp>
          <p:nvSpPr>
            <p:cNvPr id="10774" name="Google Shape;10774;p84"/>
            <p:cNvSpPr/>
            <p:nvPr/>
          </p:nvSpPr>
          <p:spPr>
            <a:xfrm>
              <a:off x="-44528075" y="1982825"/>
              <a:ext cx="300900" cy="301700"/>
            </a:xfrm>
            <a:custGeom>
              <a:avLst/>
              <a:gdLst/>
              <a:ahLst/>
              <a:cxnLst/>
              <a:rect l="l" t="t" r="r" b="b"/>
              <a:pathLst>
                <a:path w="12036" h="12068" extrusionOk="0">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84"/>
            <p:cNvSpPr/>
            <p:nvPr/>
          </p:nvSpPr>
          <p:spPr>
            <a:xfrm>
              <a:off x="-44455600" y="205372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84"/>
            <p:cNvSpPr/>
            <p:nvPr/>
          </p:nvSpPr>
          <p:spPr>
            <a:xfrm>
              <a:off x="-44455600"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84"/>
            <p:cNvSpPr/>
            <p:nvPr/>
          </p:nvSpPr>
          <p:spPr>
            <a:xfrm>
              <a:off x="-44314625"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84"/>
            <p:cNvSpPr/>
            <p:nvPr/>
          </p:nvSpPr>
          <p:spPr>
            <a:xfrm>
              <a:off x="-44314625" y="2053725"/>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84"/>
            <p:cNvSpPr/>
            <p:nvPr/>
          </p:nvSpPr>
          <p:spPr>
            <a:xfrm>
              <a:off x="-44447725" y="2062375"/>
              <a:ext cx="143350" cy="140225"/>
            </a:xfrm>
            <a:custGeom>
              <a:avLst/>
              <a:gdLst/>
              <a:ahLst/>
              <a:cxnLst/>
              <a:rect l="l" t="t" r="r" b="b"/>
              <a:pathLst>
                <a:path w="5734" h="5609" extrusionOk="0">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84"/>
            <p:cNvSpPr/>
            <p:nvPr/>
          </p:nvSpPr>
          <p:spPr>
            <a:xfrm>
              <a:off x="-44403625" y="2107275"/>
              <a:ext cx="53575" cy="52800"/>
            </a:xfrm>
            <a:custGeom>
              <a:avLst/>
              <a:gdLst/>
              <a:ahLst/>
              <a:cxnLst/>
              <a:rect l="l" t="t" r="r" b="b"/>
              <a:pathLst>
                <a:path w="2143" h="2112" extrusionOk="0">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81" name="Google Shape;10781;p84"/>
          <p:cNvSpPr/>
          <p:nvPr/>
        </p:nvSpPr>
        <p:spPr>
          <a:xfrm>
            <a:off x="2628711" y="1531475"/>
            <a:ext cx="358199" cy="358199"/>
          </a:xfrm>
          <a:custGeom>
            <a:avLst/>
            <a:gdLst/>
            <a:ahLst/>
            <a:cxnLst/>
            <a:rect l="l" t="t" r="r" b="b"/>
            <a:pathLst>
              <a:path w="12004" h="12004" extrusionOk="0">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82" name="Google Shape;10782;p84"/>
          <p:cNvGrpSpPr/>
          <p:nvPr/>
        </p:nvGrpSpPr>
        <p:grpSpPr>
          <a:xfrm>
            <a:off x="2625923" y="1987485"/>
            <a:ext cx="358199" cy="358229"/>
            <a:chOff x="-49048250" y="2316775"/>
            <a:chExt cx="300100" cy="300125"/>
          </a:xfrm>
        </p:grpSpPr>
        <p:sp>
          <p:nvSpPr>
            <p:cNvPr id="10783" name="Google Shape;10783;p84"/>
            <p:cNvSpPr/>
            <p:nvPr/>
          </p:nvSpPr>
          <p:spPr>
            <a:xfrm>
              <a:off x="-49048250" y="2316775"/>
              <a:ext cx="300100" cy="300125"/>
            </a:xfrm>
            <a:custGeom>
              <a:avLst/>
              <a:gdLst/>
              <a:ahLst/>
              <a:cxnLst/>
              <a:rect l="l" t="t" r="r" b="b"/>
              <a:pathLst>
                <a:path w="12004" h="12005" extrusionOk="0">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84"/>
            <p:cNvSpPr/>
            <p:nvPr/>
          </p:nvSpPr>
          <p:spPr>
            <a:xfrm>
              <a:off x="-49004150" y="23601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84"/>
            <p:cNvSpPr/>
            <p:nvPr/>
          </p:nvSpPr>
          <p:spPr>
            <a:xfrm>
              <a:off x="-48925375" y="2465650"/>
              <a:ext cx="71700" cy="86650"/>
            </a:xfrm>
            <a:custGeom>
              <a:avLst/>
              <a:gdLst/>
              <a:ahLst/>
              <a:cxnLst/>
              <a:rect l="l" t="t" r="r" b="b"/>
              <a:pathLst>
                <a:path w="2868" h="3466" extrusionOk="0">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84"/>
            <p:cNvSpPr/>
            <p:nvPr/>
          </p:nvSpPr>
          <p:spPr>
            <a:xfrm>
              <a:off x="-48977350" y="2431000"/>
              <a:ext cx="157525" cy="157550"/>
            </a:xfrm>
            <a:custGeom>
              <a:avLst/>
              <a:gdLst/>
              <a:ahLst/>
              <a:cxnLst/>
              <a:rect l="l" t="t" r="r" b="b"/>
              <a:pathLst>
                <a:path w="6301" h="6302" extrusionOk="0">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87" name="Google Shape;10787;p84"/>
          <p:cNvSpPr/>
          <p:nvPr/>
        </p:nvSpPr>
        <p:spPr>
          <a:xfrm>
            <a:off x="2627309" y="2435125"/>
            <a:ext cx="361004" cy="357871"/>
          </a:xfrm>
          <a:custGeom>
            <a:avLst/>
            <a:gdLst/>
            <a:ahLst/>
            <a:cxnLst/>
            <a:rect l="l" t="t" r="r" b="b"/>
            <a:pathLst>
              <a:path w="12098" h="11993" extrusionOk="0">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88" name="Google Shape;10788;p84"/>
          <p:cNvGrpSpPr/>
          <p:nvPr/>
        </p:nvGrpSpPr>
        <p:grpSpPr>
          <a:xfrm>
            <a:off x="1290494" y="2928284"/>
            <a:ext cx="360109" cy="358199"/>
            <a:chOff x="-47160325" y="1974175"/>
            <a:chExt cx="301700" cy="300100"/>
          </a:xfrm>
        </p:grpSpPr>
        <p:sp>
          <p:nvSpPr>
            <p:cNvPr id="10789" name="Google Shape;10789;p84"/>
            <p:cNvSpPr/>
            <p:nvPr/>
          </p:nvSpPr>
          <p:spPr>
            <a:xfrm>
              <a:off x="-47160325" y="1974175"/>
              <a:ext cx="301700" cy="300100"/>
            </a:xfrm>
            <a:custGeom>
              <a:avLst/>
              <a:gdLst/>
              <a:ahLst/>
              <a:cxnLst/>
              <a:rect l="l" t="t" r="r" b="b"/>
              <a:pathLst>
                <a:path w="12068" h="12004" extrusionOk="0">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84"/>
            <p:cNvSpPr/>
            <p:nvPr/>
          </p:nvSpPr>
          <p:spPr>
            <a:xfrm>
              <a:off x="-47070525" y="2115150"/>
              <a:ext cx="123675" cy="123675"/>
            </a:xfrm>
            <a:custGeom>
              <a:avLst/>
              <a:gdLst/>
              <a:ahLst/>
              <a:cxnLst/>
              <a:rect l="l" t="t" r="r" b="b"/>
              <a:pathLst>
                <a:path w="4947" h="4947" extrusionOk="0">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1" name="Google Shape;10791;p84"/>
          <p:cNvGrpSpPr/>
          <p:nvPr/>
        </p:nvGrpSpPr>
        <p:grpSpPr>
          <a:xfrm>
            <a:off x="1290971" y="3374818"/>
            <a:ext cx="359154" cy="359124"/>
            <a:chOff x="-47159525" y="2342000"/>
            <a:chExt cx="300900" cy="300875"/>
          </a:xfrm>
        </p:grpSpPr>
        <p:sp>
          <p:nvSpPr>
            <p:cNvPr id="10792" name="Google Shape;10792;p84"/>
            <p:cNvSpPr/>
            <p:nvPr/>
          </p:nvSpPr>
          <p:spPr>
            <a:xfrm>
              <a:off x="-47122500" y="2376650"/>
              <a:ext cx="123675" cy="125250"/>
            </a:xfrm>
            <a:custGeom>
              <a:avLst/>
              <a:gdLst/>
              <a:ahLst/>
              <a:cxnLst/>
              <a:rect l="l" t="t" r="r" b="b"/>
              <a:pathLst>
                <a:path w="4947" h="5010" extrusionOk="0">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84"/>
            <p:cNvSpPr/>
            <p:nvPr/>
          </p:nvSpPr>
          <p:spPr>
            <a:xfrm>
              <a:off x="-47159525" y="2342000"/>
              <a:ext cx="300900" cy="300875"/>
            </a:xfrm>
            <a:custGeom>
              <a:avLst/>
              <a:gdLst/>
              <a:ahLst/>
              <a:cxnLst/>
              <a:rect l="l" t="t" r="r" b="b"/>
              <a:pathLst>
                <a:path w="12036" h="12035" extrusionOk="0">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84"/>
            <p:cNvSpPr/>
            <p:nvPr/>
          </p:nvSpPr>
          <p:spPr>
            <a:xfrm>
              <a:off x="-46946075" y="2537325"/>
              <a:ext cx="35450" cy="35475"/>
            </a:xfrm>
            <a:custGeom>
              <a:avLst/>
              <a:gdLst/>
              <a:ahLst/>
              <a:cxnLst/>
              <a:rect l="l" t="t" r="r" b="b"/>
              <a:pathLst>
                <a:path w="1418" h="1419" extrusionOk="0">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84"/>
            <p:cNvSpPr/>
            <p:nvPr/>
          </p:nvSpPr>
          <p:spPr>
            <a:xfrm>
              <a:off x="-47122500" y="253732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84"/>
            <p:cNvSpPr/>
            <p:nvPr/>
          </p:nvSpPr>
          <p:spPr>
            <a:xfrm>
              <a:off x="-47122500" y="257277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7" name="Google Shape;10797;p84"/>
          <p:cNvGrpSpPr/>
          <p:nvPr/>
        </p:nvGrpSpPr>
        <p:grpSpPr>
          <a:xfrm>
            <a:off x="1291448" y="3831654"/>
            <a:ext cx="358199" cy="359154"/>
            <a:chOff x="-47157950" y="2712175"/>
            <a:chExt cx="300100" cy="300900"/>
          </a:xfrm>
        </p:grpSpPr>
        <p:sp>
          <p:nvSpPr>
            <p:cNvPr id="10798" name="Google Shape;10798;p84"/>
            <p:cNvSpPr/>
            <p:nvPr/>
          </p:nvSpPr>
          <p:spPr>
            <a:xfrm>
              <a:off x="-47157950" y="2712175"/>
              <a:ext cx="300100" cy="300900"/>
            </a:xfrm>
            <a:custGeom>
              <a:avLst/>
              <a:gdLst/>
              <a:ahLst/>
              <a:cxnLst/>
              <a:rect l="l" t="t" r="r" b="b"/>
              <a:pathLst>
                <a:path w="12004" h="12036" extrusionOk="0">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84"/>
            <p:cNvSpPr/>
            <p:nvPr/>
          </p:nvSpPr>
          <p:spPr>
            <a:xfrm>
              <a:off x="-47087075" y="2852375"/>
              <a:ext cx="17350" cy="17350"/>
            </a:xfrm>
            <a:custGeom>
              <a:avLst/>
              <a:gdLst/>
              <a:ahLst/>
              <a:cxnLst/>
              <a:rect l="l" t="t" r="r" b="b"/>
              <a:pathLst>
                <a:path w="694" h="694" extrusionOk="0">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84"/>
            <p:cNvSpPr/>
            <p:nvPr/>
          </p:nvSpPr>
          <p:spPr>
            <a:xfrm>
              <a:off x="-47052400" y="2852375"/>
              <a:ext cx="17350" cy="17350"/>
            </a:xfrm>
            <a:custGeom>
              <a:avLst/>
              <a:gdLst/>
              <a:ahLst/>
              <a:cxnLst/>
              <a:rect l="l" t="t" r="r" b="b"/>
              <a:pathLst>
                <a:path w="694" h="694" extrusionOk="0">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84"/>
            <p:cNvSpPr/>
            <p:nvPr/>
          </p:nvSpPr>
          <p:spPr>
            <a:xfrm>
              <a:off x="-47051625" y="295790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84"/>
            <p:cNvSpPr/>
            <p:nvPr/>
          </p:nvSpPr>
          <p:spPr>
            <a:xfrm>
              <a:off x="-47051625" y="292325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84"/>
            <p:cNvSpPr/>
            <p:nvPr/>
          </p:nvSpPr>
          <p:spPr>
            <a:xfrm>
              <a:off x="-47017750" y="2852375"/>
              <a:ext cx="35450" cy="17350"/>
            </a:xfrm>
            <a:custGeom>
              <a:avLst/>
              <a:gdLst/>
              <a:ahLst/>
              <a:cxnLst/>
              <a:rect l="l" t="t" r="r" b="b"/>
              <a:pathLst>
                <a:path w="1418" h="694" extrusionOk="0">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84"/>
            <p:cNvSpPr/>
            <p:nvPr/>
          </p:nvSpPr>
          <p:spPr>
            <a:xfrm>
              <a:off x="-46964975" y="2852375"/>
              <a:ext cx="35450" cy="17350"/>
            </a:xfrm>
            <a:custGeom>
              <a:avLst/>
              <a:gdLst/>
              <a:ahLst/>
              <a:cxnLst/>
              <a:rect l="l" t="t" r="r" b="b"/>
              <a:pathLst>
                <a:path w="1418" h="694" extrusionOk="0">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05" name="Google Shape;10805;p84"/>
          <p:cNvSpPr/>
          <p:nvPr/>
        </p:nvSpPr>
        <p:spPr>
          <a:xfrm>
            <a:off x="3538211" y="2917800"/>
            <a:ext cx="314961" cy="357274"/>
          </a:xfrm>
          <a:custGeom>
            <a:avLst/>
            <a:gdLst/>
            <a:ahLst/>
            <a:cxnLst/>
            <a:rect l="l" t="t" r="r" b="b"/>
            <a:pathLst>
              <a:path w="10555" h="11973" extrusionOk="0">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06" name="Google Shape;10806;p84"/>
          <p:cNvGrpSpPr/>
          <p:nvPr/>
        </p:nvGrpSpPr>
        <p:grpSpPr>
          <a:xfrm>
            <a:off x="3535175" y="3364463"/>
            <a:ext cx="315886" cy="358199"/>
            <a:chOff x="-45278675" y="2333325"/>
            <a:chExt cx="264650" cy="300100"/>
          </a:xfrm>
        </p:grpSpPr>
        <p:sp>
          <p:nvSpPr>
            <p:cNvPr id="10807" name="Google Shape;10807;p84"/>
            <p:cNvSpPr/>
            <p:nvPr/>
          </p:nvSpPr>
          <p:spPr>
            <a:xfrm>
              <a:off x="-45243225" y="2475100"/>
              <a:ext cx="52775" cy="87450"/>
            </a:xfrm>
            <a:custGeom>
              <a:avLst/>
              <a:gdLst/>
              <a:ahLst/>
              <a:cxnLst/>
              <a:rect l="l" t="t" r="r" b="b"/>
              <a:pathLst>
                <a:path w="2111" h="3498" extrusionOk="0">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84"/>
            <p:cNvSpPr/>
            <p:nvPr/>
          </p:nvSpPr>
          <p:spPr>
            <a:xfrm>
              <a:off x="-45172350" y="2475100"/>
              <a:ext cx="52800" cy="89025"/>
            </a:xfrm>
            <a:custGeom>
              <a:avLst/>
              <a:gdLst/>
              <a:ahLst/>
              <a:cxnLst/>
              <a:rect l="l" t="t" r="r" b="b"/>
              <a:pathLst>
                <a:path w="2112" h="3561" extrusionOk="0">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84"/>
            <p:cNvSpPr/>
            <p:nvPr/>
          </p:nvSpPr>
          <p:spPr>
            <a:xfrm>
              <a:off x="-45102250" y="2475100"/>
              <a:ext cx="52800" cy="87450"/>
            </a:xfrm>
            <a:custGeom>
              <a:avLst/>
              <a:gdLst/>
              <a:ahLst/>
              <a:cxnLst/>
              <a:rect l="l" t="t" r="r" b="b"/>
              <a:pathLst>
                <a:path w="2112" h="3498" extrusionOk="0">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84"/>
            <p:cNvSpPr/>
            <p:nvPr/>
          </p:nvSpPr>
          <p:spPr>
            <a:xfrm>
              <a:off x="-45278675" y="2333325"/>
              <a:ext cx="264650" cy="300100"/>
            </a:xfrm>
            <a:custGeom>
              <a:avLst/>
              <a:gdLst/>
              <a:ahLst/>
              <a:cxnLst/>
              <a:rect l="l" t="t" r="r" b="b"/>
              <a:pathLst>
                <a:path w="10586" h="12004" extrusionOk="0">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1" name="Google Shape;10811;p84"/>
          <p:cNvGrpSpPr/>
          <p:nvPr/>
        </p:nvGrpSpPr>
        <p:grpSpPr>
          <a:xfrm>
            <a:off x="3545500" y="3819420"/>
            <a:ext cx="295237" cy="358229"/>
            <a:chOff x="-45270025" y="2701925"/>
            <a:chExt cx="247350" cy="300125"/>
          </a:xfrm>
        </p:grpSpPr>
        <p:sp>
          <p:nvSpPr>
            <p:cNvPr id="10812" name="Google Shape;10812;p84"/>
            <p:cNvSpPr/>
            <p:nvPr/>
          </p:nvSpPr>
          <p:spPr>
            <a:xfrm>
              <a:off x="-45128250" y="28437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84"/>
            <p:cNvSpPr/>
            <p:nvPr/>
          </p:nvSpPr>
          <p:spPr>
            <a:xfrm>
              <a:off x="-45270025" y="2701925"/>
              <a:ext cx="247350" cy="300125"/>
            </a:xfrm>
            <a:custGeom>
              <a:avLst/>
              <a:gdLst/>
              <a:ahLst/>
              <a:cxnLst/>
              <a:rect l="l" t="t" r="r" b="b"/>
              <a:pathLst>
                <a:path w="9894" h="12005" extrusionOk="0">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84"/>
            <p:cNvSpPr/>
            <p:nvPr/>
          </p:nvSpPr>
          <p:spPr>
            <a:xfrm>
              <a:off x="-45235350" y="2844500"/>
              <a:ext cx="89800" cy="87450"/>
            </a:xfrm>
            <a:custGeom>
              <a:avLst/>
              <a:gdLst/>
              <a:ahLst/>
              <a:cxnLst/>
              <a:rect l="l" t="t" r="r" b="b"/>
              <a:pathLst>
                <a:path w="3592" h="3498" extrusionOk="0">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84"/>
            <p:cNvSpPr/>
            <p:nvPr/>
          </p:nvSpPr>
          <p:spPr>
            <a:xfrm>
              <a:off x="-45128250" y="2879150"/>
              <a:ext cx="18150" cy="52800"/>
            </a:xfrm>
            <a:custGeom>
              <a:avLst/>
              <a:gdLst/>
              <a:ahLst/>
              <a:cxnLst/>
              <a:rect l="l" t="t" r="r" b="b"/>
              <a:pathLst>
                <a:path w="726" h="2112" extrusionOk="0">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16" name="Google Shape;10816;p84"/>
          <p:cNvSpPr/>
          <p:nvPr/>
        </p:nvSpPr>
        <p:spPr>
          <a:xfrm>
            <a:off x="2628699" y="4289914"/>
            <a:ext cx="358199" cy="358199"/>
          </a:xfrm>
          <a:custGeom>
            <a:avLst/>
            <a:gdLst/>
            <a:ahLst/>
            <a:cxnLst/>
            <a:rect l="l" t="t" r="r" b="b"/>
            <a:pathLst>
              <a:path w="12004" h="12004" extrusionOk="0">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17" name="Google Shape;10817;p84"/>
          <p:cNvGrpSpPr/>
          <p:nvPr/>
        </p:nvGrpSpPr>
        <p:grpSpPr>
          <a:xfrm>
            <a:off x="2209567" y="2078266"/>
            <a:ext cx="307444" cy="260626"/>
            <a:chOff x="1636184" y="2959225"/>
            <a:chExt cx="232666" cy="197250"/>
          </a:xfrm>
        </p:grpSpPr>
        <p:sp>
          <p:nvSpPr>
            <p:cNvPr id="10818" name="Google Shape;10818;p84"/>
            <p:cNvSpPr/>
            <p:nvPr/>
          </p:nvSpPr>
          <p:spPr>
            <a:xfrm>
              <a:off x="1649300"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84"/>
            <p:cNvSpPr/>
            <p:nvPr/>
          </p:nvSpPr>
          <p:spPr>
            <a:xfrm flipH="1">
              <a:off x="1636184"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84"/>
            <p:cNvSpPr/>
            <p:nvPr/>
          </p:nvSpPr>
          <p:spPr>
            <a:xfrm>
              <a:off x="1734750" y="3136775"/>
              <a:ext cx="36900" cy="19650"/>
            </a:xfrm>
            <a:custGeom>
              <a:avLst/>
              <a:gdLst/>
              <a:ahLst/>
              <a:cxnLst/>
              <a:rect l="l" t="t" r="r" b="b"/>
              <a:pathLst>
                <a:path w="1476" h="786" extrusionOk="0">
                  <a:moveTo>
                    <a:pt x="0" y="786"/>
                  </a:moveTo>
                  <a:lnTo>
                    <a:pt x="1476" y="786"/>
                  </a:lnTo>
                  <a:lnTo>
                    <a:pt x="762" y="0"/>
                  </a:lnTo>
                  <a:close/>
                </a:path>
              </a:pathLst>
            </a:custGeom>
            <a:solidFill>
              <a:srgbClr val="5F7D95"/>
            </a:solidFill>
            <a:ln>
              <a:noFill/>
            </a:ln>
          </p:spPr>
          <p:txBody>
            <a:bodyPr/>
            <a:lstStyle/>
            <a:p>
              <a:endParaRPr lang="en-US"/>
            </a:p>
          </p:txBody>
        </p:sp>
        <p:sp>
          <p:nvSpPr>
            <p:cNvPr id="10821" name="Google Shape;10821;p84"/>
            <p:cNvSpPr/>
            <p:nvPr/>
          </p:nvSpPr>
          <p:spPr>
            <a:xfrm>
              <a:off x="1684150" y="2963550"/>
              <a:ext cx="139900" cy="11300"/>
            </a:xfrm>
            <a:custGeom>
              <a:avLst/>
              <a:gdLst/>
              <a:ahLst/>
              <a:cxnLst/>
              <a:rect l="l" t="t" r="r" b="b"/>
              <a:pathLst>
                <a:path w="5596" h="452" extrusionOk="0">
                  <a:moveTo>
                    <a:pt x="0" y="452"/>
                  </a:moveTo>
                  <a:lnTo>
                    <a:pt x="5596" y="452"/>
                  </a:lnTo>
                  <a:lnTo>
                    <a:pt x="5500" y="0"/>
                  </a:lnTo>
                  <a:lnTo>
                    <a:pt x="238" y="47"/>
                  </a:lnTo>
                  <a:close/>
                </a:path>
              </a:pathLst>
            </a:custGeom>
            <a:solidFill>
              <a:srgbClr val="5F7D95"/>
            </a:solidFill>
            <a:ln>
              <a:noFill/>
            </a:ln>
          </p:spPr>
          <p:txBody>
            <a:bodyPr/>
            <a:lstStyle/>
            <a:p>
              <a:endParaRPr lang="en-US"/>
            </a:p>
          </p:txBody>
        </p:sp>
      </p:grpSp>
      <p:grpSp>
        <p:nvGrpSpPr>
          <p:cNvPr id="10822" name="Google Shape;10822;p84"/>
          <p:cNvGrpSpPr/>
          <p:nvPr/>
        </p:nvGrpSpPr>
        <p:grpSpPr>
          <a:xfrm>
            <a:off x="3577265" y="2463611"/>
            <a:ext cx="258542" cy="365154"/>
            <a:chOff x="-47300587" y="123275"/>
            <a:chExt cx="190975" cy="269725"/>
          </a:xfrm>
        </p:grpSpPr>
        <p:sp>
          <p:nvSpPr>
            <p:cNvPr id="10823" name="Google Shape;10823;p84"/>
            <p:cNvSpPr/>
            <p:nvPr/>
          </p:nvSpPr>
          <p:spPr>
            <a:xfrm>
              <a:off x="-47300587" y="123275"/>
              <a:ext cx="190975" cy="269725"/>
            </a:xfrm>
            <a:custGeom>
              <a:avLst/>
              <a:gdLst/>
              <a:ahLst/>
              <a:cxnLst/>
              <a:rect l="l" t="t" r="r" b="b"/>
              <a:pathLst>
                <a:path w="7639" h="10789" extrusionOk="0">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84"/>
            <p:cNvSpPr/>
            <p:nvPr/>
          </p:nvSpPr>
          <p:spPr>
            <a:xfrm>
              <a:off x="-47242037" y="188100"/>
              <a:ext cx="15350" cy="31375"/>
            </a:xfrm>
            <a:custGeom>
              <a:avLst/>
              <a:gdLst/>
              <a:ahLst/>
              <a:cxnLst/>
              <a:rect l="l" t="t" r="r" b="b"/>
              <a:pathLst>
                <a:path w="614" h="1255" extrusionOk="0">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84"/>
            <p:cNvSpPr/>
            <p:nvPr/>
          </p:nvSpPr>
          <p:spPr>
            <a:xfrm>
              <a:off x="-47242037" y="234775"/>
              <a:ext cx="15350" cy="31400"/>
            </a:xfrm>
            <a:custGeom>
              <a:avLst/>
              <a:gdLst/>
              <a:ahLst/>
              <a:cxnLst/>
              <a:rect l="l" t="t" r="r" b="b"/>
              <a:pathLst>
                <a:path w="614" h="1256" extrusionOk="0">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84"/>
            <p:cNvSpPr/>
            <p:nvPr/>
          </p:nvSpPr>
          <p:spPr>
            <a:xfrm>
              <a:off x="-47180012" y="172075"/>
              <a:ext cx="15350" cy="31375"/>
            </a:xfrm>
            <a:custGeom>
              <a:avLst/>
              <a:gdLst/>
              <a:ahLst/>
              <a:cxnLst/>
              <a:rect l="l" t="t" r="r" b="b"/>
              <a:pathLst>
                <a:path w="614" h="1255" extrusionOk="0">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84"/>
            <p:cNvSpPr/>
            <p:nvPr/>
          </p:nvSpPr>
          <p:spPr>
            <a:xfrm>
              <a:off x="-47180012" y="218050"/>
              <a:ext cx="15350" cy="32100"/>
            </a:xfrm>
            <a:custGeom>
              <a:avLst/>
              <a:gdLst/>
              <a:ahLst/>
              <a:cxnLst/>
              <a:rect l="l" t="t" r="r" b="b"/>
              <a:pathLst>
                <a:path w="614" h="1284" extrusionOk="0">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8" name="Google Shape;10828;p84"/>
          <p:cNvGrpSpPr/>
          <p:nvPr/>
        </p:nvGrpSpPr>
        <p:grpSpPr>
          <a:xfrm>
            <a:off x="4870788" y="1532801"/>
            <a:ext cx="342328" cy="339793"/>
            <a:chOff x="-13966675" y="1639700"/>
            <a:chExt cx="354450" cy="351825"/>
          </a:xfrm>
        </p:grpSpPr>
        <p:sp>
          <p:nvSpPr>
            <p:cNvPr id="10829" name="Google Shape;10829;p84"/>
            <p:cNvSpPr/>
            <p:nvPr/>
          </p:nvSpPr>
          <p:spPr>
            <a:xfrm>
              <a:off x="-13776875" y="1888525"/>
              <a:ext cx="104775" cy="37625"/>
            </a:xfrm>
            <a:custGeom>
              <a:avLst/>
              <a:gdLst/>
              <a:ahLst/>
              <a:cxnLst/>
              <a:rect l="l" t="t" r="r" b="b"/>
              <a:pathLst>
                <a:path w="4191" h="1505" extrusionOk="0">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84"/>
            <p:cNvSpPr/>
            <p:nvPr/>
          </p:nvSpPr>
          <p:spPr>
            <a:xfrm>
              <a:off x="-13966675" y="1639700"/>
              <a:ext cx="354450" cy="351825"/>
            </a:xfrm>
            <a:custGeom>
              <a:avLst/>
              <a:gdLst/>
              <a:ahLst/>
              <a:cxnLst/>
              <a:rect l="l" t="t" r="r" b="b"/>
              <a:pathLst>
                <a:path w="14178" h="14073" extrusionOk="0">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84"/>
            <p:cNvSpPr/>
            <p:nvPr/>
          </p:nvSpPr>
          <p:spPr>
            <a:xfrm>
              <a:off x="-13923375" y="1723125"/>
              <a:ext cx="64625" cy="40925"/>
            </a:xfrm>
            <a:custGeom>
              <a:avLst/>
              <a:gdLst/>
              <a:ahLst/>
              <a:cxnLst/>
              <a:rect l="l" t="t" r="r" b="b"/>
              <a:pathLst>
                <a:path w="2585" h="1637" extrusionOk="0">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84"/>
            <p:cNvSpPr/>
            <p:nvPr/>
          </p:nvSpPr>
          <p:spPr>
            <a:xfrm>
              <a:off x="-13798125" y="1805500"/>
              <a:ext cx="66175" cy="41575"/>
            </a:xfrm>
            <a:custGeom>
              <a:avLst/>
              <a:gdLst/>
              <a:ahLst/>
              <a:cxnLst/>
              <a:rect l="l" t="t" r="r" b="b"/>
              <a:pathLst>
                <a:path w="2647" h="1663" extrusionOk="0">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84"/>
            <p:cNvSpPr/>
            <p:nvPr/>
          </p:nvSpPr>
          <p:spPr>
            <a:xfrm>
              <a:off x="-13714650" y="1805825"/>
              <a:ext cx="63825" cy="41250"/>
            </a:xfrm>
            <a:custGeom>
              <a:avLst/>
              <a:gdLst/>
              <a:ahLst/>
              <a:cxnLst/>
              <a:rect l="l" t="t" r="r" b="b"/>
              <a:pathLst>
                <a:path w="2553" h="1650" extrusionOk="0">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34" name="Google Shape;10834;p84"/>
          <p:cNvSpPr/>
          <p:nvPr/>
        </p:nvSpPr>
        <p:spPr>
          <a:xfrm>
            <a:off x="4871549" y="1939732"/>
            <a:ext cx="340807" cy="341579"/>
          </a:xfrm>
          <a:custGeom>
            <a:avLst/>
            <a:gdLst/>
            <a:ahLst/>
            <a:cxnLst/>
            <a:rect l="l" t="t" r="r" b="b"/>
            <a:pathLst>
              <a:path w="14115" h="14147" extrusionOk="0">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84"/>
          <p:cNvSpPr/>
          <p:nvPr/>
        </p:nvSpPr>
        <p:spPr>
          <a:xfrm>
            <a:off x="4932020" y="2349459"/>
            <a:ext cx="219864" cy="339286"/>
          </a:xfrm>
          <a:custGeom>
            <a:avLst/>
            <a:gdLst/>
            <a:ahLst/>
            <a:cxnLst/>
            <a:rect l="l" t="t" r="r" b="b"/>
            <a:pathLst>
              <a:path w="9106" h="14052" extrusionOk="0">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36" name="Google Shape;10836;p84"/>
          <p:cNvGrpSpPr/>
          <p:nvPr/>
        </p:nvGrpSpPr>
        <p:grpSpPr>
          <a:xfrm>
            <a:off x="6667277" y="1532487"/>
            <a:ext cx="340034" cy="340420"/>
            <a:chOff x="-12199250" y="1662675"/>
            <a:chExt cx="352075" cy="352475"/>
          </a:xfrm>
        </p:grpSpPr>
        <p:sp>
          <p:nvSpPr>
            <p:cNvPr id="10837" name="Google Shape;10837;p84"/>
            <p:cNvSpPr/>
            <p:nvPr/>
          </p:nvSpPr>
          <p:spPr>
            <a:xfrm>
              <a:off x="-12004725" y="1710325"/>
              <a:ext cx="116600" cy="76425"/>
            </a:xfrm>
            <a:custGeom>
              <a:avLst/>
              <a:gdLst/>
              <a:ahLst/>
              <a:cxnLst/>
              <a:rect l="l" t="t" r="r" b="b"/>
              <a:pathLst>
                <a:path w="4664" h="3057" extrusionOk="0">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84"/>
            <p:cNvSpPr/>
            <p:nvPr/>
          </p:nvSpPr>
          <p:spPr>
            <a:xfrm>
              <a:off x="-12158300" y="1709525"/>
              <a:ext cx="116600" cy="77225"/>
            </a:xfrm>
            <a:custGeom>
              <a:avLst/>
              <a:gdLst/>
              <a:ahLst/>
              <a:cxnLst/>
              <a:rect l="l" t="t" r="r" b="b"/>
              <a:pathLst>
                <a:path w="4664" h="3089" extrusionOk="0">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84"/>
            <p:cNvSpPr/>
            <p:nvPr/>
          </p:nvSpPr>
          <p:spPr>
            <a:xfrm>
              <a:off x="-12199250" y="1662675"/>
              <a:ext cx="352075" cy="352475"/>
            </a:xfrm>
            <a:custGeom>
              <a:avLst/>
              <a:gdLst/>
              <a:ahLst/>
              <a:cxnLst/>
              <a:rect l="l" t="t" r="r" b="b"/>
              <a:pathLst>
                <a:path w="14083" h="14099" extrusionOk="0">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0" name="Google Shape;10840;p84"/>
          <p:cNvGrpSpPr/>
          <p:nvPr/>
        </p:nvGrpSpPr>
        <p:grpSpPr>
          <a:xfrm>
            <a:off x="6666130" y="1939354"/>
            <a:ext cx="342328" cy="342328"/>
            <a:chOff x="-12199250" y="2096250"/>
            <a:chExt cx="354450" cy="354450"/>
          </a:xfrm>
        </p:grpSpPr>
        <p:sp>
          <p:nvSpPr>
            <p:cNvPr id="10841" name="Google Shape;10841;p84"/>
            <p:cNvSpPr/>
            <p:nvPr/>
          </p:nvSpPr>
          <p:spPr>
            <a:xfrm>
              <a:off x="-12199250" y="2096250"/>
              <a:ext cx="354450" cy="354450"/>
            </a:xfrm>
            <a:custGeom>
              <a:avLst/>
              <a:gdLst/>
              <a:ahLst/>
              <a:cxnLst/>
              <a:rect l="l" t="t" r="r" b="b"/>
              <a:pathLst>
                <a:path w="14178" h="14178" extrusionOk="0">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84"/>
            <p:cNvSpPr/>
            <p:nvPr/>
          </p:nvSpPr>
          <p:spPr>
            <a:xfrm>
              <a:off x="-12096075" y="2200225"/>
              <a:ext cx="144950" cy="144950"/>
            </a:xfrm>
            <a:custGeom>
              <a:avLst/>
              <a:gdLst/>
              <a:ahLst/>
              <a:cxnLst/>
              <a:rect l="l" t="t" r="r" b="b"/>
              <a:pathLst>
                <a:path w="5798" h="5798" extrusionOk="0">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3" name="Google Shape;10843;p84"/>
          <p:cNvGrpSpPr/>
          <p:nvPr/>
        </p:nvGrpSpPr>
        <p:grpSpPr>
          <a:xfrm>
            <a:off x="6667277" y="2348308"/>
            <a:ext cx="340034" cy="341579"/>
            <a:chOff x="-12199250" y="2530225"/>
            <a:chExt cx="352075" cy="353675"/>
          </a:xfrm>
        </p:grpSpPr>
        <p:sp>
          <p:nvSpPr>
            <p:cNvPr id="10844" name="Google Shape;10844;p84"/>
            <p:cNvSpPr/>
            <p:nvPr/>
          </p:nvSpPr>
          <p:spPr>
            <a:xfrm>
              <a:off x="-12055900" y="2530225"/>
              <a:ext cx="63025" cy="62250"/>
            </a:xfrm>
            <a:custGeom>
              <a:avLst/>
              <a:gdLst/>
              <a:ahLst/>
              <a:cxnLst/>
              <a:rect l="l" t="t" r="r" b="b"/>
              <a:pathLst>
                <a:path w="2521" h="2490" extrusionOk="0">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84"/>
            <p:cNvSpPr/>
            <p:nvPr/>
          </p:nvSpPr>
          <p:spPr>
            <a:xfrm>
              <a:off x="-12116550" y="2592450"/>
              <a:ext cx="185900" cy="291450"/>
            </a:xfrm>
            <a:custGeom>
              <a:avLst/>
              <a:gdLst/>
              <a:ahLst/>
              <a:cxnLst/>
              <a:rect l="l" t="t" r="r" b="b"/>
              <a:pathLst>
                <a:path w="7436" h="11658" extrusionOk="0">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84"/>
            <p:cNvSpPr/>
            <p:nvPr/>
          </p:nvSpPr>
          <p:spPr>
            <a:xfrm>
              <a:off x="-11950375" y="2633400"/>
              <a:ext cx="103200" cy="102425"/>
            </a:xfrm>
            <a:custGeom>
              <a:avLst/>
              <a:gdLst/>
              <a:ahLst/>
              <a:cxnLst/>
              <a:rect l="l" t="t" r="r" b="b"/>
              <a:pathLst>
                <a:path w="4128" h="4097" extrusionOk="0">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84"/>
            <p:cNvSpPr/>
            <p:nvPr/>
          </p:nvSpPr>
          <p:spPr>
            <a:xfrm>
              <a:off x="-12199250" y="2633400"/>
              <a:ext cx="103200" cy="102425"/>
            </a:xfrm>
            <a:custGeom>
              <a:avLst/>
              <a:gdLst/>
              <a:ahLst/>
              <a:cxnLst/>
              <a:rect l="l" t="t" r="r" b="b"/>
              <a:pathLst>
                <a:path w="4128" h="4097" extrusionOk="0">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48" name="Google Shape;10848;p84"/>
          <p:cNvSpPr/>
          <p:nvPr/>
        </p:nvSpPr>
        <p:spPr>
          <a:xfrm>
            <a:off x="4871163" y="2779038"/>
            <a:ext cx="341579" cy="341772"/>
          </a:xfrm>
          <a:custGeom>
            <a:avLst/>
            <a:gdLst/>
            <a:ahLst/>
            <a:cxnLst/>
            <a:rect l="l" t="t" r="r" b="b"/>
            <a:pathLst>
              <a:path w="14147" h="14155" extrusionOk="0">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9" name="Google Shape;10849;p84"/>
          <p:cNvGrpSpPr/>
          <p:nvPr/>
        </p:nvGrpSpPr>
        <p:grpSpPr>
          <a:xfrm>
            <a:off x="4870788" y="3188088"/>
            <a:ext cx="342328" cy="339310"/>
            <a:chOff x="-10462550" y="2057650"/>
            <a:chExt cx="354450" cy="351325"/>
          </a:xfrm>
        </p:grpSpPr>
        <p:sp>
          <p:nvSpPr>
            <p:cNvPr id="10850" name="Google Shape;10850;p84"/>
            <p:cNvSpPr/>
            <p:nvPr/>
          </p:nvSpPr>
          <p:spPr>
            <a:xfrm>
              <a:off x="-10462550" y="2057650"/>
              <a:ext cx="354450" cy="351325"/>
            </a:xfrm>
            <a:custGeom>
              <a:avLst/>
              <a:gdLst/>
              <a:ahLst/>
              <a:cxnLst/>
              <a:rect l="l" t="t" r="r" b="b"/>
              <a:pathLst>
                <a:path w="14178" h="14053" extrusionOk="0">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84"/>
            <p:cNvSpPr/>
            <p:nvPr/>
          </p:nvSpPr>
          <p:spPr>
            <a:xfrm>
              <a:off x="-10397950" y="2201800"/>
              <a:ext cx="228425" cy="146525"/>
            </a:xfrm>
            <a:custGeom>
              <a:avLst/>
              <a:gdLst/>
              <a:ahLst/>
              <a:cxnLst/>
              <a:rect l="l" t="t" r="r" b="b"/>
              <a:pathLst>
                <a:path w="9137" h="5861" extrusionOk="0">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52" name="Google Shape;10852;p84"/>
          <p:cNvSpPr/>
          <p:nvPr/>
        </p:nvSpPr>
        <p:spPr>
          <a:xfrm>
            <a:off x="7591624" y="2805562"/>
            <a:ext cx="313426" cy="341579"/>
          </a:xfrm>
          <a:custGeom>
            <a:avLst/>
            <a:gdLst/>
            <a:ahLst/>
            <a:cxnLst/>
            <a:rect l="l" t="t" r="r" b="b"/>
            <a:pathLst>
              <a:path w="12981" h="14147" extrusionOk="0">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53" name="Google Shape;10853;p84"/>
          <p:cNvGrpSpPr/>
          <p:nvPr/>
        </p:nvGrpSpPr>
        <p:grpSpPr>
          <a:xfrm>
            <a:off x="6649772" y="2779651"/>
            <a:ext cx="375044" cy="340541"/>
            <a:chOff x="-8692750" y="1622100"/>
            <a:chExt cx="388325" cy="352600"/>
          </a:xfrm>
        </p:grpSpPr>
        <p:sp>
          <p:nvSpPr>
            <p:cNvPr id="10854" name="Google Shape;10854;p84"/>
            <p:cNvSpPr/>
            <p:nvPr/>
          </p:nvSpPr>
          <p:spPr>
            <a:xfrm>
              <a:off x="-8692750" y="1622100"/>
              <a:ext cx="388325" cy="352600"/>
            </a:xfrm>
            <a:custGeom>
              <a:avLst/>
              <a:gdLst/>
              <a:ahLst/>
              <a:cxnLst/>
              <a:rect l="l" t="t" r="r" b="b"/>
              <a:pathLst>
                <a:path w="15533" h="14104" extrusionOk="0">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84"/>
            <p:cNvSpPr/>
            <p:nvPr/>
          </p:nvSpPr>
          <p:spPr>
            <a:xfrm>
              <a:off x="-8532875" y="1767625"/>
              <a:ext cx="67775" cy="61850"/>
            </a:xfrm>
            <a:custGeom>
              <a:avLst/>
              <a:gdLst/>
              <a:ahLst/>
              <a:cxnLst/>
              <a:rect l="l" t="t" r="r" b="b"/>
              <a:pathLst>
                <a:path w="2711" h="2474" extrusionOk="0">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6" name="Google Shape;10856;p84"/>
          <p:cNvGrpSpPr/>
          <p:nvPr/>
        </p:nvGrpSpPr>
        <p:grpSpPr>
          <a:xfrm>
            <a:off x="5304253" y="1531907"/>
            <a:ext cx="341555" cy="341579"/>
            <a:chOff x="-13529550" y="1639425"/>
            <a:chExt cx="353650" cy="353675"/>
          </a:xfrm>
        </p:grpSpPr>
        <p:sp>
          <p:nvSpPr>
            <p:cNvPr id="10857" name="Google Shape;10857;p84"/>
            <p:cNvSpPr/>
            <p:nvPr/>
          </p:nvSpPr>
          <p:spPr>
            <a:xfrm>
              <a:off x="-13529550" y="1910125"/>
              <a:ext cx="353650" cy="82975"/>
            </a:xfrm>
            <a:custGeom>
              <a:avLst/>
              <a:gdLst/>
              <a:ahLst/>
              <a:cxnLst/>
              <a:rect l="l" t="t" r="r" b="b"/>
              <a:pathLst>
                <a:path w="14146" h="3319" extrusionOk="0">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84"/>
            <p:cNvSpPr/>
            <p:nvPr/>
          </p:nvSpPr>
          <p:spPr>
            <a:xfrm>
              <a:off x="-13383850" y="1681175"/>
              <a:ext cx="40975" cy="41775"/>
            </a:xfrm>
            <a:custGeom>
              <a:avLst/>
              <a:gdLst/>
              <a:ahLst/>
              <a:cxnLst/>
              <a:rect l="l" t="t" r="r" b="b"/>
              <a:pathLst>
                <a:path w="1639" h="1671" extrusionOk="0">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84"/>
            <p:cNvSpPr/>
            <p:nvPr/>
          </p:nvSpPr>
          <p:spPr>
            <a:xfrm>
              <a:off x="-13446075" y="1692200"/>
              <a:ext cx="41775" cy="41775"/>
            </a:xfrm>
            <a:custGeom>
              <a:avLst/>
              <a:gdLst/>
              <a:ahLst/>
              <a:cxnLst/>
              <a:rect l="l" t="t" r="r" b="b"/>
              <a:pathLst>
                <a:path w="1671" h="1671" extrusionOk="0">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84"/>
            <p:cNvSpPr/>
            <p:nvPr/>
          </p:nvSpPr>
          <p:spPr>
            <a:xfrm>
              <a:off x="-13446075" y="1796175"/>
              <a:ext cx="41775" cy="40975"/>
            </a:xfrm>
            <a:custGeom>
              <a:avLst/>
              <a:gdLst/>
              <a:ahLst/>
              <a:cxnLst/>
              <a:rect l="l" t="t" r="r" b="b"/>
              <a:pathLst>
                <a:path w="1671" h="1639" extrusionOk="0">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84"/>
            <p:cNvSpPr/>
            <p:nvPr/>
          </p:nvSpPr>
          <p:spPr>
            <a:xfrm>
              <a:off x="-13487025" y="1743400"/>
              <a:ext cx="40975" cy="41775"/>
            </a:xfrm>
            <a:custGeom>
              <a:avLst/>
              <a:gdLst/>
              <a:ahLst/>
              <a:cxnLst/>
              <a:rect l="l" t="t" r="r" b="b"/>
              <a:pathLst>
                <a:path w="1639" h="1671" extrusionOk="0">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84"/>
            <p:cNvSpPr/>
            <p:nvPr/>
          </p:nvSpPr>
          <p:spPr>
            <a:xfrm>
              <a:off x="-13383850" y="1805625"/>
              <a:ext cx="40975" cy="41775"/>
            </a:xfrm>
            <a:custGeom>
              <a:avLst/>
              <a:gdLst/>
              <a:ahLst/>
              <a:cxnLst/>
              <a:rect l="l" t="t" r="r" b="b"/>
              <a:pathLst>
                <a:path w="1639" h="1671" extrusionOk="0">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84"/>
            <p:cNvSpPr/>
            <p:nvPr/>
          </p:nvSpPr>
          <p:spPr>
            <a:xfrm>
              <a:off x="-13529550" y="1639425"/>
              <a:ext cx="352075" cy="248925"/>
            </a:xfrm>
            <a:custGeom>
              <a:avLst/>
              <a:gdLst/>
              <a:ahLst/>
              <a:cxnLst/>
              <a:rect l="l" t="t" r="r" b="b"/>
              <a:pathLst>
                <a:path w="14083" h="9957" extrusionOk="0">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84"/>
            <p:cNvSpPr/>
            <p:nvPr/>
          </p:nvSpPr>
          <p:spPr>
            <a:xfrm>
              <a:off x="-13323200" y="1722925"/>
              <a:ext cx="104775" cy="82725"/>
            </a:xfrm>
            <a:custGeom>
              <a:avLst/>
              <a:gdLst/>
              <a:ahLst/>
              <a:cxnLst/>
              <a:rect l="l" t="t" r="r" b="b"/>
              <a:pathLst>
                <a:path w="4191" h="3309" extrusionOk="0">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5" name="Google Shape;10865;p84"/>
          <p:cNvGrpSpPr/>
          <p:nvPr/>
        </p:nvGrpSpPr>
        <p:grpSpPr>
          <a:xfrm>
            <a:off x="5303106" y="1940489"/>
            <a:ext cx="343849" cy="340058"/>
            <a:chOff x="-13531925" y="2075775"/>
            <a:chExt cx="356025" cy="352100"/>
          </a:xfrm>
        </p:grpSpPr>
        <p:sp>
          <p:nvSpPr>
            <p:cNvPr id="10866" name="Google Shape;10866;p84"/>
            <p:cNvSpPr/>
            <p:nvPr/>
          </p:nvSpPr>
          <p:spPr>
            <a:xfrm>
              <a:off x="-13531925" y="2075775"/>
              <a:ext cx="356025" cy="352100"/>
            </a:xfrm>
            <a:custGeom>
              <a:avLst/>
              <a:gdLst/>
              <a:ahLst/>
              <a:cxnLst/>
              <a:rect l="l" t="t" r="r" b="b"/>
              <a:pathLst>
                <a:path w="14241" h="14084" extrusionOk="0">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84"/>
            <p:cNvSpPr/>
            <p:nvPr/>
          </p:nvSpPr>
          <p:spPr>
            <a:xfrm>
              <a:off x="-13384625" y="2282125"/>
              <a:ext cx="63025" cy="60675"/>
            </a:xfrm>
            <a:custGeom>
              <a:avLst/>
              <a:gdLst/>
              <a:ahLst/>
              <a:cxnLst/>
              <a:rect l="l" t="t" r="r" b="b"/>
              <a:pathLst>
                <a:path w="2521" h="2427" extrusionOk="0">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8" name="Google Shape;10868;p84"/>
          <p:cNvGrpSpPr/>
          <p:nvPr/>
        </p:nvGrpSpPr>
        <p:grpSpPr>
          <a:xfrm>
            <a:off x="5304627" y="2348694"/>
            <a:ext cx="340807" cy="340807"/>
            <a:chOff x="-13528775" y="2507400"/>
            <a:chExt cx="352875" cy="352875"/>
          </a:xfrm>
        </p:grpSpPr>
        <p:sp>
          <p:nvSpPr>
            <p:cNvPr id="10869" name="Google Shape;10869;p84"/>
            <p:cNvSpPr/>
            <p:nvPr/>
          </p:nvSpPr>
          <p:spPr>
            <a:xfrm>
              <a:off x="-13528775" y="2507400"/>
              <a:ext cx="352875" cy="352875"/>
            </a:xfrm>
            <a:custGeom>
              <a:avLst/>
              <a:gdLst/>
              <a:ahLst/>
              <a:cxnLst/>
              <a:rect l="l" t="t" r="r" b="b"/>
              <a:pathLst>
                <a:path w="14115" h="14115" extrusionOk="0">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84"/>
            <p:cNvSpPr/>
            <p:nvPr/>
          </p:nvSpPr>
          <p:spPr>
            <a:xfrm>
              <a:off x="-13403525" y="2673750"/>
              <a:ext cx="123675" cy="145750"/>
            </a:xfrm>
            <a:custGeom>
              <a:avLst/>
              <a:gdLst/>
              <a:ahLst/>
              <a:cxnLst/>
              <a:rect l="l" t="t" r="r" b="b"/>
              <a:pathLst>
                <a:path w="4947" h="5830" extrusionOk="0">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84"/>
            <p:cNvSpPr/>
            <p:nvPr/>
          </p:nvSpPr>
          <p:spPr>
            <a:xfrm>
              <a:off x="-13486225" y="2559375"/>
              <a:ext cx="40975" cy="41775"/>
            </a:xfrm>
            <a:custGeom>
              <a:avLst/>
              <a:gdLst/>
              <a:ahLst/>
              <a:cxnLst/>
              <a:rect l="l" t="t" r="r" b="b"/>
              <a:pathLst>
                <a:path w="1639" h="1671" extrusionOk="0">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72" name="Google Shape;10872;p84"/>
          <p:cNvSpPr/>
          <p:nvPr/>
        </p:nvSpPr>
        <p:spPr>
          <a:xfrm>
            <a:off x="7123388" y="1563105"/>
            <a:ext cx="341579" cy="279189"/>
          </a:xfrm>
          <a:custGeom>
            <a:avLst/>
            <a:gdLst/>
            <a:ahLst/>
            <a:cxnLst/>
            <a:rect l="l" t="t" r="r" b="b"/>
            <a:pathLst>
              <a:path w="14147" h="11563" extrusionOk="0">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84"/>
          <p:cNvSpPr/>
          <p:nvPr/>
        </p:nvSpPr>
        <p:spPr>
          <a:xfrm>
            <a:off x="7123014" y="1940202"/>
            <a:ext cx="342328" cy="340638"/>
          </a:xfrm>
          <a:custGeom>
            <a:avLst/>
            <a:gdLst/>
            <a:ahLst/>
            <a:cxnLst/>
            <a:rect l="l" t="t" r="r" b="b"/>
            <a:pathLst>
              <a:path w="14178" h="14108" extrusionOk="0">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74" name="Google Shape;10874;p84"/>
          <p:cNvGrpSpPr/>
          <p:nvPr/>
        </p:nvGrpSpPr>
        <p:grpSpPr>
          <a:xfrm>
            <a:off x="7140133" y="2348308"/>
            <a:ext cx="308090" cy="341579"/>
            <a:chOff x="-11747150" y="2530225"/>
            <a:chExt cx="319000" cy="353675"/>
          </a:xfrm>
        </p:grpSpPr>
        <p:sp>
          <p:nvSpPr>
            <p:cNvPr id="10875" name="Google Shape;10875;p84"/>
            <p:cNvSpPr/>
            <p:nvPr/>
          </p:nvSpPr>
          <p:spPr>
            <a:xfrm>
              <a:off x="-11747150" y="2530225"/>
              <a:ext cx="319000" cy="353675"/>
            </a:xfrm>
            <a:custGeom>
              <a:avLst/>
              <a:gdLst/>
              <a:ahLst/>
              <a:cxnLst/>
              <a:rect l="l" t="t" r="r" b="b"/>
              <a:pathLst>
                <a:path w="12760" h="14147" extrusionOk="0">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84"/>
            <p:cNvSpPr/>
            <p:nvPr/>
          </p:nvSpPr>
          <p:spPr>
            <a:xfrm>
              <a:off x="-11640825" y="2592450"/>
              <a:ext cx="104775" cy="42550"/>
            </a:xfrm>
            <a:custGeom>
              <a:avLst/>
              <a:gdLst/>
              <a:ahLst/>
              <a:cxnLst/>
              <a:rect l="l" t="t" r="r" b="b"/>
              <a:pathLst>
                <a:path w="4191" h="1702" extrusionOk="0">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7" name="Google Shape;10877;p84"/>
          <p:cNvGrpSpPr/>
          <p:nvPr/>
        </p:nvGrpSpPr>
        <p:grpSpPr>
          <a:xfrm>
            <a:off x="5304627" y="2779519"/>
            <a:ext cx="340807" cy="340807"/>
            <a:chOff x="-10027775" y="1622900"/>
            <a:chExt cx="352875" cy="352875"/>
          </a:xfrm>
        </p:grpSpPr>
        <p:sp>
          <p:nvSpPr>
            <p:cNvPr id="10878" name="Google Shape;10878;p84"/>
            <p:cNvSpPr/>
            <p:nvPr/>
          </p:nvSpPr>
          <p:spPr>
            <a:xfrm>
              <a:off x="-10027775" y="1622900"/>
              <a:ext cx="352875" cy="352875"/>
            </a:xfrm>
            <a:custGeom>
              <a:avLst/>
              <a:gdLst/>
              <a:ahLst/>
              <a:cxnLst/>
              <a:rect l="l" t="t" r="r" b="b"/>
              <a:pathLst>
                <a:path w="14115" h="14115" extrusionOk="0">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84"/>
            <p:cNvSpPr/>
            <p:nvPr/>
          </p:nvSpPr>
          <p:spPr>
            <a:xfrm>
              <a:off x="-9923800" y="1705600"/>
              <a:ext cx="145725" cy="20500"/>
            </a:xfrm>
            <a:custGeom>
              <a:avLst/>
              <a:gdLst/>
              <a:ahLst/>
              <a:cxnLst/>
              <a:rect l="l" t="t" r="r" b="b"/>
              <a:pathLst>
                <a:path w="5829" h="820" extrusionOk="0">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84"/>
            <p:cNvSpPr/>
            <p:nvPr/>
          </p:nvSpPr>
          <p:spPr>
            <a:xfrm>
              <a:off x="-9902550" y="1746550"/>
              <a:ext cx="83525" cy="20500"/>
            </a:xfrm>
            <a:custGeom>
              <a:avLst/>
              <a:gdLst/>
              <a:ahLst/>
              <a:cxnLst/>
              <a:rect l="l" t="t" r="r" b="b"/>
              <a:pathLst>
                <a:path w="3341" h="820" extrusionOk="0">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84"/>
            <p:cNvSpPr/>
            <p:nvPr/>
          </p:nvSpPr>
          <p:spPr>
            <a:xfrm>
              <a:off x="-9923800" y="1788300"/>
              <a:ext cx="145725" cy="20500"/>
            </a:xfrm>
            <a:custGeom>
              <a:avLst/>
              <a:gdLst/>
              <a:ahLst/>
              <a:cxnLst/>
              <a:rect l="l" t="t" r="r" b="b"/>
              <a:pathLst>
                <a:path w="5829" h="820" extrusionOk="0">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84"/>
            <p:cNvSpPr/>
            <p:nvPr/>
          </p:nvSpPr>
          <p:spPr>
            <a:xfrm>
              <a:off x="-9901750" y="1828450"/>
              <a:ext cx="83500" cy="21300"/>
            </a:xfrm>
            <a:custGeom>
              <a:avLst/>
              <a:gdLst/>
              <a:ahLst/>
              <a:cxnLst/>
              <a:rect l="l" t="t" r="r" b="b"/>
              <a:pathLst>
                <a:path w="3340" h="852" extrusionOk="0">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84"/>
            <p:cNvSpPr/>
            <p:nvPr/>
          </p:nvSpPr>
          <p:spPr>
            <a:xfrm>
              <a:off x="-9923025" y="1871000"/>
              <a:ext cx="145725" cy="20500"/>
            </a:xfrm>
            <a:custGeom>
              <a:avLst/>
              <a:gdLst/>
              <a:ahLst/>
              <a:cxnLst/>
              <a:rect l="l" t="t" r="r" b="b"/>
              <a:pathLst>
                <a:path w="5829" h="820" extrusionOk="0">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84" name="Google Shape;10884;p84"/>
          <p:cNvSpPr/>
          <p:nvPr/>
        </p:nvSpPr>
        <p:spPr>
          <a:xfrm>
            <a:off x="5311472" y="3186872"/>
            <a:ext cx="327116" cy="341748"/>
          </a:xfrm>
          <a:custGeom>
            <a:avLst/>
            <a:gdLst/>
            <a:ahLst/>
            <a:cxnLst/>
            <a:rect l="l" t="t" r="r" b="b"/>
            <a:pathLst>
              <a:path w="13548" h="14154" extrusionOk="0">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85" name="Google Shape;10885;p84"/>
          <p:cNvGrpSpPr/>
          <p:nvPr/>
        </p:nvGrpSpPr>
        <p:grpSpPr>
          <a:xfrm>
            <a:off x="8031595" y="2805183"/>
            <a:ext cx="322553" cy="342328"/>
            <a:chOff x="-10019125" y="2490075"/>
            <a:chExt cx="333975" cy="354450"/>
          </a:xfrm>
        </p:grpSpPr>
        <p:sp>
          <p:nvSpPr>
            <p:cNvPr id="10886" name="Google Shape;10886;p84"/>
            <p:cNvSpPr/>
            <p:nvPr/>
          </p:nvSpPr>
          <p:spPr>
            <a:xfrm>
              <a:off x="-10019125" y="2490850"/>
              <a:ext cx="333975" cy="353675"/>
            </a:xfrm>
            <a:custGeom>
              <a:avLst/>
              <a:gdLst/>
              <a:ahLst/>
              <a:cxnLst/>
              <a:rect l="l" t="t" r="r" b="b"/>
              <a:pathLst>
                <a:path w="13359" h="14147" extrusionOk="0">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84"/>
            <p:cNvSpPr/>
            <p:nvPr/>
          </p:nvSpPr>
          <p:spPr>
            <a:xfrm>
              <a:off x="-10016750" y="2491050"/>
              <a:ext cx="63825" cy="61850"/>
            </a:xfrm>
            <a:custGeom>
              <a:avLst/>
              <a:gdLst/>
              <a:ahLst/>
              <a:cxnLst/>
              <a:rect l="l" t="t" r="r" b="b"/>
              <a:pathLst>
                <a:path w="2553" h="2474" extrusionOk="0">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84"/>
            <p:cNvSpPr/>
            <p:nvPr/>
          </p:nvSpPr>
          <p:spPr>
            <a:xfrm>
              <a:off x="-9933275" y="2490075"/>
              <a:ext cx="20525" cy="63025"/>
            </a:xfrm>
            <a:custGeom>
              <a:avLst/>
              <a:gdLst/>
              <a:ahLst/>
              <a:cxnLst/>
              <a:rect l="l" t="t" r="r" b="b"/>
              <a:pathLst>
                <a:path w="821" h="2521" extrusionOk="0">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84"/>
            <p:cNvSpPr/>
            <p:nvPr/>
          </p:nvSpPr>
          <p:spPr>
            <a:xfrm>
              <a:off x="-10015975" y="2573550"/>
              <a:ext cx="63050" cy="20500"/>
            </a:xfrm>
            <a:custGeom>
              <a:avLst/>
              <a:gdLst/>
              <a:ahLst/>
              <a:cxnLst/>
              <a:rect l="l" t="t" r="r" b="b"/>
              <a:pathLst>
                <a:path w="2522" h="820" extrusionOk="0">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0" name="Google Shape;10890;p84"/>
          <p:cNvGrpSpPr/>
          <p:nvPr/>
        </p:nvGrpSpPr>
        <p:grpSpPr>
          <a:xfrm>
            <a:off x="6661180" y="3186193"/>
            <a:ext cx="352227" cy="343100"/>
            <a:chOff x="-8684100" y="2032450"/>
            <a:chExt cx="364700" cy="355250"/>
          </a:xfrm>
        </p:grpSpPr>
        <p:sp>
          <p:nvSpPr>
            <p:cNvPr id="10891" name="Google Shape;10891;p84"/>
            <p:cNvSpPr/>
            <p:nvPr/>
          </p:nvSpPr>
          <p:spPr>
            <a:xfrm>
              <a:off x="-8684100" y="2032450"/>
              <a:ext cx="364700" cy="355250"/>
            </a:xfrm>
            <a:custGeom>
              <a:avLst/>
              <a:gdLst/>
              <a:ahLst/>
              <a:cxnLst/>
              <a:rect l="l" t="t" r="r" b="b"/>
              <a:pathLst>
                <a:path w="14588" h="14210" extrusionOk="0">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84"/>
            <p:cNvSpPr/>
            <p:nvPr/>
          </p:nvSpPr>
          <p:spPr>
            <a:xfrm>
              <a:off x="-8637625" y="2231725"/>
              <a:ext cx="81950" cy="32525"/>
            </a:xfrm>
            <a:custGeom>
              <a:avLst/>
              <a:gdLst/>
              <a:ahLst/>
              <a:cxnLst/>
              <a:rect l="l" t="t" r="r" b="b"/>
              <a:pathLst>
                <a:path w="3278" h="1301" extrusionOk="0">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84"/>
            <p:cNvSpPr/>
            <p:nvPr/>
          </p:nvSpPr>
          <p:spPr>
            <a:xfrm>
              <a:off x="-8558075" y="2267375"/>
              <a:ext cx="38625" cy="79950"/>
            </a:xfrm>
            <a:custGeom>
              <a:avLst/>
              <a:gdLst/>
              <a:ahLst/>
              <a:cxnLst/>
              <a:rect l="l" t="t" r="r" b="b"/>
              <a:pathLst>
                <a:path w="1545" h="3198" extrusionOk="0">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94" name="Google Shape;10894;p84"/>
          <p:cNvSpPr/>
          <p:nvPr/>
        </p:nvSpPr>
        <p:spPr>
          <a:xfrm>
            <a:off x="5773709" y="1532296"/>
            <a:ext cx="300509" cy="340807"/>
          </a:xfrm>
          <a:custGeom>
            <a:avLst/>
            <a:gdLst/>
            <a:ahLst/>
            <a:cxnLst/>
            <a:rect l="l" t="t" r="r" b="b"/>
            <a:pathLst>
              <a:path w="12446" h="14115" extrusionOk="0">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95" name="Google Shape;10895;p84"/>
          <p:cNvGrpSpPr/>
          <p:nvPr/>
        </p:nvGrpSpPr>
        <p:grpSpPr>
          <a:xfrm>
            <a:off x="5752039" y="1939656"/>
            <a:ext cx="343849" cy="341724"/>
            <a:chOff x="-13095575" y="2073400"/>
            <a:chExt cx="356025" cy="353825"/>
          </a:xfrm>
        </p:grpSpPr>
        <p:sp>
          <p:nvSpPr>
            <p:cNvPr id="10896" name="Google Shape;10896;p84"/>
            <p:cNvSpPr/>
            <p:nvPr/>
          </p:nvSpPr>
          <p:spPr>
            <a:xfrm>
              <a:off x="-13095575" y="2073400"/>
              <a:ext cx="356025" cy="353825"/>
            </a:xfrm>
            <a:custGeom>
              <a:avLst/>
              <a:gdLst/>
              <a:ahLst/>
              <a:cxnLst/>
              <a:rect l="l" t="t" r="r" b="b"/>
              <a:pathLst>
                <a:path w="14241" h="14153" extrusionOk="0">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84"/>
            <p:cNvSpPr/>
            <p:nvPr/>
          </p:nvSpPr>
          <p:spPr>
            <a:xfrm>
              <a:off x="-13055400" y="2115150"/>
              <a:ext cx="271750" cy="187475"/>
            </a:xfrm>
            <a:custGeom>
              <a:avLst/>
              <a:gdLst/>
              <a:ahLst/>
              <a:cxnLst/>
              <a:rect l="l" t="t" r="r" b="b"/>
              <a:pathLst>
                <a:path w="10870" h="7499" extrusionOk="0">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84"/>
            <p:cNvSpPr/>
            <p:nvPr/>
          </p:nvSpPr>
          <p:spPr>
            <a:xfrm>
              <a:off x="-12887650" y="2156100"/>
              <a:ext cx="63050" cy="22100"/>
            </a:xfrm>
            <a:custGeom>
              <a:avLst/>
              <a:gdLst/>
              <a:ahLst/>
              <a:cxnLst/>
              <a:rect l="l" t="t" r="r" b="b"/>
              <a:pathLst>
                <a:path w="2522" h="884" extrusionOk="0">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84"/>
            <p:cNvSpPr/>
            <p:nvPr/>
          </p:nvSpPr>
          <p:spPr>
            <a:xfrm>
              <a:off x="-12888425" y="2198650"/>
              <a:ext cx="63025" cy="21275"/>
            </a:xfrm>
            <a:custGeom>
              <a:avLst/>
              <a:gdLst/>
              <a:ahLst/>
              <a:cxnLst/>
              <a:rect l="l" t="t" r="r" b="b"/>
              <a:pathLst>
                <a:path w="2521" h="851" extrusionOk="0">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84"/>
            <p:cNvSpPr/>
            <p:nvPr/>
          </p:nvSpPr>
          <p:spPr>
            <a:xfrm>
              <a:off x="-12888425" y="2239600"/>
              <a:ext cx="63025" cy="22075"/>
            </a:xfrm>
            <a:custGeom>
              <a:avLst/>
              <a:gdLst/>
              <a:ahLst/>
              <a:cxnLst/>
              <a:rect l="l" t="t" r="r" b="b"/>
              <a:pathLst>
                <a:path w="2521" h="883" extrusionOk="0">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84"/>
            <p:cNvSpPr/>
            <p:nvPr/>
          </p:nvSpPr>
          <p:spPr>
            <a:xfrm>
              <a:off x="-13012875" y="2156100"/>
              <a:ext cx="63025" cy="22100"/>
            </a:xfrm>
            <a:custGeom>
              <a:avLst/>
              <a:gdLst/>
              <a:ahLst/>
              <a:cxnLst/>
              <a:rect l="l" t="t" r="r" b="b"/>
              <a:pathLst>
                <a:path w="2521" h="884" extrusionOk="0">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84"/>
            <p:cNvSpPr/>
            <p:nvPr/>
          </p:nvSpPr>
          <p:spPr>
            <a:xfrm>
              <a:off x="-13012875" y="2198650"/>
              <a:ext cx="63025" cy="21275"/>
            </a:xfrm>
            <a:custGeom>
              <a:avLst/>
              <a:gdLst/>
              <a:ahLst/>
              <a:cxnLst/>
              <a:rect l="l" t="t" r="r" b="b"/>
              <a:pathLst>
                <a:path w="2521" h="851" extrusionOk="0">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84"/>
            <p:cNvSpPr/>
            <p:nvPr/>
          </p:nvSpPr>
          <p:spPr>
            <a:xfrm>
              <a:off x="-13012875" y="2239600"/>
              <a:ext cx="63025" cy="22075"/>
            </a:xfrm>
            <a:custGeom>
              <a:avLst/>
              <a:gdLst/>
              <a:ahLst/>
              <a:cxnLst/>
              <a:rect l="l" t="t" r="r" b="b"/>
              <a:pathLst>
                <a:path w="2521" h="883" extrusionOk="0">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04" name="Google Shape;10904;p84"/>
          <p:cNvSpPr/>
          <p:nvPr/>
        </p:nvSpPr>
        <p:spPr>
          <a:xfrm>
            <a:off x="5753174" y="2348698"/>
            <a:ext cx="341579" cy="340807"/>
          </a:xfrm>
          <a:custGeom>
            <a:avLst/>
            <a:gdLst/>
            <a:ahLst/>
            <a:cxnLst/>
            <a:rect l="l" t="t" r="r" b="b"/>
            <a:pathLst>
              <a:path w="14147" h="14115" extrusionOk="0">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05" name="Google Shape;10905;p84"/>
          <p:cNvGrpSpPr/>
          <p:nvPr/>
        </p:nvGrpSpPr>
        <p:grpSpPr>
          <a:xfrm>
            <a:off x="7576787" y="1531485"/>
            <a:ext cx="343100" cy="342424"/>
            <a:chOff x="-11332875" y="1660700"/>
            <a:chExt cx="355250" cy="354550"/>
          </a:xfrm>
        </p:grpSpPr>
        <p:sp>
          <p:nvSpPr>
            <p:cNvPr id="10906" name="Google Shape;10906;p84"/>
            <p:cNvSpPr/>
            <p:nvPr/>
          </p:nvSpPr>
          <p:spPr>
            <a:xfrm>
              <a:off x="-11332875" y="1660700"/>
              <a:ext cx="355250" cy="354550"/>
            </a:xfrm>
            <a:custGeom>
              <a:avLst/>
              <a:gdLst/>
              <a:ahLst/>
              <a:cxnLst/>
              <a:rect l="l" t="t" r="r" b="b"/>
              <a:pathLst>
                <a:path w="14210" h="14182" extrusionOk="0">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84"/>
            <p:cNvSpPr/>
            <p:nvPr/>
          </p:nvSpPr>
          <p:spPr>
            <a:xfrm>
              <a:off x="-11072175" y="1734725"/>
              <a:ext cx="41775" cy="41000"/>
            </a:xfrm>
            <a:custGeom>
              <a:avLst/>
              <a:gdLst/>
              <a:ahLst/>
              <a:cxnLst/>
              <a:rect l="l" t="t" r="r" b="b"/>
              <a:pathLst>
                <a:path w="1671" h="1640" extrusionOk="0">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84"/>
            <p:cNvSpPr/>
            <p:nvPr/>
          </p:nvSpPr>
          <p:spPr>
            <a:xfrm>
              <a:off x="-11278525" y="1734725"/>
              <a:ext cx="40975" cy="41000"/>
            </a:xfrm>
            <a:custGeom>
              <a:avLst/>
              <a:gdLst/>
              <a:ahLst/>
              <a:cxnLst/>
              <a:rect l="l" t="t" r="r" b="b"/>
              <a:pathLst>
                <a:path w="1639" h="1640" extrusionOk="0">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84"/>
            <p:cNvSpPr/>
            <p:nvPr/>
          </p:nvSpPr>
          <p:spPr>
            <a:xfrm>
              <a:off x="-11175350" y="1714250"/>
              <a:ext cx="40975" cy="41000"/>
            </a:xfrm>
            <a:custGeom>
              <a:avLst/>
              <a:gdLst/>
              <a:ahLst/>
              <a:cxnLst/>
              <a:rect l="l" t="t" r="r" b="b"/>
              <a:pathLst>
                <a:path w="1639" h="1640" extrusionOk="0">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10" name="Google Shape;10910;p84"/>
          <p:cNvSpPr/>
          <p:nvPr/>
        </p:nvSpPr>
        <p:spPr>
          <a:xfrm>
            <a:off x="7575652" y="1940879"/>
            <a:ext cx="345370" cy="339286"/>
          </a:xfrm>
          <a:custGeom>
            <a:avLst/>
            <a:gdLst/>
            <a:ahLst/>
            <a:cxnLst/>
            <a:rect l="l" t="t" r="r" b="b"/>
            <a:pathLst>
              <a:path w="14304" h="14052" extrusionOk="0">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84"/>
          <p:cNvSpPr/>
          <p:nvPr/>
        </p:nvSpPr>
        <p:spPr>
          <a:xfrm>
            <a:off x="7576413" y="2369608"/>
            <a:ext cx="343849" cy="298988"/>
          </a:xfrm>
          <a:custGeom>
            <a:avLst/>
            <a:gdLst/>
            <a:ahLst/>
            <a:cxnLst/>
            <a:rect l="l" t="t" r="r" b="b"/>
            <a:pathLst>
              <a:path w="14241" h="12383" extrusionOk="0">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12" name="Google Shape;10912;p84"/>
          <p:cNvGrpSpPr/>
          <p:nvPr/>
        </p:nvGrpSpPr>
        <p:grpSpPr>
          <a:xfrm>
            <a:off x="5774096" y="2777997"/>
            <a:ext cx="299736" cy="343849"/>
            <a:chOff x="-9570950" y="1622100"/>
            <a:chExt cx="310350" cy="356025"/>
          </a:xfrm>
        </p:grpSpPr>
        <p:sp>
          <p:nvSpPr>
            <p:cNvPr id="10913" name="Google Shape;10913;p84"/>
            <p:cNvSpPr/>
            <p:nvPr/>
          </p:nvSpPr>
          <p:spPr>
            <a:xfrm>
              <a:off x="-9570950" y="1622100"/>
              <a:ext cx="310350" cy="356025"/>
            </a:xfrm>
            <a:custGeom>
              <a:avLst/>
              <a:gdLst/>
              <a:ahLst/>
              <a:cxnLst/>
              <a:rect l="l" t="t" r="r" b="b"/>
              <a:pathLst>
                <a:path w="12414" h="14241" extrusionOk="0">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84"/>
            <p:cNvSpPr/>
            <p:nvPr/>
          </p:nvSpPr>
          <p:spPr>
            <a:xfrm>
              <a:off x="-9426025" y="1695350"/>
              <a:ext cx="63025" cy="62250"/>
            </a:xfrm>
            <a:custGeom>
              <a:avLst/>
              <a:gdLst/>
              <a:ahLst/>
              <a:cxnLst/>
              <a:rect l="l" t="t" r="r" b="b"/>
              <a:pathLst>
                <a:path w="2521" h="2490" extrusionOk="0">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5" name="Google Shape;10915;p84"/>
          <p:cNvGrpSpPr/>
          <p:nvPr/>
        </p:nvGrpSpPr>
        <p:grpSpPr>
          <a:xfrm>
            <a:off x="5752800" y="3186953"/>
            <a:ext cx="342328" cy="341579"/>
            <a:chOff x="-9594575" y="2056875"/>
            <a:chExt cx="354450" cy="353675"/>
          </a:xfrm>
        </p:grpSpPr>
        <p:sp>
          <p:nvSpPr>
            <p:cNvPr id="10916" name="Google Shape;10916;p84"/>
            <p:cNvSpPr/>
            <p:nvPr/>
          </p:nvSpPr>
          <p:spPr>
            <a:xfrm>
              <a:off x="-9594575" y="2056875"/>
              <a:ext cx="354450" cy="353675"/>
            </a:xfrm>
            <a:custGeom>
              <a:avLst/>
              <a:gdLst/>
              <a:ahLst/>
              <a:cxnLst/>
              <a:rect l="l" t="t" r="r" b="b"/>
              <a:pathLst>
                <a:path w="14178" h="14147" extrusionOk="0">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84"/>
            <p:cNvSpPr/>
            <p:nvPr/>
          </p:nvSpPr>
          <p:spPr>
            <a:xfrm>
              <a:off x="-9342550" y="2305750"/>
              <a:ext cx="62250" cy="62250"/>
            </a:xfrm>
            <a:custGeom>
              <a:avLst/>
              <a:gdLst/>
              <a:ahLst/>
              <a:cxnLst/>
              <a:rect l="l" t="t" r="r" b="b"/>
              <a:pathLst>
                <a:path w="2490" h="2490" extrusionOk="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84"/>
            <p:cNvSpPr/>
            <p:nvPr/>
          </p:nvSpPr>
          <p:spPr>
            <a:xfrm>
              <a:off x="-9552050" y="2305750"/>
              <a:ext cx="63025" cy="62250"/>
            </a:xfrm>
            <a:custGeom>
              <a:avLst/>
              <a:gdLst/>
              <a:ahLst/>
              <a:cxnLst/>
              <a:rect l="l" t="t" r="r" b="b"/>
              <a:pathLst>
                <a:path w="2521" h="2490" extrusionOk="0">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19" name="Google Shape;10919;p84"/>
          <p:cNvSpPr/>
          <p:nvPr/>
        </p:nvSpPr>
        <p:spPr>
          <a:xfrm>
            <a:off x="7123002" y="3217391"/>
            <a:ext cx="342352" cy="280710"/>
          </a:xfrm>
          <a:custGeom>
            <a:avLst/>
            <a:gdLst/>
            <a:ahLst/>
            <a:cxnLst/>
            <a:rect l="l" t="t" r="r" b="b"/>
            <a:pathLst>
              <a:path w="14179" h="11626" extrusionOk="0">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20" name="Google Shape;10920;p84"/>
          <p:cNvGrpSpPr/>
          <p:nvPr/>
        </p:nvGrpSpPr>
        <p:grpSpPr>
          <a:xfrm>
            <a:off x="6208482" y="1532293"/>
            <a:ext cx="342328" cy="340807"/>
            <a:chOff x="-12661600" y="1640225"/>
            <a:chExt cx="354450" cy="352875"/>
          </a:xfrm>
        </p:grpSpPr>
        <p:sp>
          <p:nvSpPr>
            <p:cNvPr id="10921" name="Google Shape;10921;p84"/>
            <p:cNvSpPr/>
            <p:nvPr/>
          </p:nvSpPr>
          <p:spPr>
            <a:xfrm>
              <a:off x="-12661600" y="1764675"/>
              <a:ext cx="188275" cy="228425"/>
            </a:xfrm>
            <a:custGeom>
              <a:avLst/>
              <a:gdLst/>
              <a:ahLst/>
              <a:cxnLst/>
              <a:rect l="l" t="t" r="r" b="b"/>
              <a:pathLst>
                <a:path w="7531" h="9137" extrusionOk="0">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84"/>
            <p:cNvSpPr/>
            <p:nvPr/>
          </p:nvSpPr>
          <p:spPr>
            <a:xfrm>
              <a:off x="-12451300" y="1640225"/>
              <a:ext cx="144150" cy="350500"/>
            </a:xfrm>
            <a:custGeom>
              <a:avLst/>
              <a:gdLst/>
              <a:ahLst/>
              <a:cxnLst/>
              <a:rect l="l" t="t" r="r" b="b"/>
              <a:pathLst>
                <a:path w="5766" h="14020" extrusionOk="0">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84"/>
            <p:cNvSpPr/>
            <p:nvPr/>
          </p:nvSpPr>
          <p:spPr>
            <a:xfrm>
              <a:off x="-12619850" y="1887525"/>
              <a:ext cx="104000" cy="63050"/>
            </a:xfrm>
            <a:custGeom>
              <a:avLst/>
              <a:gdLst/>
              <a:ahLst/>
              <a:cxnLst/>
              <a:rect l="l" t="t" r="r" b="b"/>
              <a:pathLst>
                <a:path w="4160" h="2522" extrusionOk="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4" name="Google Shape;10924;p84"/>
          <p:cNvGrpSpPr/>
          <p:nvPr/>
        </p:nvGrpSpPr>
        <p:grpSpPr>
          <a:xfrm>
            <a:off x="6208857" y="1960831"/>
            <a:ext cx="341579" cy="299374"/>
            <a:chOff x="-12660025" y="2096250"/>
            <a:chExt cx="353675" cy="309975"/>
          </a:xfrm>
        </p:grpSpPr>
        <p:sp>
          <p:nvSpPr>
            <p:cNvPr id="10925" name="Google Shape;10925;p84"/>
            <p:cNvSpPr/>
            <p:nvPr/>
          </p:nvSpPr>
          <p:spPr>
            <a:xfrm>
              <a:off x="-12619850" y="2136425"/>
              <a:ext cx="63025" cy="62250"/>
            </a:xfrm>
            <a:custGeom>
              <a:avLst/>
              <a:gdLst/>
              <a:ahLst/>
              <a:cxnLst/>
              <a:rect l="l" t="t" r="r" b="b"/>
              <a:pathLst>
                <a:path w="2521" h="2490" extrusionOk="0">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84"/>
            <p:cNvSpPr/>
            <p:nvPr/>
          </p:nvSpPr>
          <p:spPr>
            <a:xfrm>
              <a:off x="-12496200" y="2136425"/>
              <a:ext cx="63050" cy="62250"/>
            </a:xfrm>
            <a:custGeom>
              <a:avLst/>
              <a:gdLst/>
              <a:ahLst/>
              <a:cxnLst/>
              <a:rect l="l" t="t" r="r" b="b"/>
              <a:pathLst>
                <a:path w="2522" h="2490" extrusionOk="0">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84"/>
            <p:cNvSpPr/>
            <p:nvPr/>
          </p:nvSpPr>
          <p:spPr>
            <a:xfrm>
              <a:off x="-12453650" y="2261650"/>
              <a:ext cx="19700" cy="19725"/>
            </a:xfrm>
            <a:custGeom>
              <a:avLst/>
              <a:gdLst/>
              <a:ahLst/>
              <a:cxnLst/>
              <a:rect l="l" t="t" r="r" b="b"/>
              <a:pathLst>
                <a:path w="788" h="789" extrusionOk="0">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84"/>
            <p:cNvSpPr/>
            <p:nvPr/>
          </p:nvSpPr>
          <p:spPr>
            <a:xfrm>
              <a:off x="-12494625" y="2261650"/>
              <a:ext cx="19725" cy="19725"/>
            </a:xfrm>
            <a:custGeom>
              <a:avLst/>
              <a:gdLst/>
              <a:ahLst/>
              <a:cxnLst/>
              <a:rect l="l" t="t" r="r" b="b"/>
              <a:pathLst>
                <a:path w="789" h="789" extrusionOk="0">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84"/>
            <p:cNvSpPr/>
            <p:nvPr/>
          </p:nvSpPr>
          <p:spPr>
            <a:xfrm>
              <a:off x="-12619850" y="2301825"/>
              <a:ext cx="103200" cy="60675"/>
            </a:xfrm>
            <a:custGeom>
              <a:avLst/>
              <a:gdLst/>
              <a:ahLst/>
              <a:cxnLst/>
              <a:rect l="l" t="t" r="r" b="b"/>
              <a:pathLst>
                <a:path w="4128" h="2427" extrusionOk="0">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84"/>
            <p:cNvSpPr/>
            <p:nvPr/>
          </p:nvSpPr>
          <p:spPr>
            <a:xfrm>
              <a:off x="-12660025" y="2096250"/>
              <a:ext cx="353675" cy="309975"/>
            </a:xfrm>
            <a:custGeom>
              <a:avLst/>
              <a:gdLst/>
              <a:ahLst/>
              <a:cxnLst/>
              <a:rect l="l" t="t" r="r" b="b"/>
              <a:pathLst>
                <a:path w="14147" h="12399" extrusionOk="0">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1" name="Google Shape;10931;p84"/>
          <p:cNvGrpSpPr/>
          <p:nvPr/>
        </p:nvGrpSpPr>
        <p:grpSpPr>
          <a:xfrm>
            <a:off x="6207335" y="2348127"/>
            <a:ext cx="344622" cy="341941"/>
            <a:chOff x="-12663175" y="2506800"/>
            <a:chExt cx="356825" cy="354050"/>
          </a:xfrm>
        </p:grpSpPr>
        <p:sp>
          <p:nvSpPr>
            <p:cNvPr id="10932" name="Google Shape;10932;p84"/>
            <p:cNvSpPr/>
            <p:nvPr/>
          </p:nvSpPr>
          <p:spPr>
            <a:xfrm>
              <a:off x="-12663175" y="2506800"/>
              <a:ext cx="356825" cy="354050"/>
            </a:xfrm>
            <a:custGeom>
              <a:avLst/>
              <a:gdLst/>
              <a:ahLst/>
              <a:cxnLst/>
              <a:rect l="l" t="t" r="r" b="b"/>
              <a:pathLst>
                <a:path w="14273" h="14162" extrusionOk="0">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84"/>
            <p:cNvSpPr/>
            <p:nvPr/>
          </p:nvSpPr>
          <p:spPr>
            <a:xfrm>
              <a:off x="-12466275" y="2586350"/>
              <a:ext cx="37850" cy="35850"/>
            </a:xfrm>
            <a:custGeom>
              <a:avLst/>
              <a:gdLst/>
              <a:ahLst/>
              <a:cxnLst/>
              <a:rect l="l" t="t" r="r" b="b"/>
              <a:pathLst>
                <a:path w="1514" h="1434" extrusionOk="0">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84"/>
            <p:cNvSpPr/>
            <p:nvPr/>
          </p:nvSpPr>
          <p:spPr>
            <a:xfrm>
              <a:off x="-12422950" y="2630450"/>
              <a:ext cx="37825" cy="35875"/>
            </a:xfrm>
            <a:custGeom>
              <a:avLst/>
              <a:gdLst/>
              <a:ahLst/>
              <a:cxnLst/>
              <a:rect l="l" t="t" r="r" b="b"/>
              <a:pathLst>
                <a:path w="1513" h="1435" extrusionOk="0">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84"/>
            <p:cNvSpPr/>
            <p:nvPr/>
          </p:nvSpPr>
          <p:spPr>
            <a:xfrm>
              <a:off x="-12591500" y="2644250"/>
              <a:ext cx="192200" cy="142975"/>
            </a:xfrm>
            <a:custGeom>
              <a:avLst/>
              <a:gdLst/>
              <a:ahLst/>
              <a:cxnLst/>
              <a:rect l="l" t="t" r="r" b="b"/>
              <a:pathLst>
                <a:path w="7688" h="5719" extrusionOk="0">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6" name="Google Shape;10936;p84"/>
          <p:cNvGrpSpPr/>
          <p:nvPr/>
        </p:nvGrpSpPr>
        <p:grpSpPr>
          <a:xfrm>
            <a:off x="8022468" y="1531907"/>
            <a:ext cx="340807" cy="341579"/>
            <a:chOff x="-10896525" y="1663050"/>
            <a:chExt cx="352875" cy="353675"/>
          </a:xfrm>
        </p:grpSpPr>
        <p:sp>
          <p:nvSpPr>
            <p:cNvPr id="10937" name="Google Shape;10937;p84"/>
            <p:cNvSpPr/>
            <p:nvPr/>
          </p:nvSpPr>
          <p:spPr>
            <a:xfrm>
              <a:off x="-10896525" y="1663050"/>
              <a:ext cx="166200" cy="311925"/>
            </a:xfrm>
            <a:custGeom>
              <a:avLst/>
              <a:gdLst/>
              <a:ahLst/>
              <a:cxnLst/>
              <a:rect l="l" t="t" r="r" b="b"/>
              <a:pathLst>
                <a:path w="6648" h="12477" extrusionOk="0">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84"/>
            <p:cNvSpPr/>
            <p:nvPr/>
          </p:nvSpPr>
          <p:spPr>
            <a:xfrm>
              <a:off x="-10709850" y="1704025"/>
              <a:ext cx="166200" cy="312700"/>
            </a:xfrm>
            <a:custGeom>
              <a:avLst/>
              <a:gdLst/>
              <a:ahLst/>
              <a:cxnLst/>
              <a:rect l="l" t="t" r="r" b="b"/>
              <a:pathLst>
                <a:path w="6648" h="12508" extrusionOk="0">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39" name="Google Shape;10939;p84"/>
          <p:cNvSpPr/>
          <p:nvPr/>
        </p:nvSpPr>
        <p:spPr>
          <a:xfrm>
            <a:off x="8061643" y="1939659"/>
            <a:ext cx="262456" cy="341724"/>
          </a:xfrm>
          <a:custGeom>
            <a:avLst/>
            <a:gdLst/>
            <a:ahLst/>
            <a:cxnLst/>
            <a:rect l="l" t="t" r="r" b="b"/>
            <a:pathLst>
              <a:path w="10870" h="14153" extrusionOk="0">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40" name="Google Shape;10940;p84"/>
          <p:cNvGrpSpPr/>
          <p:nvPr/>
        </p:nvGrpSpPr>
        <p:grpSpPr>
          <a:xfrm>
            <a:off x="8022082" y="2359342"/>
            <a:ext cx="341579" cy="319511"/>
            <a:chOff x="-10898100" y="2542050"/>
            <a:chExt cx="353675" cy="330825"/>
          </a:xfrm>
        </p:grpSpPr>
        <p:sp>
          <p:nvSpPr>
            <p:cNvPr id="10941" name="Google Shape;10941;p84"/>
            <p:cNvSpPr/>
            <p:nvPr/>
          </p:nvSpPr>
          <p:spPr>
            <a:xfrm>
              <a:off x="-10772875" y="2583800"/>
              <a:ext cx="82725" cy="82725"/>
            </a:xfrm>
            <a:custGeom>
              <a:avLst/>
              <a:gdLst/>
              <a:ahLst/>
              <a:cxnLst/>
              <a:rect l="l" t="t" r="r" b="b"/>
              <a:pathLst>
                <a:path w="3309" h="3309" extrusionOk="0">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84"/>
            <p:cNvSpPr/>
            <p:nvPr/>
          </p:nvSpPr>
          <p:spPr>
            <a:xfrm>
              <a:off x="-10772875" y="2749200"/>
              <a:ext cx="82725" cy="81950"/>
            </a:xfrm>
            <a:custGeom>
              <a:avLst/>
              <a:gdLst/>
              <a:ahLst/>
              <a:cxnLst/>
              <a:rect l="l" t="t" r="r" b="b"/>
              <a:pathLst>
                <a:path w="3309" h="3278" extrusionOk="0">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84"/>
            <p:cNvSpPr/>
            <p:nvPr/>
          </p:nvSpPr>
          <p:spPr>
            <a:xfrm>
              <a:off x="-10855575" y="2666500"/>
              <a:ext cx="82725" cy="81925"/>
            </a:xfrm>
            <a:custGeom>
              <a:avLst/>
              <a:gdLst/>
              <a:ahLst/>
              <a:cxnLst/>
              <a:rect l="l" t="t" r="r" b="b"/>
              <a:pathLst>
                <a:path w="3309" h="3277" extrusionOk="0">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84"/>
            <p:cNvSpPr/>
            <p:nvPr/>
          </p:nvSpPr>
          <p:spPr>
            <a:xfrm>
              <a:off x="-10690175" y="2666500"/>
              <a:ext cx="82725" cy="82725"/>
            </a:xfrm>
            <a:custGeom>
              <a:avLst/>
              <a:gdLst/>
              <a:ahLst/>
              <a:cxnLst/>
              <a:rect l="l" t="t" r="r" b="b"/>
              <a:pathLst>
                <a:path w="3309" h="3309" extrusionOk="0">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84"/>
            <p:cNvSpPr/>
            <p:nvPr/>
          </p:nvSpPr>
          <p:spPr>
            <a:xfrm>
              <a:off x="-10752400" y="2686975"/>
              <a:ext cx="41775" cy="40975"/>
            </a:xfrm>
            <a:custGeom>
              <a:avLst/>
              <a:gdLst/>
              <a:ahLst/>
              <a:cxnLst/>
              <a:rect l="l" t="t" r="r" b="b"/>
              <a:pathLst>
                <a:path w="1671" h="1639" extrusionOk="0">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84"/>
            <p:cNvSpPr/>
            <p:nvPr/>
          </p:nvSpPr>
          <p:spPr>
            <a:xfrm>
              <a:off x="-10898100" y="2542050"/>
              <a:ext cx="353675" cy="330825"/>
            </a:xfrm>
            <a:custGeom>
              <a:avLst/>
              <a:gdLst/>
              <a:ahLst/>
              <a:cxnLst/>
              <a:rect l="l" t="t" r="r" b="b"/>
              <a:pathLst>
                <a:path w="14147" h="13233" extrusionOk="0">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7" name="Google Shape;10947;p84"/>
          <p:cNvGrpSpPr/>
          <p:nvPr/>
        </p:nvGrpSpPr>
        <p:grpSpPr>
          <a:xfrm>
            <a:off x="6209617" y="2780207"/>
            <a:ext cx="340058" cy="339430"/>
            <a:chOff x="-9157450" y="1622750"/>
            <a:chExt cx="352100" cy="351450"/>
          </a:xfrm>
        </p:grpSpPr>
        <p:sp>
          <p:nvSpPr>
            <p:cNvPr id="10948" name="Google Shape;10948;p84"/>
            <p:cNvSpPr/>
            <p:nvPr/>
          </p:nvSpPr>
          <p:spPr>
            <a:xfrm>
              <a:off x="-9034575" y="1706075"/>
              <a:ext cx="229225" cy="268125"/>
            </a:xfrm>
            <a:custGeom>
              <a:avLst/>
              <a:gdLst/>
              <a:ahLst/>
              <a:cxnLst/>
              <a:rect l="l" t="t" r="r" b="b"/>
              <a:pathLst>
                <a:path w="9169" h="10725" extrusionOk="0">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84"/>
            <p:cNvSpPr/>
            <p:nvPr/>
          </p:nvSpPr>
          <p:spPr>
            <a:xfrm>
              <a:off x="-9157450" y="1622750"/>
              <a:ext cx="164625" cy="249850"/>
            </a:xfrm>
            <a:custGeom>
              <a:avLst/>
              <a:gdLst/>
              <a:ahLst/>
              <a:cxnLst/>
              <a:rect l="l" t="t" r="r" b="b"/>
              <a:pathLst>
                <a:path w="6585" h="9994" extrusionOk="0">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0" name="Google Shape;10950;p84"/>
          <p:cNvGrpSpPr/>
          <p:nvPr/>
        </p:nvGrpSpPr>
        <p:grpSpPr>
          <a:xfrm>
            <a:off x="6247658" y="3188474"/>
            <a:ext cx="263977" cy="338537"/>
            <a:chOff x="-9119650" y="2056875"/>
            <a:chExt cx="273325" cy="350525"/>
          </a:xfrm>
        </p:grpSpPr>
        <p:sp>
          <p:nvSpPr>
            <p:cNvPr id="10951" name="Google Shape;10951;p84"/>
            <p:cNvSpPr/>
            <p:nvPr/>
          </p:nvSpPr>
          <p:spPr>
            <a:xfrm>
              <a:off x="-9023550" y="2056875"/>
              <a:ext cx="82725" cy="82725"/>
            </a:xfrm>
            <a:custGeom>
              <a:avLst/>
              <a:gdLst/>
              <a:ahLst/>
              <a:cxnLst/>
              <a:rect l="l" t="t" r="r" b="b"/>
              <a:pathLst>
                <a:path w="3309" h="3309" extrusionOk="0">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84"/>
            <p:cNvSpPr/>
            <p:nvPr/>
          </p:nvSpPr>
          <p:spPr>
            <a:xfrm>
              <a:off x="-9119650" y="2137200"/>
              <a:ext cx="273325" cy="270200"/>
            </a:xfrm>
            <a:custGeom>
              <a:avLst/>
              <a:gdLst/>
              <a:ahLst/>
              <a:cxnLst/>
              <a:rect l="l" t="t" r="r" b="b"/>
              <a:pathLst>
                <a:path w="10933" h="10808" extrusionOk="0">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53" name="Google Shape;10953;p84"/>
          <p:cNvSpPr/>
          <p:nvPr/>
        </p:nvSpPr>
        <p:spPr>
          <a:xfrm>
            <a:off x="8022842" y="3217399"/>
            <a:ext cx="340058" cy="341555"/>
          </a:xfrm>
          <a:custGeom>
            <a:avLst/>
            <a:gdLst/>
            <a:ahLst/>
            <a:cxnLst/>
            <a:rect l="l" t="t" r="r" b="b"/>
            <a:pathLst>
              <a:path w="14084" h="14146" extrusionOk="0">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84"/>
          <p:cNvSpPr/>
          <p:nvPr/>
        </p:nvSpPr>
        <p:spPr>
          <a:xfrm>
            <a:off x="7143562" y="2779147"/>
            <a:ext cx="301233" cy="341555"/>
          </a:xfrm>
          <a:custGeom>
            <a:avLst/>
            <a:gdLst/>
            <a:ahLst/>
            <a:cxnLst/>
            <a:rect l="l" t="t" r="r" b="b"/>
            <a:pathLst>
              <a:path w="12476" h="14146" extrusionOk="0">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55" name="Google Shape;10955;p84"/>
          <p:cNvGrpSpPr/>
          <p:nvPr/>
        </p:nvGrpSpPr>
        <p:grpSpPr>
          <a:xfrm>
            <a:off x="7576790" y="3217879"/>
            <a:ext cx="343094" cy="341569"/>
            <a:chOff x="6001575" y="3119050"/>
            <a:chExt cx="315025" cy="313625"/>
          </a:xfrm>
        </p:grpSpPr>
        <p:sp>
          <p:nvSpPr>
            <p:cNvPr id="10956" name="Google Shape;10956;p84"/>
            <p:cNvSpPr/>
            <p:nvPr/>
          </p:nvSpPr>
          <p:spPr>
            <a:xfrm>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84"/>
            <p:cNvSpPr/>
            <p:nvPr/>
          </p:nvSpPr>
          <p:spPr>
            <a:xfrm flipH="1">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961"/>
        <p:cNvGrpSpPr/>
        <p:nvPr/>
      </p:nvGrpSpPr>
      <p:grpSpPr>
        <a:xfrm>
          <a:off x="0" y="0"/>
          <a:ext cx="0" cy="0"/>
          <a:chOff x="0" y="0"/>
          <a:chExt cx="0" cy="0"/>
        </a:xfrm>
      </p:grpSpPr>
      <p:sp>
        <p:nvSpPr>
          <p:cNvPr id="10962" name="Google Shape;10962;p85"/>
          <p:cNvSpPr/>
          <p:nvPr/>
        </p:nvSpPr>
        <p:spPr>
          <a:xfrm>
            <a:off x="901486" y="1688459"/>
            <a:ext cx="361250" cy="473920"/>
          </a:xfrm>
          <a:custGeom>
            <a:avLst/>
            <a:gdLst/>
            <a:ahLst/>
            <a:cxnLst/>
            <a:rect l="l" t="t" r="r" b="b"/>
            <a:pathLst>
              <a:path w="9295" h="12194" extrusionOk="0">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63" name="Google Shape;10963;p85"/>
          <p:cNvGrpSpPr/>
          <p:nvPr/>
        </p:nvGrpSpPr>
        <p:grpSpPr>
          <a:xfrm>
            <a:off x="845233" y="2273195"/>
            <a:ext cx="476329" cy="476213"/>
            <a:chOff x="-21298675" y="2414425"/>
            <a:chExt cx="306400" cy="306325"/>
          </a:xfrm>
        </p:grpSpPr>
        <p:sp>
          <p:nvSpPr>
            <p:cNvPr id="10964" name="Google Shape;10964;p85"/>
            <p:cNvSpPr/>
            <p:nvPr/>
          </p:nvSpPr>
          <p:spPr>
            <a:xfrm>
              <a:off x="-21083650" y="2444575"/>
              <a:ext cx="20500" cy="18525"/>
            </a:xfrm>
            <a:custGeom>
              <a:avLst/>
              <a:gdLst/>
              <a:ahLst/>
              <a:cxnLst/>
              <a:rect l="l" t="t" r="r" b="b"/>
              <a:pathLst>
                <a:path w="820" h="741" extrusionOk="0">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85"/>
            <p:cNvSpPr/>
            <p:nvPr/>
          </p:nvSpPr>
          <p:spPr>
            <a:xfrm>
              <a:off x="-21298675" y="2414425"/>
              <a:ext cx="306400" cy="306325"/>
            </a:xfrm>
            <a:custGeom>
              <a:avLst/>
              <a:gdLst/>
              <a:ahLst/>
              <a:cxnLst/>
              <a:rect l="l" t="t" r="r" b="b"/>
              <a:pathLst>
                <a:path w="12256" h="12253" extrusionOk="0">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85"/>
            <p:cNvSpPr/>
            <p:nvPr/>
          </p:nvSpPr>
          <p:spPr>
            <a:xfrm>
              <a:off x="-21171875" y="2521375"/>
              <a:ext cx="73275" cy="66100"/>
            </a:xfrm>
            <a:custGeom>
              <a:avLst/>
              <a:gdLst/>
              <a:ahLst/>
              <a:cxnLst/>
              <a:rect l="l" t="t" r="r" b="b"/>
              <a:pathLst>
                <a:path w="2931" h="2644" extrusionOk="0">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7" name="Google Shape;10967;p85"/>
          <p:cNvGrpSpPr/>
          <p:nvPr/>
        </p:nvGrpSpPr>
        <p:grpSpPr>
          <a:xfrm>
            <a:off x="844611" y="2865128"/>
            <a:ext cx="477573" cy="445432"/>
            <a:chOff x="-21299475" y="2798025"/>
            <a:chExt cx="307200" cy="286525"/>
          </a:xfrm>
        </p:grpSpPr>
        <p:sp>
          <p:nvSpPr>
            <p:cNvPr id="10968" name="Google Shape;10968;p85"/>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85"/>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85"/>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85"/>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85"/>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85"/>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85"/>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85"/>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85"/>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85"/>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85"/>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85"/>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80" name="Google Shape;10980;p85"/>
          <p:cNvSpPr/>
          <p:nvPr/>
        </p:nvSpPr>
        <p:spPr>
          <a:xfrm>
            <a:off x="3766168" y="1689838"/>
            <a:ext cx="472676" cy="471160"/>
          </a:xfrm>
          <a:custGeom>
            <a:avLst/>
            <a:gdLst/>
            <a:ahLst/>
            <a:cxnLst/>
            <a:rect l="l" t="t" r="r" b="b"/>
            <a:pathLst>
              <a:path w="12162" h="12123" extrusionOk="0">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85"/>
          <p:cNvSpPr/>
          <p:nvPr/>
        </p:nvSpPr>
        <p:spPr>
          <a:xfrm>
            <a:off x="3765566" y="2273932"/>
            <a:ext cx="473881" cy="475125"/>
          </a:xfrm>
          <a:custGeom>
            <a:avLst/>
            <a:gdLst/>
            <a:ahLst/>
            <a:cxnLst/>
            <a:rect l="l" t="t" r="r" b="b"/>
            <a:pathLst>
              <a:path w="12193" h="12225" extrusionOk="0">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85"/>
          <p:cNvSpPr/>
          <p:nvPr/>
        </p:nvSpPr>
        <p:spPr>
          <a:xfrm>
            <a:off x="3757598" y="2851126"/>
            <a:ext cx="489816" cy="473881"/>
          </a:xfrm>
          <a:custGeom>
            <a:avLst/>
            <a:gdLst/>
            <a:ahLst/>
            <a:cxnLst/>
            <a:rect l="l" t="t" r="r" b="b"/>
            <a:pathLst>
              <a:path w="12603" h="12193" extrusionOk="0">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83" name="Google Shape;10983;p85"/>
          <p:cNvGrpSpPr/>
          <p:nvPr/>
        </p:nvGrpSpPr>
        <p:grpSpPr>
          <a:xfrm>
            <a:off x="6713966" y="1688917"/>
            <a:ext cx="413912" cy="472676"/>
            <a:chOff x="-17545650" y="2051350"/>
            <a:chExt cx="266250" cy="304050"/>
          </a:xfrm>
        </p:grpSpPr>
        <p:sp>
          <p:nvSpPr>
            <p:cNvPr id="10984" name="Google Shape;10984;p85"/>
            <p:cNvSpPr/>
            <p:nvPr/>
          </p:nvSpPr>
          <p:spPr>
            <a:xfrm>
              <a:off x="-17475550" y="22301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85"/>
            <p:cNvSpPr/>
            <p:nvPr/>
          </p:nvSpPr>
          <p:spPr>
            <a:xfrm>
              <a:off x="-1745822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85"/>
            <p:cNvSpPr/>
            <p:nvPr/>
          </p:nvSpPr>
          <p:spPr>
            <a:xfrm>
              <a:off x="-1749367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85"/>
            <p:cNvSpPr/>
            <p:nvPr/>
          </p:nvSpPr>
          <p:spPr>
            <a:xfrm>
              <a:off x="-17545650" y="2051350"/>
              <a:ext cx="266250" cy="304050"/>
            </a:xfrm>
            <a:custGeom>
              <a:avLst/>
              <a:gdLst/>
              <a:ahLst/>
              <a:cxnLst/>
              <a:rect l="l" t="t" r="r" b="b"/>
              <a:pathLst>
                <a:path w="10650" h="12162" extrusionOk="0">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88" name="Google Shape;10988;p85"/>
          <p:cNvSpPr/>
          <p:nvPr/>
        </p:nvSpPr>
        <p:spPr>
          <a:xfrm>
            <a:off x="6682919" y="2273951"/>
            <a:ext cx="473881" cy="475086"/>
          </a:xfrm>
          <a:custGeom>
            <a:avLst/>
            <a:gdLst/>
            <a:ahLst/>
            <a:cxnLst/>
            <a:rect l="l" t="t" r="r" b="b"/>
            <a:pathLst>
              <a:path w="12193" h="12224" extrusionOk="0">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89" name="Google Shape;10989;p85"/>
          <p:cNvGrpSpPr/>
          <p:nvPr/>
        </p:nvGrpSpPr>
        <p:grpSpPr>
          <a:xfrm>
            <a:off x="6684584" y="2865574"/>
            <a:ext cx="472676" cy="444538"/>
            <a:chOff x="-17565350" y="2809825"/>
            <a:chExt cx="304050" cy="285950"/>
          </a:xfrm>
        </p:grpSpPr>
        <p:sp>
          <p:nvSpPr>
            <p:cNvPr id="10990" name="Google Shape;10990;p85"/>
            <p:cNvSpPr/>
            <p:nvPr/>
          </p:nvSpPr>
          <p:spPr>
            <a:xfrm>
              <a:off x="-17458225" y="2970500"/>
              <a:ext cx="18150" cy="17375"/>
            </a:xfrm>
            <a:custGeom>
              <a:avLst/>
              <a:gdLst/>
              <a:ahLst/>
              <a:cxnLst/>
              <a:rect l="l" t="t" r="r" b="b"/>
              <a:pathLst>
                <a:path w="726" h="695" extrusionOk="0">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85"/>
            <p:cNvSpPr/>
            <p:nvPr/>
          </p:nvSpPr>
          <p:spPr>
            <a:xfrm>
              <a:off x="-17385750" y="297050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85"/>
            <p:cNvSpPr/>
            <p:nvPr/>
          </p:nvSpPr>
          <p:spPr>
            <a:xfrm>
              <a:off x="-17565350" y="2809825"/>
              <a:ext cx="304050" cy="285950"/>
            </a:xfrm>
            <a:custGeom>
              <a:avLst/>
              <a:gdLst/>
              <a:ahLst/>
              <a:cxnLst/>
              <a:rect l="l" t="t" r="r" b="b"/>
              <a:pathLst>
                <a:path w="12162" h="11438" extrusionOk="0">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85"/>
            <p:cNvSpPr/>
            <p:nvPr/>
          </p:nvSpPr>
          <p:spPr>
            <a:xfrm>
              <a:off x="-17368425" y="2846075"/>
              <a:ext cx="54350" cy="53575"/>
            </a:xfrm>
            <a:custGeom>
              <a:avLst/>
              <a:gdLst/>
              <a:ahLst/>
              <a:cxnLst/>
              <a:rect l="l" t="t" r="r" b="b"/>
              <a:pathLst>
                <a:path w="2174" h="2143" extrusionOk="0">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85"/>
            <p:cNvSpPr/>
            <p:nvPr/>
          </p:nvSpPr>
          <p:spPr>
            <a:xfrm>
              <a:off x="-17511775" y="2846075"/>
              <a:ext cx="52775" cy="53575"/>
            </a:xfrm>
            <a:custGeom>
              <a:avLst/>
              <a:gdLst/>
              <a:ahLst/>
              <a:cxnLst/>
              <a:rect l="l" t="t" r="r" b="b"/>
              <a:pathLst>
                <a:path w="2111" h="2143" extrusionOk="0">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95" name="Google Shape;10995;p85"/>
          <p:cNvSpPr/>
          <p:nvPr/>
        </p:nvSpPr>
        <p:spPr>
          <a:xfrm>
            <a:off x="2680515" y="3446569"/>
            <a:ext cx="360006" cy="471471"/>
          </a:xfrm>
          <a:custGeom>
            <a:avLst/>
            <a:gdLst/>
            <a:ahLst/>
            <a:cxnLst/>
            <a:rect l="l" t="t" r="r" b="b"/>
            <a:pathLst>
              <a:path w="9263" h="12131" extrusionOk="0">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85"/>
          <p:cNvSpPr/>
          <p:nvPr/>
        </p:nvSpPr>
        <p:spPr>
          <a:xfrm>
            <a:off x="1428633" y="1688459"/>
            <a:ext cx="471471" cy="473920"/>
          </a:xfrm>
          <a:custGeom>
            <a:avLst/>
            <a:gdLst/>
            <a:ahLst/>
            <a:cxnLst/>
            <a:rect l="l" t="t" r="r" b="b"/>
            <a:pathLst>
              <a:path w="12131" h="12194" extrusionOk="0">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85"/>
          <p:cNvSpPr/>
          <p:nvPr/>
        </p:nvSpPr>
        <p:spPr>
          <a:xfrm>
            <a:off x="1428633" y="2274689"/>
            <a:ext cx="471471" cy="473609"/>
          </a:xfrm>
          <a:custGeom>
            <a:avLst/>
            <a:gdLst/>
            <a:ahLst/>
            <a:cxnLst/>
            <a:rect l="l" t="t" r="r" b="b"/>
            <a:pathLst>
              <a:path w="12131" h="12186" extrusionOk="0">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98" name="Google Shape;10998;p85"/>
          <p:cNvGrpSpPr/>
          <p:nvPr/>
        </p:nvGrpSpPr>
        <p:grpSpPr>
          <a:xfrm>
            <a:off x="1457493" y="2850904"/>
            <a:ext cx="416283" cy="473881"/>
            <a:chOff x="-20904875" y="2788575"/>
            <a:chExt cx="267775" cy="304825"/>
          </a:xfrm>
        </p:grpSpPr>
        <p:sp>
          <p:nvSpPr>
            <p:cNvPr id="10999" name="Google Shape;10999;p85"/>
            <p:cNvSpPr/>
            <p:nvPr/>
          </p:nvSpPr>
          <p:spPr>
            <a:xfrm>
              <a:off x="-20904875" y="2788575"/>
              <a:ext cx="267775" cy="304825"/>
            </a:xfrm>
            <a:custGeom>
              <a:avLst/>
              <a:gdLst/>
              <a:ahLst/>
              <a:cxnLst/>
              <a:rect l="l" t="t" r="r" b="b"/>
              <a:pathLst>
                <a:path w="10711" h="12193" extrusionOk="0">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85"/>
            <p:cNvSpPr/>
            <p:nvPr/>
          </p:nvSpPr>
          <p:spPr>
            <a:xfrm>
              <a:off x="-20788300" y="2842125"/>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1" name="Google Shape;11001;p85"/>
          <p:cNvGrpSpPr/>
          <p:nvPr/>
        </p:nvGrpSpPr>
        <p:grpSpPr>
          <a:xfrm>
            <a:off x="4397908" y="2275564"/>
            <a:ext cx="360045" cy="471471"/>
            <a:chOff x="-19006700" y="2434925"/>
            <a:chExt cx="231600" cy="303275"/>
          </a:xfrm>
        </p:grpSpPr>
        <p:sp>
          <p:nvSpPr>
            <p:cNvPr id="11002" name="Google Shape;11002;p85"/>
            <p:cNvSpPr/>
            <p:nvPr/>
          </p:nvSpPr>
          <p:spPr>
            <a:xfrm>
              <a:off x="-18906675" y="2552275"/>
              <a:ext cx="36275" cy="44150"/>
            </a:xfrm>
            <a:custGeom>
              <a:avLst/>
              <a:gdLst/>
              <a:ahLst/>
              <a:cxnLst/>
              <a:rect l="l" t="t" r="r" b="b"/>
              <a:pathLst>
                <a:path w="1451" h="1766" extrusionOk="0">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85"/>
            <p:cNvSpPr/>
            <p:nvPr/>
          </p:nvSpPr>
          <p:spPr>
            <a:xfrm>
              <a:off x="-18935800" y="25255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85"/>
            <p:cNvSpPr/>
            <p:nvPr/>
          </p:nvSpPr>
          <p:spPr>
            <a:xfrm>
              <a:off x="-18864125" y="252550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85"/>
            <p:cNvSpPr/>
            <p:nvPr/>
          </p:nvSpPr>
          <p:spPr>
            <a:xfrm>
              <a:off x="-19006700" y="2434925"/>
              <a:ext cx="231600" cy="303275"/>
            </a:xfrm>
            <a:custGeom>
              <a:avLst/>
              <a:gdLst/>
              <a:ahLst/>
              <a:cxnLst/>
              <a:rect l="l" t="t" r="r" b="b"/>
              <a:pathLst>
                <a:path w="9264" h="12131" extrusionOk="0">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06" name="Google Shape;11006;p85"/>
          <p:cNvSpPr/>
          <p:nvPr/>
        </p:nvSpPr>
        <p:spPr>
          <a:xfrm>
            <a:off x="4340441" y="2851728"/>
            <a:ext cx="472676" cy="472676"/>
          </a:xfrm>
          <a:custGeom>
            <a:avLst/>
            <a:gdLst/>
            <a:ahLst/>
            <a:cxnLst/>
            <a:rect l="l" t="t" r="r" b="b"/>
            <a:pathLst>
              <a:path w="12162" h="12162" extrusionOk="0">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85"/>
          <p:cNvSpPr/>
          <p:nvPr/>
        </p:nvSpPr>
        <p:spPr>
          <a:xfrm>
            <a:off x="7304850" y="1688478"/>
            <a:ext cx="415117" cy="473881"/>
          </a:xfrm>
          <a:custGeom>
            <a:avLst/>
            <a:gdLst/>
            <a:ahLst/>
            <a:cxnLst/>
            <a:rect l="l" t="t" r="r" b="b"/>
            <a:pathLst>
              <a:path w="10681" h="12193" extrusionOk="0">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08" name="Google Shape;11008;p85"/>
          <p:cNvGrpSpPr/>
          <p:nvPr/>
        </p:nvGrpSpPr>
        <p:grpSpPr>
          <a:xfrm>
            <a:off x="7276507" y="2289051"/>
            <a:ext cx="473881" cy="444499"/>
            <a:chOff x="-17190425" y="2435725"/>
            <a:chExt cx="304825" cy="285925"/>
          </a:xfrm>
        </p:grpSpPr>
        <p:sp>
          <p:nvSpPr>
            <p:cNvPr id="11009" name="Google Shape;11009;p85"/>
            <p:cNvSpPr/>
            <p:nvPr/>
          </p:nvSpPr>
          <p:spPr>
            <a:xfrm>
              <a:off x="-16994325" y="2596400"/>
              <a:ext cx="18150" cy="17350"/>
            </a:xfrm>
            <a:custGeom>
              <a:avLst/>
              <a:gdLst/>
              <a:ahLst/>
              <a:cxnLst/>
              <a:rect l="l" t="t" r="r" b="b"/>
              <a:pathLst>
                <a:path w="726" h="694" extrusionOk="0">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85"/>
            <p:cNvSpPr/>
            <p:nvPr/>
          </p:nvSpPr>
          <p:spPr>
            <a:xfrm>
              <a:off x="-17100650" y="25964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85"/>
            <p:cNvSpPr/>
            <p:nvPr/>
          </p:nvSpPr>
          <p:spPr>
            <a:xfrm>
              <a:off x="-17190425" y="2435725"/>
              <a:ext cx="304825" cy="285925"/>
            </a:xfrm>
            <a:custGeom>
              <a:avLst/>
              <a:gdLst/>
              <a:ahLst/>
              <a:cxnLst/>
              <a:rect l="l" t="t" r="r" b="b"/>
              <a:pathLst>
                <a:path w="12193" h="11437" extrusionOk="0">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12" name="Google Shape;11012;p85"/>
          <p:cNvSpPr/>
          <p:nvPr/>
        </p:nvSpPr>
        <p:spPr>
          <a:xfrm>
            <a:off x="7277916" y="2853555"/>
            <a:ext cx="468984" cy="469023"/>
          </a:xfrm>
          <a:custGeom>
            <a:avLst/>
            <a:gdLst/>
            <a:ahLst/>
            <a:cxnLst/>
            <a:rect l="l" t="t" r="r" b="b"/>
            <a:pathLst>
              <a:path w="12067" h="12068" extrusionOk="0">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13" name="Google Shape;11013;p85"/>
          <p:cNvGrpSpPr/>
          <p:nvPr/>
        </p:nvGrpSpPr>
        <p:grpSpPr>
          <a:xfrm>
            <a:off x="4931233" y="3444650"/>
            <a:ext cx="476329" cy="475086"/>
            <a:chOff x="-15719925" y="2416825"/>
            <a:chExt cx="306400" cy="305600"/>
          </a:xfrm>
        </p:grpSpPr>
        <p:sp>
          <p:nvSpPr>
            <p:cNvPr id="11014" name="Google Shape;11014;p85"/>
            <p:cNvSpPr/>
            <p:nvPr/>
          </p:nvSpPr>
          <p:spPr>
            <a:xfrm>
              <a:off x="-15719925" y="2416825"/>
              <a:ext cx="306400" cy="305600"/>
            </a:xfrm>
            <a:custGeom>
              <a:avLst/>
              <a:gdLst/>
              <a:ahLst/>
              <a:cxnLst/>
              <a:rect l="l" t="t" r="r" b="b"/>
              <a:pathLst>
                <a:path w="12256" h="12224" extrusionOk="0">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85"/>
            <p:cNvSpPr/>
            <p:nvPr/>
          </p:nvSpPr>
          <p:spPr>
            <a:xfrm>
              <a:off x="-15467900" y="2686175"/>
              <a:ext cx="53575" cy="17350"/>
            </a:xfrm>
            <a:custGeom>
              <a:avLst/>
              <a:gdLst/>
              <a:ahLst/>
              <a:cxnLst/>
              <a:rect l="l" t="t" r="r" b="b"/>
              <a:pathLst>
                <a:path w="2143" h="694" extrusionOk="0">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85"/>
            <p:cNvSpPr/>
            <p:nvPr/>
          </p:nvSpPr>
          <p:spPr>
            <a:xfrm>
              <a:off x="-15718350" y="2703500"/>
              <a:ext cx="54350" cy="18150"/>
            </a:xfrm>
            <a:custGeom>
              <a:avLst/>
              <a:gdLst/>
              <a:ahLst/>
              <a:cxnLst/>
              <a:rect l="l" t="t" r="r" b="b"/>
              <a:pathLst>
                <a:path w="2174" h="726" extrusionOk="0">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17" name="Google Shape;11017;p85"/>
          <p:cNvSpPr/>
          <p:nvPr/>
        </p:nvSpPr>
        <p:spPr>
          <a:xfrm>
            <a:off x="2017508" y="1687545"/>
            <a:ext cx="477534" cy="475746"/>
          </a:xfrm>
          <a:custGeom>
            <a:avLst/>
            <a:gdLst/>
            <a:ahLst/>
            <a:cxnLst/>
            <a:rect l="l" t="t" r="r" b="b"/>
            <a:pathLst>
              <a:path w="12287" h="12241" extrusionOk="0">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85"/>
          <p:cNvSpPr/>
          <p:nvPr/>
        </p:nvSpPr>
        <p:spPr>
          <a:xfrm>
            <a:off x="2019335" y="2331824"/>
            <a:ext cx="473881" cy="359346"/>
          </a:xfrm>
          <a:custGeom>
            <a:avLst/>
            <a:gdLst/>
            <a:ahLst/>
            <a:cxnLst/>
            <a:rect l="l" t="t" r="r" b="b"/>
            <a:pathLst>
              <a:path w="12193" h="9246" extrusionOk="0">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19" name="Google Shape;11019;p85"/>
          <p:cNvGrpSpPr/>
          <p:nvPr/>
        </p:nvGrpSpPr>
        <p:grpSpPr>
          <a:xfrm>
            <a:off x="2017527" y="2851506"/>
            <a:ext cx="479983" cy="472676"/>
            <a:chOff x="-20550425" y="2789350"/>
            <a:chExt cx="308750" cy="304050"/>
          </a:xfrm>
        </p:grpSpPr>
        <p:sp>
          <p:nvSpPr>
            <p:cNvPr id="11020" name="Google Shape;11020;p85"/>
            <p:cNvSpPr/>
            <p:nvPr/>
          </p:nvSpPr>
          <p:spPr>
            <a:xfrm>
              <a:off x="-20550425" y="2824800"/>
              <a:ext cx="308750" cy="268600"/>
            </a:xfrm>
            <a:custGeom>
              <a:avLst/>
              <a:gdLst/>
              <a:ahLst/>
              <a:cxnLst/>
              <a:rect l="l" t="t" r="r" b="b"/>
              <a:pathLst>
                <a:path w="12350" h="10744" extrusionOk="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85"/>
            <p:cNvSpPr/>
            <p:nvPr/>
          </p:nvSpPr>
          <p:spPr>
            <a:xfrm>
              <a:off x="-20388175" y="2789350"/>
              <a:ext cx="144150" cy="106350"/>
            </a:xfrm>
            <a:custGeom>
              <a:avLst/>
              <a:gdLst/>
              <a:ahLst/>
              <a:cxnLst/>
              <a:rect l="l" t="t" r="r" b="b"/>
              <a:pathLst>
                <a:path w="5766" h="4254" extrusionOk="0">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2" name="Google Shape;11022;p85"/>
          <p:cNvGrpSpPr/>
          <p:nvPr/>
        </p:nvGrpSpPr>
        <p:grpSpPr>
          <a:xfrm>
            <a:off x="4932894" y="1688158"/>
            <a:ext cx="473920" cy="474192"/>
            <a:chOff x="-18666450" y="2059825"/>
            <a:chExt cx="304850" cy="305025"/>
          </a:xfrm>
        </p:grpSpPr>
        <p:sp>
          <p:nvSpPr>
            <p:cNvPr id="11023" name="Google Shape;11023;p85"/>
            <p:cNvSpPr/>
            <p:nvPr/>
          </p:nvSpPr>
          <p:spPr>
            <a:xfrm>
              <a:off x="-18471100" y="2202575"/>
              <a:ext cx="18125" cy="70925"/>
            </a:xfrm>
            <a:custGeom>
              <a:avLst/>
              <a:gdLst/>
              <a:ahLst/>
              <a:cxnLst/>
              <a:rect l="l" t="t" r="r" b="b"/>
              <a:pathLst>
                <a:path w="725" h="2837" extrusionOk="0">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85"/>
            <p:cNvSpPr/>
            <p:nvPr/>
          </p:nvSpPr>
          <p:spPr>
            <a:xfrm>
              <a:off x="-18666450" y="2059825"/>
              <a:ext cx="304850" cy="305025"/>
            </a:xfrm>
            <a:custGeom>
              <a:avLst/>
              <a:gdLst/>
              <a:ahLst/>
              <a:cxnLst/>
              <a:rect l="l" t="t" r="r" b="b"/>
              <a:pathLst>
                <a:path w="12194" h="12201" extrusionOk="0">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5" name="Google Shape;11025;p85"/>
          <p:cNvGrpSpPr/>
          <p:nvPr/>
        </p:nvGrpSpPr>
        <p:grpSpPr>
          <a:xfrm>
            <a:off x="4932292" y="2275584"/>
            <a:ext cx="475125" cy="471432"/>
            <a:chOff x="-18668025" y="2435725"/>
            <a:chExt cx="305625" cy="303250"/>
          </a:xfrm>
        </p:grpSpPr>
        <p:sp>
          <p:nvSpPr>
            <p:cNvPr id="11026" name="Google Shape;11026;p85"/>
            <p:cNvSpPr/>
            <p:nvPr/>
          </p:nvSpPr>
          <p:spPr>
            <a:xfrm>
              <a:off x="-18668025" y="2435725"/>
              <a:ext cx="305625" cy="303250"/>
            </a:xfrm>
            <a:custGeom>
              <a:avLst/>
              <a:gdLst/>
              <a:ahLst/>
              <a:cxnLst/>
              <a:rect l="l" t="t" r="r" b="b"/>
              <a:pathLst>
                <a:path w="12225" h="12130" extrusionOk="0">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85"/>
            <p:cNvSpPr/>
            <p:nvPr/>
          </p:nvSpPr>
          <p:spPr>
            <a:xfrm>
              <a:off x="-18596350" y="2524725"/>
              <a:ext cx="160700" cy="178800"/>
            </a:xfrm>
            <a:custGeom>
              <a:avLst/>
              <a:gdLst/>
              <a:ahLst/>
              <a:cxnLst/>
              <a:rect l="l" t="t" r="r" b="b"/>
              <a:pathLst>
                <a:path w="6428" h="7152" extrusionOk="0">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8" name="Google Shape;11028;p85"/>
          <p:cNvGrpSpPr/>
          <p:nvPr/>
        </p:nvGrpSpPr>
        <p:grpSpPr>
          <a:xfrm>
            <a:off x="4931689" y="2850902"/>
            <a:ext cx="476329" cy="473881"/>
            <a:chOff x="-18668800" y="2807475"/>
            <a:chExt cx="306400" cy="304825"/>
          </a:xfrm>
        </p:grpSpPr>
        <p:sp>
          <p:nvSpPr>
            <p:cNvPr id="11029" name="Google Shape;11029;p85"/>
            <p:cNvSpPr/>
            <p:nvPr/>
          </p:nvSpPr>
          <p:spPr>
            <a:xfrm>
              <a:off x="-18632575" y="2951600"/>
              <a:ext cx="18150" cy="35475"/>
            </a:xfrm>
            <a:custGeom>
              <a:avLst/>
              <a:gdLst/>
              <a:ahLst/>
              <a:cxnLst/>
              <a:rect l="l" t="t" r="r" b="b"/>
              <a:pathLst>
                <a:path w="726" h="1419" extrusionOk="0">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85"/>
            <p:cNvSpPr/>
            <p:nvPr/>
          </p:nvSpPr>
          <p:spPr>
            <a:xfrm>
              <a:off x="-18597125" y="2916175"/>
              <a:ext cx="18125" cy="35450"/>
            </a:xfrm>
            <a:custGeom>
              <a:avLst/>
              <a:gdLst/>
              <a:ahLst/>
              <a:cxnLst/>
              <a:rect l="l" t="t" r="r" b="b"/>
              <a:pathLst>
                <a:path w="725" h="1418" extrusionOk="0">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85"/>
            <p:cNvSpPr/>
            <p:nvPr/>
          </p:nvSpPr>
          <p:spPr>
            <a:xfrm>
              <a:off x="-18668800" y="2807475"/>
              <a:ext cx="306400" cy="304825"/>
            </a:xfrm>
            <a:custGeom>
              <a:avLst/>
              <a:gdLst/>
              <a:ahLst/>
              <a:cxnLst/>
              <a:rect l="l" t="t" r="r" b="b"/>
              <a:pathLst>
                <a:path w="12256" h="12193" extrusionOk="0">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85"/>
            <p:cNvSpPr/>
            <p:nvPr/>
          </p:nvSpPr>
          <p:spPr>
            <a:xfrm>
              <a:off x="-18496300" y="2977800"/>
              <a:ext cx="33100" cy="31925"/>
            </a:xfrm>
            <a:custGeom>
              <a:avLst/>
              <a:gdLst/>
              <a:ahLst/>
              <a:cxnLst/>
              <a:rect l="l" t="t" r="r" b="b"/>
              <a:pathLst>
                <a:path w="1324" h="1277" extrusionOk="0">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85"/>
            <p:cNvSpPr/>
            <p:nvPr/>
          </p:nvSpPr>
          <p:spPr>
            <a:xfrm>
              <a:off x="-18559325" y="3042375"/>
              <a:ext cx="33100" cy="31150"/>
            </a:xfrm>
            <a:custGeom>
              <a:avLst/>
              <a:gdLst/>
              <a:ahLst/>
              <a:cxnLst/>
              <a:rect l="l" t="t" r="r" b="b"/>
              <a:pathLst>
                <a:path w="1324" h="1246" extrusionOk="0">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85"/>
            <p:cNvSpPr/>
            <p:nvPr/>
          </p:nvSpPr>
          <p:spPr>
            <a:xfrm>
              <a:off x="-18559325" y="2991175"/>
              <a:ext cx="33100" cy="31150"/>
            </a:xfrm>
            <a:custGeom>
              <a:avLst/>
              <a:gdLst/>
              <a:ahLst/>
              <a:cxnLst/>
              <a:rect l="l" t="t" r="r" b="b"/>
              <a:pathLst>
                <a:path w="1324" h="1246" extrusionOk="0">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85"/>
            <p:cNvSpPr/>
            <p:nvPr/>
          </p:nvSpPr>
          <p:spPr>
            <a:xfrm>
              <a:off x="-18491575" y="3024275"/>
              <a:ext cx="33100" cy="31925"/>
            </a:xfrm>
            <a:custGeom>
              <a:avLst/>
              <a:gdLst/>
              <a:ahLst/>
              <a:cxnLst/>
              <a:rect l="l" t="t" r="r" b="b"/>
              <a:pathLst>
                <a:path w="1324" h="1277" extrusionOk="0">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85"/>
            <p:cNvSpPr/>
            <p:nvPr/>
          </p:nvSpPr>
          <p:spPr>
            <a:xfrm>
              <a:off x="-18522300" y="2928175"/>
              <a:ext cx="32300" cy="31125"/>
            </a:xfrm>
            <a:custGeom>
              <a:avLst/>
              <a:gdLst/>
              <a:ahLst/>
              <a:cxnLst/>
              <a:rect l="l" t="t" r="r" b="b"/>
              <a:pathLst>
                <a:path w="1292" h="1245" extrusionOk="0">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85"/>
            <p:cNvSpPr/>
            <p:nvPr/>
          </p:nvSpPr>
          <p:spPr>
            <a:xfrm>
              <a:off x="-18446700" y="3004375"/>
              <a:ext cx="33900" cy="31325"/>
            </a:xfrm>
            <a:custGeom>
              <a:avLst/>
              <a:gdLst/>
              <a:ahLst/>
              <a:cxnLst/>
              <a:rect l="l" t="t" r="r" b="b"/>
              <a:pathLst>
                <a:path w="1356" h="1253" extrusionOk="0">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8" name="Google Shape;11038;p85"/>
          <p:cNvGrpSpPr/>
          <p:nvPr/>
        </p:nvGrpSpPr>
        <p:grpSpPr>
          <a:xfrm>
            <a:off x="7885658" y="1687693"/>
            <a:ext cx="416361" cy="475125"/>
            <a:chOff x="-16798200" y="2050575"/>
            <a:chExt cx="267825" cy="305625"/>
          </a:xfrm>
        </p:grpSpPr>
        <p:sp>
          <p:nvSpPr>
            <p:cNvPr id="11039" name="Google Shape;11039;p85"/>
            <p:cNvSpPr/>
            <p:nvPr/>
          </p:nvSpPr>
          <p:spPr>
            <a:xfrm>
              <a:off x="-16798200" y="2050575"/>
              <a:ext cx="267825" cy="305625"/>
            </a:xfrm>
            <a:custGeom>
              <a:avLst/>
              <a:gdLst/>
              <a:ahLst/>
              <a:cxnLst/>
              <a:rect l="l" t="t" r="r" b="b"/>
              <a:pathLst>
                <a:path w="10713" h="12225" extrusionOk="0">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85"/>
            <p:cNvSpPr/>
            <p:nvPr/>
          </p:nvSpPr>
          <p:spPr>
            <a:xfrm>
              <a:off x="-16743850" y="2123025"/>
              <a:ext cx="52800" cy="52800"/>
            </a:xfrm>
            <a:custGeom>
              <a:avLst/>
              <a:gdLst/>
              <a:ahLst/>
              <a:cxnLst/>
              <a:rect l="l" t="t" r="r" b="b"/>
              <a:pathLst>
                <a:path w="2112" h="2112" extrusionOk="0">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85"/>
            <p:cNvSpPr/>
            <p:nvPr/>
          </p:nvSpPr>
          <p:spPr>
            <a:xfrm>
              <a:off x="-16691075" y="2087600"/>
              <a:ext cx="35475" cy="35450"/>
            </a:xfrm>
            <a:custGeom>
              <a:avLst/>
              <a:gdLst/>
              <a:ahLst/>
              <a:cxnLst/>
              <a:rect l="l" t="t" r="r" b="b"/>
              <a:pathLst>
                <a:path w="1419" h="1418" extrusionOk="0">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2" name="Google Shape;11042;p85"/>
          <p:cNvGrpSpPr/>
          <p:nvPr/>
        </p:nvGrpSpPr>
        <p:grpSpPr>
          <a:xfrm>
            <a:off x="7856276" y="2852127"/>
            <a:ext cx="475125" cy="471432"/>
            <a:chOff x="-16817100" y="2801175"/>
            <a:chExt cx="305625" cy="303250"/>
          </a:xfrm>
        </p:grpSpPr>
        <p:sp>
          <p:nvSpPr>
            <p:cNvPr id="11043" name="Google Shape;11043;p85"/>
            <p:cNvSpPr/>
            <p:nvPr/>
          </p:nvSpPr>
          <p:spPr>
            <a:xfrm>
              <a:off x="-16817100" y="2801175"/>
              <a:ext cx="305625" cy="232375"/>
            </a:xfrm>
            <a:custGeom>
              <a:avLst/>
              <a:gdLst/>
              <a:ahLst/>
              <a:cxnLst/>
              <a:rect l="l" t="t" r="r" b="b"/>
              <a:pathLst>
                <a:path w="12225" h="9295" extrusionOk="0">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85"/>
            <p:cNvSpPr/>
            <p:nvPr/>
          </p:nvSpPr>
          <p:spPr>
            <a:xfrm>
              <a:off x="-16636725" y="2889375"/>
              <a:ext cx="18125" cy="72500"/>
            </a:xfrm>
            <a:custGeom>
              <a:avLst/>
              <a:gdLst/>
              <a:ahLst/>
              <a:cxnLst/>
              <a:rect l="l" t="t" r="r" b="b"/>
              <a:pathLst>
                <a:path w="725" h="2900" extrusionOk="0">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85"/>
            <p:cNvSpPr/>
            <p:nvPr/>
          </p:nvSpPr>
          <p:spPr>
            <a:xfrm>
              <a:off x="-16708400" y="2889375"/>
              <a:ext cx="17350" cy="72500"/>
            </a:xfrm>
            <a:custGeom>
              <a:avLst/>
              <a:gdLst/>
              <a:ahLst/>
              <a:cxnLst/>
              <a:rect l="l" t="t" r="r" b="b"/>
              <a:pathLst>
                <a:path w="694" h="2900" extrusionOk="0">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85"/>
            <p:cNvSpPr/>
            <p:nvPr/>
          </p:nvSpPr>
          <p:spPr>
            <a:xfrm>
              <a:off x="-1681630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85"/>
            <p:cNvSpPr/>
            <p:nvPr/>
          </p:nvSpPr>
          <p:spPr>
            <a:xfrm>
              <a:off x="-16779300" y="3086300"/>
              <a:ext cx="88250" cy="18125"/>
            </a:xfrm>
            <a:custGeom>
              <a:avLst/>
              <a:gdLst/>
              <a:ahLst/>
              <a:cxnLst/>
              <a:rect l="l" t="t" r="r" b="b"/>
              <a:pathLst>
                <a:path w="3530" h="725" extrusionOk="0">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85"/>
            <p:cNvSpPr/>
            <p:nvPr/>
          </p:nvSpPr>
          <p:spPr>
            <a:xfrm>
              <a:off x="-16636725" y="3086300"/>
              <a:ext cx="88225" cy="18125"/>
            </a:xfrm>
            <a:custGeom>
              <a:avLst/>
              <a:gdLst/>
              <a:ahLst/>
              <a:cxnLst/>
              <a:rect l="l" t="t" r="r" b="b"/>
              <a:pathLst>
                <a:path w="3529" h="725" extrusionOk="0">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85"/>
            <p:cNvSpPr/>
            <p:nvPr/>
          </p:nvSpPr>
          <p:spPr>
            <a:xfrm>
              <a:off x="-1658395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85"/>
            <p:cNvSpPr/>
            <p:nvPr/>
          </p:nvSpPr>
          <p:spPr>
            <a:xfrm>
              <a:off x="-16726525" y="3050850"/>
              <a:ext cx="125250" cy="18150"/>
            </a:xfrm>
            <a:custGeom>
              <a:avLst/>
              <a:gdLst/>
              <a:ahLst/>
              <a:cxnLst/>
              <a:rect l="l" t="t" r="r" b="b"/>
              <a:pathLst>
                <a:path w="5010" h="726" extrusionOk="0">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1" name="Google Shape;11051;p85"/>
          <p:cNvGrpSpPr/>
          <p:nvPr/>
        </p:nvGrpSpPr>
        <p:grpSpPr>
          <a:xfrm>
            <a:off x="7263396" y="3444614"/>
            <a:ext cx="476329" cy="475125"/>
            <a:chOff x="-15717575" y="2786200"/>
            <a:chExt cx="306400" cy="305625"/>
          </a:xfrm>
        </p:grpSpPr>
        <p:sp>
          <p:nvSpPr>
            <p:cNvPr id="11052" name="Google Shape;11052;p85"/>
            <p:cNvSpPr/>
            <p:nvPr/>
          </p:nvSpPr>
          <p:spPr>
            <a:xfrm>
              <a:off x="-15717575" y="2786200"/>
              <a:ext cx="306400" cy="305625"/>
            </a:xfrm>
            <a:custGeom>
              <a:avLst/>
              <a:gdLst/>
              <a:ahLst/>
              <a:cxnLst/>
              <a:rect l="l" t="t" r="r" b="b"/>
              <a:pathLst>
                <a:path w="12256" h="12225" extrusionOk="0">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85"/>
            <p:cNvSpPr/>
            <p:nvPr/>
          </p:nvSpPr>
          <p:spPr>
            <a:xfrm>
              <a:off x="-15593125" y="2859450"/>
              <a:ext cx="18125" cy="35475"/>
            </a:xfrm>
            <a:custGeom>
              <a:avLst/>
              <a:gdLst/>
              <a:ahLst/>
              <a:cxnLst/>
              <a:rect l="l" t="t" r="r" b="b"/>
              <a:pathLst>
                <a:path w="725" h="1419" extrusionOk="0">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85"/>
            <p:cNvSpPr/>
            <p:nvPr/>
          </p:nvSpPr>
          <p:spPr>
            <a:xfrm>
              <a:off x="-1559312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85"/>
            <p:cNvSpPr/>
            <p:nvPr/>
          </p:nvSpPr>
          <p:spPr>
            <a:xfrm>
              <a:off x="-15557675" y="2859450"/>
              <a:ext cx="17350" cy="35475"/>
            </a:xfrm>
            <a:custGeom>
              <a:avLst/>
              <a:gdLst/>
              <a:ahLst/>
              <a:cxnLst/>
              <a:rect l="l" t="t" r="r" b="b"/>
              <a:pathLst>
                <a:path w="694" h="1419" extrusionOk="0">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85"/>
            <p:cNvSpPr/>
            <p:nvPr/>
          </p:nvSpPr>
          <p:spPr>
            <a:xfrm>
              <a:off x="-1555767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85"/>
            <p:cNvSpPr/>
            <p:nvPr/>
          </p:nvSpPr>
          <p:spPr>
            <a:xfrm>
              <a:off x="-15575800" y="2913025"/>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85"/>
            <p:cNvSpPr/>
            <p:nvPr/>
          </p:nvSpPr>
          <p:spPr>
            <a:xfrm>
              <a:off x="-15575800" y="3019350"/>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9" name="Google Shape;11059;p85"/>
          <p:cNvGrpSpPr/>
          <p:nvPr/>
        </p:nvGrpSpPr>
        <p:grpSpPr>
          <a:xfrm>
            <a:off x="2600969" y="1688296"/>
            <a:ext cx="475125" cy="473920"/>
            <a:chOff x="-20173175" y="2038750"/>
            <a:chExt cx="305625" cy="304850"/>
          </a:xfrm>
        </p:grpSpPr>
        <p:sp>
          <p:nvSpPr>
            <p:cNvPr id="11060" name="Google Shape;11060;p85"/>
            <p:cNvSpPr/>
            <p:nvPr/>
          </p:nvSpPr>
          <p:spPr>
            <a:xfrm>
              <a:off x="-20173175" y="2038750"/>
              <a:ext cx="197725" cy="303275"/>
            </a:xfrm>
            <a:custGeom>
              <a:avLst/>
              <a:gdLst/>
              <a:ahLst/>
              <a:cxnLst/>
              <a:rect l="l" t="t" r="r" b="b"/>
              <a:pathLst>
                <a:path w="7909" h="12131" extrusionOk="0">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85"/>
            <p:cNvSpPr/>
            <p:nvPr/>
          </p:nvSpPr>
          <p:spPr>
            <a:xfrm>
              <a:off x="-19962875" y="2110425"/>
              <a:ext cx="95325" cy="233175"/>
            </a:xfrm>
            <a:custGeom>
              <a:avLst/>
              <a:gdLst/>
              <a:ahLst/>
              <a:cxnLst/>
              <a:rect l="l" t="t" r="r" b="b"/>
              <a:pathLst>
                <a:path w="3813" h="9327" extrusionOk="0">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62" name="Google Shape;11062;p85"/>
          <p:cNvSpPr/>
          <p:nvPr/>
        </p:nvSpPr>
        <p:spPr>
          <a:xfrm>
            <a:off x="2600972" y="2275467"/>
            <a:ext cx="472676" cy="472054"/>
          </a:xfrm>
          <a:custGeom>
            <a:avLst/>
            <a:gdLst/>
            <a:ahLst/>
            <a:cxnLst/>
            <a:rect l="l" t="t" r="r" b="b"/>
            <a:pathLst>
              <a:path w="12162" h="12146" extrusionOk="0">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63" name="Google Shape;11063;p85"/>
          <p:cNvGrpSpPr/>
          <p:nvPr/>
        </p:nvGrpSpPr>
        <p:grpSpPr>
          <a:xfrm>
            <a:off x="2602193" y="2850282"/>
            <a:ext cx="472676" cy="475125"/>
            <a:chOff x="-20173175" y="2787775"/>
            <a:chExt cx="304050" cy="305625"/>
          </a:xfrm>
        </p:grpSpPr>
        <p:sp>
          <p:nvSpPr>
            <p:cNvPr id="11064" name="Google Shape;11064;p85"/>
            <p:cNvSpPr/>
            <p:nvPr/>
          </p:nvSpPr>
          <p:spPr>
            <a:xfrm>
              <a:off x="-19959725" y="2896475"/>
              <a:ext cx="18150" cy="18150"/>
            </a:xfrm>
            <a:custGeom>
              <a:avLst/>
              <a:gdLst/>
              <a:ahLst/>
              <a:cxnLst/>
              <a:rect l="l" t="t" r="r" b="b"/>
              <a:pathLst>
                <a:path w="726" h="726" extrusionOk="0">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85"/>
            <p:cNvSpPr/>
            <p:nvPr/>
          </p:nvSpPr>
          <p:spPr>
            <a:xfrm>
              <a:off x="-19941600" y="28602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85"/>
            <p:cNvSpPr/>
            <p:nvPr/>
          </p:nvSpPr>
          <p:spPr>
            <a:xfrm>
              <a:off x="-20102275" y="2895675"/>
              <a:ext cx="18125" cy="17375"/>
            </a:xfrm>
            <a:custGeom>
              <a:avLst/>
              <a:gdLst/>
              <a:ahLst/>
              <a:cxnLst/>
              <a:rect l="l" t="t" r="r" b="b"/>
              <a:pathLst>
                <a:path w="725" h="695" extrusionOk="0">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85"/>
            <p:cNvSpPr/>
            <p:nvPr/>
          </p:nvSpPr>
          <p:spPr>
            <a:xfrm>
              <a:off x="-20120400" y="286025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85"/>
            <p:cNvSpPr/>
            <p:nvPr/>
          </p:nvSpPr>
          <p:spPr>
            <a:xfrm>
              <a:off x="-20173175" y="2787775"/>
              <a:ext cx="304050" cy="305625"/>
            </a:xfrm>
            <a:custGeom>
              <a:avLst/>
              <a:gdLst/>
              <a:ahLst/>
              <a:cxnLst/>
              <a:rect l="l" t="t" r="r" b="b"/>
              <a:pathLst>
                <a:path w="12162" h="12225" extrusionOk="0">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85"/>
            <p:cNvSpPr/>
            <p:nvPr/>
          </p:nvSpPr>
          <p:spPr>
            <a:xfrm>
              <a:off x="-19977050" y="2967350"/>
              <a:ext cx="52800" cy="53600"/>
            </a:xfrm>
            <a:custGeom>
              <a:avLst/>
              <a:gdLst/>
              <a:ahLst/>
              <a:cxnLst/>
              <a:rect l="l" t="t" r="r" b="b"/>
              <a:pathLst>
                <a:path w="2112" h="2144" extrusionOk="0">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85"/>
            <p:cNvSpPr/>
            <p:nvPr/>
          </p:nvSpPr>
          <p:spPr>
            <a:xfrm>
              <a:off x="-20119600" y="2967350"/>
              <a:ext cx="52800" cy="52800"/>
            </a:xfrm>
            <a:custGeom>
              <a:avLst/>
              <a:gdLst/>
              <a:ahLst/>
              <a:cxnLst/>
              <a:rect l="l" t="t" r="r" b="b"/>
              <a:pathLst>
                <a:path w="2112" h="2112" extrusionOk="0">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1" name="Google Shape;11071;p85"/>
          <p:cNvGrpSpPr/>
          <p:nvPr/>
        </p:nvGrpSpPr>
        <p:grpSpPr>
          <a:xfrm>
            <a:off x="5527177" y="2275564"/>
            <a:ext cx="473881" cy="471471"/>
            <a:chOff x="-18294675" y="2434925"/>
            <a:chExt cx="304825" cy="303275"/>
          </a:xfrm>
        </p:grpSpPr>
        <p:sp>
          <p:nvSpPr>
            <p:cNvPr id="11072" name="Google Shape;11072;p85"/>
            <p:cNvSpPr/>
            <p:nvPr/>
          </p:nvSpPr>
          <p:spPr>
            <a:xfrm>
              <a:off x="-18294675" y="2434925"/>
              <a:ext cx="304825" cy="303275"/>
            </a:xfrm>
            <a:custGeom>
              <a:avLst/>
              <a:gdLst/>
              <a:ahLst/>
              <a:cxnLst/>
              <a:rect l="l" t="t" r="r" b="b"/>
              <a:pathLst>
                <a:path w="12193" h="12131" extrusionOk="0">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85"/>
            <p:cNvSpPr/>
            <p:nvPr/>
          </p:nvSpPr>
          <p:spPr>
            <a:xfrm>
              <a:off x="-18223800" y="2559575"/>
              <a:ext cx="37050" cy="36850"/>
            </a:xfrm>
            <a:custGeom>
              <a:avLst/>
              <a:gdLst/>
              <a:ahLst/>
              <a:cxnLst/>
              <a:rect l="l" t="t" r="r" b="b"/>
              <a:pathLst>
                <a:path w="1482" h="1474" extrusionOk="0">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85"/>
            <p:cNvSpPr/>
            <p:nvPr/>
          </p:nvSpPr>
          <p:spPr>
            <a:xfrm>
              <a:off x="-18098550" y="2559575"/>
              <a:ext cx="37825" cy="36850"/>
            </a:xfrm>
            <a:custGeom>
              <a:avLst/>
              <a:gdLst/>
              <a:ahLst/>
              <a:cxnLst/>
              <a:rect l="l" t="t" r="r" b="b"/>
              <a:pathLst>
                <a:path w="1513" h="1474" extrusionOk="0">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5" name="Google Shape;11075;p85"/>
          <p:cNvGrpSpPr/>
          <p:nvPr/>
        </p:nvGrpSpPr>
        <p:grpSpPr>
          <a:xfrm>
            <a:off x="5583492" y="2852107"/>
            <a:ext cx="361250" cy="471471"/>
            <a:chOff x="-18258450" y="2809825"/>
            <a:chExt cx="232375" cy="303275"/>
          </a:xfrm>
        </p:grpSpPr>
        <p:sp>
          <p:nvSpPr>
            <p:cNvPr id="11076" name="Google Shape;11076;p85"/>
            <p:cNvSpPr/>
            <p:nvPr/>
          </p:nvSpPr>
          <p:spPr>
            <a:xfrm>
              <a:off x="-18177325" y="29083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85"/>
            <p:cNvSpPr/>
            <p:nvPr/>
          </p:nvSpPr>
          <p:spPr>
            <a:xfrm>
              <a:off x="-18123775" y="290830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85"/>
            <p:cNvSpPr/>
            <p:nvPr/>
          </p:nvSpPr>
          <p:spPr>
            <a:xfrm>
              <a:off x="-18258450" y="2809825"/>
              <a:ext cx="232375" cy="303275"/>
            </a:xfrm>
            <a:custGeom>
              <a:avLst/>
              <a:gdLst/>
              <a:ahLst/>
              <a:cxnLst/>
              <a:rect l="l" t="t" r="r" b="b"/>
              <a:pathLst>
                <a:path w="9295" h="12131" extrusionOk="0">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79" name="Google Shape;11079;p85"/>
          <p:cNvSpPr/>
          <p:nvPr/>
        </p:nvSpPr>
        <p:spPr>
          <a:xfrm>
            <a:off x="1456589" y="3444743"/>
            <a:ext cx="471471" cy="475125"/>
          </a:xfrm>
          <a:custGeom>
            <a:avLst/>
            <a:gdLst/>
            <a:ahLst/>
            <a:cxnLst/>
            <a:rect l="l" t="t" r="r" b="b"/>
            <a:pathLst>
              <a:path w="12131" h="12225" extrusionOk="0">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80" name="Google Shape;11080;p85"/>
          <p:cNvGrpSpPr/>
          <p:nvPr/>
        </p:nvGrpSpPr>
        <p:grpSpPr>
          <a:xfrm>
            <a:off x="3793692" y="3445233"/>
            <a:ext cx="415117" cy="473920"/>
            <a:chOff x="-16422500" y="2425450"/>
            <a:chExt cx="267025" cy="304850"/>
          </a:xfrm>
        </p:grpSpPr>
        <p:sp>
          <p:nvSpPr>
            <p:cNvPr id="11081" name="Google Shape;11081;p85"/>
            <p:cNvSpPr/>
            <p:nvPr/>
          </p:nvSpPr>
          <p:spPr>
            <a:xfrm>
              <a:off x="-16350825" y="25152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85"/>
            <p:cNvSpPr/>
            <p:nvPr/>
          </p:nvSpPr>
          <p:spPr>
            <a:xfrm>
              <a:off x="-16245275" y="2515275"/>
              <a:ext cx="18125" cy="18125"/>
            </a:xfrm>
            <a:custGeom>
              <a:avLst/>
              <a:gdLst/>
              <a:ahLst/>
              <a:cxnLst/>
              <a:rect l="l" t="t" r="r" b="b"/>
              <a:pathLst>
                <a:path w="725" h="725" extrusionOk="0">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85"/>
            <p:cNvSpPr/>
            <p:nvPr/>
          </p:nvSpPr>
          <p:spPr>
            <a:xfrm>
              <a:off x="-16422500" y="2425450"/>
              <a:ext cx="267025" cy="304850"/>
            </a:xfrm>
            <a:custGeom>
              <a:avLst/>
              <a:gdLst/>
              <a:ahLst/>
              <a:cxnLst/>
              <a:rect l="l" t="t" r="r" b="b"/>
              <a:pathLst>
                <a:path w="10681" h="12194" extrusionOk="0">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4" name="Google Shape;11084;p85"/>
          <p:cNvGrpSpPr/>
          <p:nvPr/>
        </p:nvGrpSpPr>
        <p:grpSpPr>
          <a:xfrm>
            <a:off x="6096453" y="3445838"/>
            <a:ext cx="473920" cy="472676"/>
            <a:chOff x="-16442200" y="2801175"/>
            <a:chExt cx="304850" cy="304050"/>
          </a:xfrm>
        </p:grpSpPr>
        <p:sp>
          <p:nvSpPr>
            <p:cNvPr id="11085" name="Google Shape;11085;p85"/>
            <p:cNvSpPr/>
            <p:nvPr/>
          </p:nvSpPr>
          <p:spPr>
            <a:xfrm>
              <a:off x="-16369725" y="29429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85"/>
            <p:cNvSpPr/>
            <p:nvPr/>
          </p:nvSpPr>
          <p:spPr>
            <a:xfrm>
              <a:off x="-16442200" y="2801175"/>
              <a:ext cx="304850" cy="304050"/>
            </a:xfrm>
            <a:custGeom>
              <a:avLst/>
              <a:gdLst/>
              <a:ahLst/>
              <a:cxnLst/>
              <a:rect l="l" t="t" r="r" b="b"/>
              <a:pathLst>
                <a:path w="12194" h="12162" extrusionOk="0">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85"/>
            <p:cNvSpPr/>
            <p:nvPr/>
          </p:nvSpPr>
          <p:spPr>
            <a:xfrm>
              <a:off x="-16423275" y="2907500"/>
              <a:ext cx="35450" cy="35475"/>
            </a:xfrm>
            <a:custGeom>
              <a:avLst/>
              <a:gdLst/>
              <a:ahLst/>
              <a:cxnLst/>
              <a:rect l="l" t="t" r="r" b="b"/>
              <a:pathLst>
                <a:path w="1418" h="1419" extrusionOk="0">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88" name="Google Shape;11088;p85"/>
          <p:cNvSpPr/>
          <p:nvPr/>
        </p:nvSpPr>
        <p:spPr>
          <a:xfrm>
            <a:off x="3207661" y="3447191"/>
            <a:ext cx="471432" cy="470228"/>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85"/>
          <p:cNvSpPr/>
          <p:nvPr/>
        </p:nvSpPr>
        <p:spPr>
          <a:xfrm>
            <a:off x="3174039" y="1706376"/>
            <a:ext cx="475125" cy="438086"/>
          </a:xfrm>
          <a:custGeom>
            <a:avLst/>
            <a:gdLst/>
            <a:ahLst/>
            <a:cxnLst/>
            <a:rect l="l" t="t" r="r" b="b"/>
            <a:pathLst>
              <a:path w="12225" h="11272" extrusionOk="0">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90" name="Google Shape;11090;p85"/>
          <p:cNvGrpSpPr/>
          <p:nvPr/>
        </p:nvGrpSpPr>
        <p:grpSpPr>
          <a:xfrm>
            <a:off x="3172167" y="2276343"/>
            <a:ext cx="481265" cy="469917"/>
            <a:chOff x="-19802200" y="2416025"/>
            <a:chExt cx="309575" cy="302275"/>
          </a:xfrm>
        </p:grpSpPr>
        <p:sp>
          <p:nvSpPr>
            <p:cNvPr id="11091" name="Google Shape;11091;p85"/>
            <p:cNvSpPr/>
            <p:nvPr/>
          </p:nvSpPr>
          <p:spPr>
            <a:xfrm>
              <a:off x="-19602925" y="25751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85"/>
            <p:cNvSpPr/>
            <p:nvPr/>
          </p:nvSpPr>
          <p:spPr>
            <a:xfrm>
              <a:off x="-19710825" y="2575925"/>
              <a:ext cx="18925" cy="17350"/>
            </a:xfrm>
            <a:custGeom>
              <a:avLst/>
              <a:gdLst/>
              <a:ahLst/>
              <a:cxnLst/>
              <a:rect l="l" t="t" r="r" b="b"/>
              <a:pathLst>
                <a:path w="757" h="694" extrusionOk="0">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85"/>
            <p:cNvSpPr/>
            <p:nvPr/>
          </p:nvSpPr>
          <p:spPr>
            <a:xfrm>
              <a:off x="-19602925" y="261135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85"/>
            <p:cNvSpPr/>
            <p:nvPr/>
          </p:nvSpPr>
          <p:spPr>
            <a:xfrm>
              <a:off x="-19728150" y="2611350"/>
              <a:ext cx="35450" cy="35475"/>
            </a:xfrm>
            <a:custGeom>
              <a:avLst/>
              <a:gdLst/>
              <a:ahLst/>
              <a:cxnLst/>
              <a:rect l="l" t="t" r="r" b="b"/>
              <a:pathLst>
                <a:path w="1418" h="1419" extrusionOk="0">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85"/>
            <p:cNvSpPr/>
            <p:nvPr/>
          </p:nvSpPr>
          <p:spPr>
            <a:xfrm>
              <a:off x="-19802200" y="2416025"/>
              <a:ext cx="309575" cy="302275"/>
            </a:xfrm>
            <a:custGeom>
              <a:avLst/>
              <a:gdLst/>
              <a:ahLst/>
              <a:cxnLst/>
              <a:rect l="l" t="t" r="r" b="b"/>
              <a:pathLst>
                <a:path w="12383" h="12091" extrusionOk="0">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6" name="Google Shape;11096;p85"/>
          <p:cNvGrpSpPr/>
          <p:nvPr/>
        </p:nvGrpSpPr>
        <p:grpSpPr>
          <a:xfrm>
            <a:off x="3175238" y="2851506"/>
            <a:ext cx="475125" cy="472676"/>
            <a:chOff x="-19801400" y="2788575"/>
            <a:chExt cx="305625" cy="304050"/>
          </a:xfrm>
        </p:grpSpPr>
        <p:sp>
          <p:nvSpPr>
            <p:cNvPr id="11097" name="Google Shape;11097;p85"/>
            <p:cNvSpPr/>
            <p:nvPr/>
          </p:nvSpPr>
          <p:spPr>
            <a:xfrm>
              <a:off x="-19744700"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85"/>
            <p:cNvSpPr/>
            <p:nvPr/>
          </p:nvSpPr>
          <p:spPr>
            <a:xfrm>
              <a:off x="-19709250" y="2967350"/>
              <a:ext cx="52800" cy="18150"/>
            </a:xfrm>
            <a:custGeom>
              <a:avLst/>
              <a:gdLst/>
              <a:ahLst/>
              <a:cxnLst/>
              <a:rect l="l" t="t" r="r" b="b"/>
              <a:pathLst>
                <a:path w="2112" h="726" extrusionOk="0">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85"/>
            <p:cNvSpPr/>
            <p:nvPr/>
          </p:nvSpPr>
          <p:spPr>
            <a:xfrm>
              <a:off x="-19638375" y="2968150"/>
              <a:ext cx="52800" cy="18150"/>
            </a:xfrm>
            <a:custGeom>
              <a:avLst/>
              <a:gdLst/>
              <a:ahLst/>
              <a:cxnLst/>
              <a:rect l="l" t="t" r="r" b="b"/>
              <a:pathLst>
                <a:path w="2112" h="726" extrusionOk="0">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85"/>
            <p:cNvSpPr/>
            <p:nvPr/>
          </p:nvSpPr>
          <p:spPr>
            <a:xfrm>
              <a:off x="-19673800" y="2931925"/>
              <a:ext cx="52775" cy="18125"/>
            </a:xfrm>
            <a:custGeom>
              <a:avLst/>
              <a:gdLst/>
              <a:ahLst/>
              <a:cxnLst/>
              <a:rect l="l" t="t" r="r" b="b"/>
              <a:pathLst>
                <a:path w="2111" h="725" extrusionOk="0">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85"/>
            <p:cNvSpPr/>
            <p:nvPr/>
          </p:nvSpPr>
          <p:spPr>
            <a:xfrm>
              <a:off x="-19602925"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85"/>
            <p:cNvSpPr/>
            <p:nvPr/>
          </p:nvSpPr>
          <p:spPr>
            <a:xfrm>
              <a:off x="-19801400" y="2788575"/>
              <a:ext cx="305625" cy="304050"/>
            </a:xfrm>
            <a:custGeom>
              <a:avLst/>
              <a:gdLst/>
              <a:ahLst/>
              <a:cxnLst/>
              <a:rect l="l" t="t" r="r" b="b"/>
              <a:pathLst>
                <a:path w="12225" h="12162" extrusionOk="0">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3" name="Google Shape;11103;p85"/>
          <p:cNvGrpSpPr/>
          <p:nvPr/>
        </p:nvGrpSpPr>
        <p:grpSpPr>
          <a:xfrm>
            <a:off x="6130314" y="1688916"/>
            <a:ext cx="422463" cy="472676"/>
            <a:chOff x="-17903225" y="2060800"/>
            <a:chExt cx="271750" cy="304050"/>
          </a:xfrm>
        </p:grpSpPr>
        <p:sp>
          <p:nvSpPr>
            <p:cNvPr id="11104" name="Google Shape;11104;p85"/>
            <p:cNvSpPr/>
            <p:nvPr/>
          </p:nvSpPr>
          <p:spPr>
            <a:xfrm>
              <a:off x="-17722875"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85"/>
            <p:cNvSpPr/>
            <p:nvPr/>
          </p:nvSpPr>
          <p:spPr>
            <a:xfrm>
              <a:off x="-17829200"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85"/>
            <p:cNvSpPr/>
            <p:nvPr/>
          </p:nvSpPr>
          <p:spPr>
            <a:xfrm>
              <a:off x="-17903225" y="2060800"/>
              <a:ext cx="271750" cy="304050"/>
            </a:xfrm>
            <a:custGeom>
              <a:avLst/>
              <a:gdLst/>
              <a:ahLst/>
              <a:cxnLst/>
              <a:rect l="l" t="t" r="r" b="b"/>
              <a:pathLst>
                <a:path w="10870" h="12162" extrusionOk="0">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7" name="Google Shape;11107;p85"/>
          <p:cNvGrpSpPr/>
          <p:nvPr/>
        </p:nvGrpSpPr>
        <p:grpSpPr>
          <a:xfrm>
            <a:off x="6104605" y="2274962"/>
            <a:ext cx="473881" cy="472676"/>
            <a:chOff x="-17918975" y="2435725"/>
            <a:chExt cx="304825" cy="304050"/>
          </a:xfrm>
        </p:grpSpPr>
        <p:sp>
          <p:nvSpPr>
            <p:cNvPr id="11108" name="Google Shape;11108;p85"/>
            <p:cNvSpPr/>
            <p:nvPr/>
          </p:nvSpPr>
          <p:spPr>
            <a:xfrm>
              <a:off x="-17918975" y="2435725"/>
              <a:ext cx="304825" cy="304050"/>
            </a:xfrm>
            <a:custGeom>
              <a:avLst/>
              <a:gdLst/>
              <a:ahLst/>
              <a:cxnLst/>
              <a:rect l="l" t="t" r="r" b="b"/>
              <a:pathLst>
                <a:path w="12193" h="12162" extrusionOk="0">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85"/>
            <p:cNvSpPr/>
            <p:nvPr/>
          </p:nvSpPr>
          <p:spPr>
            <a:xfrm>
              <a:off x="-17865425" y="256015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0" name="Google Shape;11110;p85"/>
          <p:cNvGrpSpPr/>
          <p:nvPr/>
        </p:nvGrpSpPr>
        <p:grpSpPr>
          <a:xfrm>
            <a:off x="6133365" y="2852729"/>
            <a:ext cx="416361" cy="470228"/>
            <a:chOff x="-17899300" y="2810625"/>
            <a:chExt cx="267825" cy="302475"/>
          </a:xfrm>
        </p:grpSpPr>
        <p:sp>
          <p:nvSpPr>
            <p:cNvPr id="11111" name="Google Shape;11111;p85"/>
            <p:cNvSpPr/>
            <p:nvPr/>
          </p:nvSpPr>
          <p:spPr>
            <a:xfrm>
              <a:off x="-17899300" y="2810625"/>
              <a:ext cx="267825" cy="302475"/>
            </a:xfrm>
            <a:custGeom>
              <a:avLst/>
              <a:gdLst/>
              <a:ahLst/>
              <a:cxnLst/>
              <a:rect l="l" t="t" r="r" b="b"/>
              <a:pathLst>
                <a:path w="10713" h="12099" extrusionOk="0">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85"/>
            <p:cNvSpPr/>
            <p:nvPr/>
          </p:nvSpPr>
          <p:spPr>
            <a:xfrm>
              <a:off x="-17740200" y="2952400"/>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85"/>
            <p:cNvSpPr/>
            <p:nvPr/>
          </p:nvSpPr>
          <p:spPr>
            <a:xfrm>
              <a:off x="-17811075" y="295240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4" name="Google Shape;11114;p85"/>
          <p:cNvGrpSpPr/>
          <p:nvPr/>
        </p:nvGrpSpPr>
        <p:grpSpPr>
          <a:xfrm>
            <a:off x="2039218" y="3461166"/>
            <a:ext cx="472676" cy="442089"/>
            <a:chOff x="-16066500" y="2060800"/>
            <a:chExt cx="304050" cy="284375"/>
          </a:xfrm>
        </p:grpSpPr>
        <p:sp>
          <p:nvSpPr>
            <p:cNvPr id="11115" name="Google Shape;11115;p85"/>
            <p:cNvSpPr/>
            <p:nvPr/>
          </p:nvSpPr>
          <p:spPr>
            <a:xfrm>
              <a:off x="-15978275" y="2203375"/>
              <a:ext cx="18125" cy="18125"/>
            </a:xfrm>
            <a:custGeom>
              <a:avLst/>
              <a:gdLst/>
              <a:ahLst/>
              <a:cxnLst/>
              <a:rect l="l" t="t" r="r" b="b"/>
              <a:pathLst>
                <a:path w="725" h="725" extrusionOk="0">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85"/>
            <p:cNvSpPr/>
            <p:nvPr/>
          </p:nvSpPr>
          <p:spPr>
            <a:xfrm>
              <a:off x="-15869575" y="220337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85"/>
            <p:cNvSpPr/>
            <p:nvPr/>
          </p:nvSpPr>
          <p:spPr>
            <a:xfrm>
              <a:off x="-15954650" y="2186825"/>
              <a:ext cx="78775" cy="88250"/>
            </a:xfrm>
            <a:custGeom>
              <a:avLst/>
              <a:gdLst/>
              <a:ahLst/>
              <a:cxnLst/>
              <a:rect l="l" t="t" r="r" b="b"/>
              <a:pathLst>
                <a:path w="3151" h="3530" extrusionOk="0">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85"/>
            <p:cNvSpPr/>
            <p:nvPr/>
          </p:nvSpPr>
          <p:spPr>
            <a:xfrm>
              <a:off x="-16066500" y="2060800"/>
              <a:ext cx="304050" cy="284375"/>
            </a:xfrm>
            <a:custGeom>
              <a:avLst/>
              <a:gdLst/>
              <a:ahLst/>
              <a:cxnLst/>
              <a:rect l="l" t="t" r="r" b="b"/>
              <a:pathLst>
                <a:path w="12162" h="11375" extrusionOk="0">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85"/>
            <p:cNvSpPr/>
            <p:nvPr/>
          </p:nvSpPr>
          <p:spPr>
            <a:xfrm>
              <a:off x="-15960175" y="2287225"/>
              <a:ext cx="91400" cy="24075"/>
            </a:xfrm>
            <a:custGeom>
              <a:avLst/>
              <a:gdLst/>
              <a:ahLst/>
              <a:cxnLst/>
              <a:rect l="l" t="t" r="r" b="b"/>
              <a:pathLst>
                <a:path w="3656" h="963" extrusionOk="0">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20" name="Google Shape;11120;p85"/>
          <p:cNvSpPr/>
          <p:nvPr/>
        </p:nvSpPr>
        <p:spPr>
          <a:xfrm>
            <a:off x="4344952" y="3444762"/>
            <a:ext cx="475125" cy="475086"/>
          </a:xfrm>
          <a:custGeom>
            <a:avLst/>
            <a:gdLst/>
            <a:ahLst/>
            <a:cxnLst/>
            <a:rect l="l" t="t" r="r" b="b"/>
            <a:pathLst>
              <a:path w="12225" h="12224" extrusionOk="0">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85"/>
          <p:cNvSpPr/>
          <p:nvPr/>
        </p:nvSpPr>
        <p:spPr>
          <a:xfrm>
            <a:off x="6718741" y="3444898"/>
            <a:ext cx="391876" cy="474814"/>
          </a:xfrm>
          <a:custGeom>
            <a:avLst/>
            <a:gdLst/>
            <a:ahLst/>
            <a:cxnLst/>
            <a:rect l="l" t="t" r="r" b="b"/>
            <a:pathLst>
              <a:path w="10083" h="12217" extrusionOk="0">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85"/>
          <p:cNvSpPr/>
          <p:nvPr/>
        </p:nvSpPr>
        <p:spPr>
          <a:xfrm>
            <a:off x="5513765" y="3446880"/>
            <a:ext cx="475086" cy="470849"/>
          </a:xfrm>
          <a:custGeom>
            <a:avLst/>
            <a:gdLst/>
            <a:ahLst/>
            <a:cxnLst/>
            <a:rect l="l" t="t" r="r" b="b"/>
            <a:pathLst>
              <a:path w="12224" h="12115" extrusionOk="0">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23" name="Google Shape;11123;p85"/>
          <p:cNvGrpSpPr/>
          <p:nvPr/>
        </p:nvGrpSpPr>
        <p:grpSpPr>
          <a:xfrm>
            <a:off x="7923925" y="2297751"/>
            <a:ext cx="368362" cy="419314"/>
            <a:chOff x="4995050" y="3245650"/>
            <a:chExt cx="236950" cy="269725"/>
          </a:xfrm>
        </p:grpSpPr>
        <p:sp>
          <p:nvSpPr>
            <p:cNvPr id="11124" name="Google Shape;11124;p85"/>
            <p:cNvSpPr/>
            <p:nvPr/>
          </p:nvSpPr>
          <p:spPr>
            <a:xfrm>
              <a:off x="5074475"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85"/>
            <p:cNvSpPr/>
            <p:nvPr/>
          </p:nvSpPr>
          <p:spPr>
            <a:xfrm>
              <a:off x="5137200"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85"/>
            <p:cNvSpPr/>
            <p:nvPr/>
          </p:nvSpPr>
          <p:spPr>
            <a:xfrm>
              <a:off x="5089125" y="3371950"/>
              <a:ext cx="48100" cy="63100"/>
            </a:xfrm>
            <a:custGeom>
              <a:avLst/>
              <a:gdLst/>
              <a:ahLst/>
              <a:cxnLst/>
              <a:rect l="l" t="t" r="r" b="b"/>
              <a:pathLst>
                <a:path w="1924" h="2524" extrusionOk="0">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27" name="Google Shape;11127;p85"/>
            <p:cNvGrpSpPr/>
            <p:nvPr/>
          </p:nvGrpSpPr>
          <p:grpSpPr>
            <a:xfrm>
              <a:off x="4995050" y="3245650"/>
              <a:ext cx="236950" cy="269725"/>
              <a:chOff x="4995050" y="3245650"/>
              <a:chExt cx="236950" cy="269725"/>
            </a:xfrm>
          </p:grpSpPr>
          <p:sp>
            <p:nvSpPr>
              <p:cNvPr id="11128" name="Google Shape;11128;p85"/>
              <p:cNvSpPr/>
              <p:nvPr/>
            </p:nvSpPr>
            <p:spPr>
              <a:xfrm>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85"/>
              <p:cNvSpPr/>
              <p:nvPr/>
            </p:nvSpPr>
            <p:spPr>
              <a:xfrm flipH="1">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130" name="Google Shape;11130;p85"/>
          <p:cNvGrpSpPr/>
          <p:nvPr/>
        </p:nvGrpSpPr>
        <p:grpSpPr>
          <a:xfrm>
            <a:off x="5523718" y="1689744"/>
            <a:ext cx="483749" cy="481292"/>
            <a:chOff x="4724650" y="2885700"/>
            <a:chExt cx="270750" cy="269375"/>
          </a:xfrm>
        </p:grpSpPr>
        <p:sp>
          <p:nvSpPr>
            <p:cNvPr id="11131" name="Google Shape;11131;p85"/>
            <p:cNvSpPr/>
            <p:nvPr/>
          </p:nvSpPr>
          <p:spPr>
            <a:xfrm flipH="1">
              <a:off x="472500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85"/>
            <p:cNvSpPr/>
            <p:nvPr/>
          </p:nvSpPr>
          <p:spPr>
            <a:xfrm>
              <a:off x="472465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85"/>
            <p:cNvSpPr/>
            <p:nvPr/>
          </p:nvSpPr>
          <p:spPr>
            <a:xfrm>
              <a:off x="4900250" y="3027525"/>
              <a:ext cx="16075" cy="15350"/>
            </a:xfrm>
            <a:custGeom>
              <a:avLst/>
              <a:gdLst/>
              <a:ahLst/>
              <a:cxnLst/>
              <a:rect l="l" t="t" r="r" b="b"/>
              <a:pathLst>
                <a:path w="643" h="614" extrusionOk="0">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85"/>
            <p:cNvSpPr/>
            <p:nvPr/>
          </p:nvSpPr>
          <p:spPr>
            <a:xfrm>
              <a:off x="4805475" y="3027525"/>
              <a:ext cx="15375" cy="15350"/>
            </a:xfrm>
            <a:custGeom>
              <a:avLst/>
              <a:gdLst/>
              <a:ahLst/>
              <a:cxnLst/>
              <a:rect l="l" t="t" r="r" b="b"/>
              <a:pathLst>
                <a:path w="615" h="614" extrusionOk="0">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85"/>
            <p:cNvSpPr/>
            <p:nvPr/>
          </p:nvSpPr>
          <p:spPr>
            <a:xfrm>
              <a:off x="4820825" y="2932750"/>
              <a:ext cx="16050" cy="32075"/>
            </a:xfrm>
            <a:custGeom>
              <a:avLst/>
              <a:gdLst/>
              <a:ahLst/>
              <a:cxnLst/>
              <a:rect l="l" t="t" r="r" b="b"/>
              <a:pathLst>
                <a:path w="642" h="1283" extrusionOk="0">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85"/>
            <p:cNvSpPr/>
            <p:nvPr/>
          </p:nvSpPr>
          <p:spPr>
            <a:xfrm>
              <a:off x="4884925" y="2932750"/>
              <a:ext cx="15350" cy="32075"/>
            </a:xfrm>
            <a:custGeom>
              <a:avLst/>
              <a:gdLst/>
              <a:ahLst/>
              <a:cxnLst/>
              <a:rect l="l" t="t" r="r" b="b"/>
              <a:pathLst>
                <a:path w="614" h="1283" extrusionOk="0">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85"/>
            <p:cNvSpPr/>
            <p:nvPr/>
          </p:nvSpPr>
          <p:spPr>
            <a:xfrm>
              <a:off x="4852175" y="2948775"/>
              <a:ext cx="16050" cy="31400"/>
            </a:xfrm>
            <a:custGeom>
              <a:avLst/>
              <a:gdLst/>
              <a:ahLst/>
              <a:cxnLst/>
              <a:rect l="l" t="t" r="r" b="b"/>
              <a:pathLst>
                <a:path w="642" h="1256" extrusionOk="0">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8" name="Google Shape;11138;p85"/>
          <p:cNvGrpSpPr/>
          <p:nvPr/>
        </p:nvGrpSpPr>
        <p:grpSpPr>
          <a:xfrm>
            <a:off x="4390823" y="1683870"/>
            <a:ext cx="389425" cy="467822"/>
            <a:chOff x="4459350" y="2882125"/>
            <a:chExt cx="228375" cy="274350"/>
          </a:xfrm>
        </p:grpSpPr>
        <p:sp>
          <p:nvSpPr>
            <p:cNvPr id="11139" name="Google Shape;11139;p85"/>
            <p:cNvSpPr/>
            <p:nvPr/>
          </p:nvSpPr>
          <p:spPr>
            <a:xfrm>
              <a:off x="4537175" y="3045650"/>
              <a:ext cx="15375" cy="15350"/>
            </a:xfrm>
            <a:custGeom>
              <a:avLst/>
              <a:gdLst/>
              <a:ahLst/>
              <a:cxnLst/>
              <a:rect l="l" t="t" r="r" b="b"/>
              <a:pathLst>
                <a:path w="615" h="614" extrusionOk="0">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85"/>
            <p:cNvSpPr/>
            <p:nvPr/>
          </p:nvSpPr>
          <p:spPr>
            <a:xfrm>
              <a:off x="4599900" y="3045650"/>
              <a:ext cx="15350" cy="15350"/>
            </a:xfrm>
            <a:custGeom>
              <a:avLst/>
              <a:gdLst/>
              <a:ahLst/>
              <a:cxnLst/>
              <a:rect l="l" t="t" r="r" b="b"/>
              <a:pathLst>
                <a:path w="614" h="614" extrusionOk="0">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85"/>
            <p:cNvSpPr/>
            <p:nvPr/>
          </p:nvSpPr>
          <p:spPr>
            <a:xfrm>
              <a:off x="446470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85"/>
            <p:cNvSpPr/>
            <p:nvPr/>
          </p:nvSpPr>
          <p:spPr>
            <a:xfrm flipH="1">
              <a:off x="445935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85"/>
            <p:cNvSpPr/>
            <p:nvPr/>
          </p:nvSpPr>
          <p:spPr>
            <a:xfrm rot="-537108">
              <a:off x="4468759"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txBody>
            <a:bodyPr/>
            <a:lstStyle/>
            <a:p>
              <a:endParaRPr lang="en-US"/>
            </a:p>
          </p:txBody>
        </p:sp>
        <p:sp>
          <p:nvSpPr>
            <p:cNvPr id="11144" name="Google Shape;11144;p85"/>
            <p:cNvSpPr/>
            <p:nvPr/>
          </p:nvSpPr>
          <p:spPr>
            <a:xfrm rot="537108" flipH="1">
              <a:off x="4653897"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rgbClr val="5F7D95"/>
            </a:solidFill>
            <a:ln>
              <a:noFill/>
            </a:ln>
          </p:spPr>
          <p:txBody>
            <a:bodyPr/>
            <a:lstStyle/>
            <a:p>
              <a:endParaRPr lang="en-US"/>
            </a:p>
          </p:txBody>
        </p:sp>
      </p:grpSp>
      <p:sp>
        <p:nvSpPr>
          <p:cNvPr id="11145" name="Google Shape;11145;p85"/>
          <p:cNvSpPr txBox="1"/>
          <p:nvPr/>
        </p:nvSpPr>
        <p:spPr>
          <a:xfrm>
            <a:off x="1220500" y="1085850"/>
            <a:ext cx="70473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Nature Icons</a:t>
            </a:r>
            <a:endParaRPr sz="2400">
              <a:solidFill>
                <a:srgbClr val="FFFFFF"/>
              </a:solidFill>
            </a:endParaRPr>
          </a:p>
        </p:txBody>
      </p:sp>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149"/>
        <p:cNvGrpSpPr/>
        <p:nvPr/>
      </p:nvGrpSpPr>
      <p:grpSpPr>
        <a:xfrm>
          <a:off x="0" y="0"/>
          <a:ext cx="0" cy="0"/>
          <a:chOff x="0" y="0"/>
          <a:chExt cx="0" cy="0"/>
        </a:xfrm>
      </p:grpSpPr>
      <p:sp>
        <p:nvSpPr>
          <p:cNvPr id="11150" name="Google Shape;11150;p86"/>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1151" name="Google Shape;11151;p86"/>
          <p:cNvSpPr/>
          <p:nvPr/>
        </p:nvSpPr>
        <p:spPr>
          <a:xfrm>
            <a:off x="844100" y="1630139"/>
            <a:ext cx="433284" cy="422781"/>
          </a:xfrm>
          <a:custGeom>
            <a:avLst/>
            <a:gdLst/>
            <a:ahLst/>
            <a:cxnLst/>
            <a:rect l="l" t="t" r="r" b="b"/>
            <a:pathLst>
              <a:path w="12004" h="11713" extrusionOk="0">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52" name="Google Shape;11152;p86"/>
          <p:cNvGrpSpPr/>
          <p:nvPr/>
        </p:nvGrpSpPr>
        <p:grpSpPr>
          <a:xfrm>
            <a:off x="847082" y="2140412"/>
            <a:ext cx="426462" cy="420796"/>
            <a:chOff x="-6713450" y="2397900"/>
            <a:chExt cx="295375" cy="291450"/>
          </a:xfrm>
        </p:grpSpPr>
        <p:sp>
          <p:nvSpPr>
            <p:cNvPr id="11153" name="Google Shape;11153;p86"/>
            <p:cNvSpPr/>
            <p:nvPr/>
          </p:nvSpPr>
          <p:spPr>
            <a:xfrm>
              <a:off x="-6628400" y="2465650"/>
              <a:ext cx="69350" cy="17350"/>
            </a:xfrm>
            <a:custGeom>
              <a:avLst/>
              <a:gdLst/>
              <a:ahLst/>
              <a:cxnLst/>
              <a:rect l="l" t="t" r="r" b="b"/>
              <a:pathLst>
                <a:path w="2774" h="694" extrusionOk="0">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86"/>
            <p:cNvSpPr/>
            <p:nvPr/>
          </p:nvSpPr>
          <p:spPr>
            <a:xfrm>
              <a:off x="-6713450" y="2397900"/>
              <a:ext cx="295375" cy="291450"/>
            </a:xfrm>
            <a:custGeom>
              <a:avLst/>
              <a:gdLst/>
              <a:ahLst/>
              <a:cxnLst/>
              <a:rect l="l" t="t" r="r" b="b"/>
              <a:pathLst>
                <a:path w="11815" h="11658" extrusionOk="0">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55" name="Google Shape;11155;p86"/>
          <p:cNvSpPr/>
          <p:nvPr/>
        </p:nvSpPr>
        <p:spPr>
          <a:xfrm>
            <a:off x="859424" y="2660229"/>
            <a:ext cx="426499" cy="421914"/>
          </a:xfrm>
          <a:custGeom>
            <a:avLst/>
            <a:gdLst/>
            <a:ahLst/>
            <a:cxnLst/>
            <a:rect l="l" t="t" r="r" b="b"/>
            <a:pathLst>
              <a:path w="11816" h="11689" extrusionOk="0">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56" name="Google Shape;11156;p86"/>
          <p:cNvGrpSpPr/>
          <p:nvPr/>
        </p:nvGrpSpPr>
        <p:grpSpPr>
          <a:xfrm>
            <a:off x="3551844" y="1631401"/>
            <a:ext cx="423069" cy="420507"/>
            <a:chOff x="-4932650" y="2046625"/>
            <a:chExt cx="293025" cy="291250"/>
          </a:xfrm>
        </p:grpSpPr>
        <p:sp>
          <p:nvSpPr>
            <p:cNvPr id="11157" name="Google Shape;11157;p86"/>
            <p:cNvSpPr/>
            <p:nvPr/>
          </p:nvSpPr>
          <p:spPr>
            <a:xfrm>
              <a:off x="-4932650" y="2046625"/>
              <a:ext cx="293025" cy="291250"/>
            </a:xfrm>
            <a:custGeom>
              <a:avLst/>
              <a:gdLst/>
              <a:ahLst/>
              <a:cxnLst/>
              <a:rect l="l" t="t" r="r" b="b"/>
              <a:pathLst>
                <a:path w="11721" h="11650" extrusionOk="0">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86"/>
            <p:cNvSpPr/>
            <p:nvPr/>
          </p:nvSpPr>
          <p:spPr>
            <a:xfrm>
              <a:off x="-4802675" y="2115050"/>
              <a:ext cx="122100" cy="86075"/>
            </a:xfrm>
            <a:custGeom>
              <a:avLst/>
              <a:gdLst/>
              <a:ahLst/>
              <a:cxnLst/>
              <a:rect l="l" t="t" r="r" b="b"/>
              <a:pathLst>
                <a:path w="4884" h="3443" extrusionOk="0">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59" name="Google Shape;11159;p86"/>
          <p:cNvSpPr/>
          <p:nvPr/>
        </p:nvSpPr>
        <p:spPr>
          <a:xfrm>
            <a:off x="3553296" y="2140826"/>
            <a:ext cx="420796" cy="419677"/>
          </a:xfrm>
          <a:custGeom>
            <a:avLst/>
            <a:gdLst/>
            <a:ahLst/>
            <a:cxnLst/>
            <a:rect l="l" t="t" r="r" b="b"/>
            <a:pathLst>
              <a:path w="11658" h="11627" extrusionOk="0">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60" name="Google Shape;11160;p86"/>
          <p:cNvGrpSpPr/>
          <p:nvPr/>
        </p:nvGrpSpPr>
        <p:grpSpPr>
          <a:xfrm>
            <a:off x="3563775" y="2660957"/>
            <a:ext cx="423069" cy="420796"/>
            <a:chOff x="-4931075" y="2765725"/>
            <a:chExt cx="293025" cy="291450"/>
          </a:xfrm>
        </p:grpSpPr>
        <p:sp>
          <p:nvSpPr>
            <p:cNvPr id="11161" name="Google Shape;11161;p86"/>
            <p:cNvSpPr/>
            <p:nvPr/>
          </p:nvSpPr>
          <p:spPr>
            <a:xfrm>
              <a:off x="-4810550" y="2884650"/>
              <a:ext cx="51225" cy="51225"/>
            </a:xfrm>
            <a:custGeom>
              <a:avLst/>
              <a:gdLst/>
              <a:ahLst/>
              <a:cxnLst/>
              <a:rect l="l" t="t" r="r" b="b"/>
              <a:pathLst>
                <a:path w="2049" h="2049" extrusionOk="0">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86"/>
            <p:cNvSpPr/>
            <p:nvPr/>
          </p:nvSpPr>
          <p:spPr>
            <a:xfrm>
              <a:off x="-4931075" y="2765725"/>
              <a:ext cx="293025" cy="291450"/>
            </a:xfrm>
            <a:custGeom>
              <a:avLst/>
              <a:gdLst/>
              <a:ahLst/>
              <a:cxnLst/>
              <a:rect l="l" t="t" r="r" b="b"/>
              <a:pathLst>
                <a:path w="11721" h="11658" extrusionOk="0">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3" name="Google Shape;11163;p86"/>
          <p:cNvGrpSpPr/>
          <p:nvPr/>
        </p:nvGrpSpPr>
        <p:grpSpPr>
          <a:xfrm>
            <a:off x="6269343" y="1656289"/>
            <a:ext cx="420796" cy="370732"/>
            <a:chOff x="-3137650" y="2067900"/>
            <a:chExt cx="291450" cy="256775"/>
          </a:xfrm>
        </p:grpSpPr>
        <p:sp>
          <p:nvSpPr>
            <p:cNvPr id="11164" name="Google Shape;11164;p86"/>
            <p:cNvSpPr/>
            <p:nvPr/>
          </p:nvSpPr>
          <p:spPr>
            <a:xfrm>
              <a:off x="-3137650" y="2067900"/>
              <a:ext cx="291450" cy="187475"/>
            </a:xfrm>
            <a:custGeom>
              <a:avLst/>
              <a:gdLst/>
              <a:ahLst/>
              <a:cxnLst/>
              <a:rect l="l" t="t" r="r" b="b"/>
              <a:pathLst>
                <a:path w="11658" h="7499" extrusionOk="0">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86"/>
            <p:cNvSpPr/>
            <p:nvPr/>
          </p:nvSpPr>
          <p:spPr>
            <a:xfrm>
              <a:off x="-3137650" y="2273475"/>
              <a:ext cx="291450" cy="51200"/>
            </a:xfrm>
            <a:custGeom>
              <a:avLst/>
              <a:gdLst/>
              <a:ahLst/>
              <a:cxnLst/>
              <a:rect l="l" t="t" r="r" b="b"/>
              <a:pathLst>
                <a:path w="11658" h="2048" extrusionOk="0">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86"/>
            <p:cNvSpPr/>
            <p:nvPr/>
          </p:nvSpPr>
          <p:spPr>
            <a:xfrm>
              <a:off x="-3035250" y="2103000"/>
              <a:ext cx="104000" cy="118500"/>
            </a:xfrm>
            <a:custGeom>
              <a:avLst/>
              <a:gdLst/>
              <a:ahLst/>
              <a:cxnLst/>
              <a:rect l="l" t="t" r="r" b="b"/>
              <a:pathLst>
                <a:path w="4160" h="4740" extrusionOk="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7" name="Google Shape;11167;p86"/>
          <p:cNvGrpSpPr/>
          <p:nvPr/>
        </p:nvGrpSpPr>
        <p:grpSpPr>
          <a:xfrm>
            <a:off x="6269343" y="2139926"/>
            <a:ext cx="420796" cy="421770"/>
            <a:chOff x="-3137650" y="2408950"/>
            <a:chExt cx="291450" cy="292125"/>
          </a:xfrm>
        </p:grpSpPr>
        <p:sp>
          <p:nvSpPr>
            <p:cNvPr id="11168" name="Google Shape;11168;p86"/>
            <p:cNvSpPr/>
            <p:nvPr/>
          </p:nvSpPr>
          <p:spPr>
            <a:xfrm>
              <a:off x="-3137650" y="2408950"/>
              <a:ext cx="291450" cy="292125"/>
            </a:xfrm>
            <a:custGeom>
              <a:avLst/>
              <a:gdLst/>
              <a:ahLst/>
              <a:cxnLst/>
              <a:rect l="l" t="t" r="r" b="b"/>
              <a:pathLst>
                <a:path w="11658" h="11685" extrusionOk="0">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86"/>
            <p:cNvSpPr/>
            <p:nvPr/>
          </p:nvSpPr>
          <p:spPr>
            <a:xfrm>
              <a:off x="-3104575" y="24428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86"/>
            <p:cNvSpPr/>
            <p:nvPr/>
          </p:nvSpPr>
          <p:spPr>
            <a:xfrm>
              <a:off x="-306990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86"/>
            <p:cNvSpPr/>
            <p:nvPr/>
          </p:nvSpPr>
          <p:spPr>
            <a:xfrm>
              <a:off x="-303525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86"/>
            <p:cNvSpPr/>
            <p:nvPr/>
          </p:nvSpPr>
          <p:spPr>
            <a:xfrm>
              <a:off x="-3002175" y="2442800"/>
              <a:ext cx="120525" cy="17350"/>
            </a:xfrm>
            <a:custGeom>
              <a:avLst/>
              <a:gdLst/>
              <a:ahLst/>
              <a:cxnLst/>
              <a:rect l="l" t="t" r="r" b="b"/>
              <a:pathLst>
                <a:path w="4821" h="694" extrusionOk="0">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3" name="Google Shape;11173;p86"/>
          <p:cNvGrpSpPr/>
          <p:nvPr/>
        </p:nvGrpSpPr>
        <p:grpSpPr>
          <a:xfrm>
            <a:off x="6281274" y="2685412"/>
            <a:ext cx="420796" cy="371887"/>
            <a:chOff x="-3137650" y="2787000"/>
            <a:chExt cx="291450" cy="257575"/>
          </a:xfrm>
        </p:grpSpPr>
        <p:sp>
          <p:nvSpPr>
            <p:cNvPr id="11174" name="Google Shape;11174;p86"/>
            <p:cNvSpPr/>
            <p:nvPr/>
          </p:nvSpPr>
          <p:spPr>
            <a:xfrm>
              <a:off x="-3137650" y="2787000"/>
              <a:ext cx="291450" cy="257575"/>
            </a:xfrm>
            <a:custGeom>
              <a:avLst/>
              <a:gdLst/>
              <a:ahLst/>
              <a:cxnLst/>
              <a:rect l="l" t="t" r="r" b="b"/>
              <a:pathLst>
                <a:path w="11658" h="10303" extrusionOk="0">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86"/>
            <p:cNvSpPr/>
            <p:nvPr/>
          </p:nvSpPr>
          <p:spPr>
            <a:xfrm>
              <a:off x="-3104575" y="2820875"/>
              <a:ext cx="18150" cy="17350"/>
            </a:xfrm>
            <a:custGeom>
              <a:avLst/>
              <a:gdLst/>
              <a:ahLst/>
              <a:cxnLst/>
              <a:rect l="l" t="t" r="r" b="b"/>
              <a:pathLst>
                <a:path w="726" h="694" extrusionOk="0">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86"/>
            <p:cNvSpPr/>
            <p:nvPr/>
          </p:nvSpPr>
          <p:spPr>
            <a:xfrm>
              <a:off x="-306990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86"/>
            <p:cNvSpPr/>
            <p:nvPr/>
          </p:nvSpPr>
          <p:spPr>
            <a:xfrm>
              <a:off x="-303525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86"/>
            <p:cNvSpPr/>
            <p:nvPr/>
          </p:nvSpPr>
          <p:spPr>
            <a:xfrm>
              <a:off x="-3002175" y="2820875"/>
              <a:ext cx="121325" cy="17350"/>
            </a:xfrm>
            <a:custGeom>
              <a:avLst/>
              <a:gdLst/>
              <a:ahLst/>
              <a:cxnLst/>
              <a:rect l="l" t="t" r="r" b="b"/>
              <a:pathLst>
                <a:path w="4853" h="694" extrusionOk="0">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86"/>
            <p:cNvSpPr/>
            <p:nvPr/>
          </p:nvSpPr>
          <p:spPr>
            <a:xfrm>
              <a:off x="-2948625" y="2907300"/>
              <a:ext cx="52025" cy="85300"/>
            </a:xfrm>
            <a:custGeom>
              <a:avLst/>
              <a:gdLst/>
              <a:ahLst/>
              <a:cxnLst/>
              <a:rect l="l" t="t" r="r" b="b"/>
              <a:pathLst>
                <a:path w="2081" h="3412" extrusionOk="0">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86"/>
            <p:cNvSpPr/>
            <p:nvPr/>
          </p:nvSpPr>
          <p:spPr>
            <a:xfrm>
              <a:off x="-3088025" y="2907300"/>
              <a:ext cx="53575" cy="85300"/>
            </a:xfrm>
            <a:custGeom>
              <a:avLst/>
              <a:gdLst/>
              <a:ahLst/>
              <a:cxnLst/>
              <a:rect l="l" t="t" r="r" b="b"/>
              <a:pathLst>
                <a:path w="2143" h="3412" extrusionOk="0">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86"/>
            <p:cNvSpPr/>
            <p:nvPr/>
          </p:nvSpPr>
          <p:spPr>
            <a:xfrm>
              <a:off x="-3019500" y="2888975"/>
              <a:ext cx="54375" cy="119400"/>
            </a:xfrm>
            <a:custGeom>
              <a:avLst/>
              <a:gdLst/>
              <a:ahLst/>
              <a:cxnLst/>
              <a:rect l="l" t="t" r="r" b="b"/>
              <a:pathLst>
                <a:path w="2175" h="4776" extrusionOk="0">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82" name="Google Shape;11182;p86"/>
          <p:cNvSpPr/>
          <p:nvPr/>
        </p:nvSpPr>
        <p:spPr>
          <a:xfrm>
            <a:off x="1359134" y="3294616"/>
            <a:ext cx="420796" cy="295690"/>
          </a:xfrm>
          <a:custGeom>
            <a:avLst/>
            <a:gdLst/>
            <a:ahLst/>
            <a:cxnLst/>
            <a:rect l="l" t="t" r="r" b="b"/>
            <a:pathLst>
              <a:path w="11658" h="8192" extrusionOk="0">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86"/>
          <p:cNvSpPr/>
          <p:nvPr/>
        </p:nvSpPr>
        <p:spPr>
          <a:xfrm>
            <a:off x="1387926" y="1630482"/>
            <a:ext cx="421914" cy="422095"/>
          </a:xfrm>
          <a:custGeom>
            <a:avLst/>
            <a:gdLst/>
            <a:ahLst/>
            <a:cxnLst/>
            <a:rect l="l" t="t" r="r" b="b"/>
            <a:pathLst>
              <a:path w="11689" h="11694" extrusionOk="0">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86"/>
          <p:cNvSpPr/>
          <p:nvPr/>
        </p:nvSpPr>
        <p:spPr>
          <a:xfrm>
            <a:off x="1386211" y="2139274"/>
            <a:ext cx="425343" cy="422781"/>
          </a:xfrm>
          <a:custGeom>
            <a:avLst/>
            <a:gdLst/>
            <a:ahLst/>
            <a:cxnLst/>
            <a:rect l="l" t="t" r="r" b="b"/>
            <a:pathLst>
              <a:path w="11784" h="11713" extrusionOk="0">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85" name="Google Shape;11185;p86"/>
          <p:cNvGrpSpPr/>
          <p:nvPr/>
        </p:nvGrpSpPr>
        <p:grpSpPr>
          <a:xfrm>
            <a:off x="1399451" y="2660397"/>
            <a:ext cx="421914" cy="421914"/>
            <a:chOff x="-6354300" y="2757075"/>
            <a:chExt cx="292225" cy="292225"/>
          </a:xfrm>
        </p:grpSpPr>
        <p:sp>
          <p:nvSpPr>
            <p:cNvPr id="11186" name="Google Shape;11186;p86"/>
            <p:cNvSpPr/>
            <p:nvPr/>
          </p:nvSpPr>
          <p:spPr>
            <a:xfrm>
              <a:off x="-6354300" y="2757075"/>
              <a:ext cx="292225" cy="292225"/>
            </a:xfrm>
            <a:custGeom>
              <a:avLst/>
              <a:gdLst/>
              <a:ahLst/>
              <a:cxnLst/>
              <a:rect l="l" t="t" r="r" b="b"/>
              <a:pathLst>
                <a:path w="11689" h="11689" extrusionOk="0">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86"/>
            <p:cNvSpPr/>
            <p:nvPr/>
          </p:nvSpPr>
          <p:spPr>
            <a:xfrm>
              <a:off x="-6268450" y="279015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86"/>
            <p:cNvSpPr/>
            <p:nvPr/>
          </p:nvSpPr>
          <p:spPr>
            <a:xfrm>
              <a:off x="-6268450" y="282560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86"/>
            <p:cNvSpPr/>
            <p:nvPr/>
          </p:nvSpPr>
          <p:spPr>
            <a:xfrm>
              <a:off x="-6268450" y="2860250"/>
              <a:ext cx="119750" cy="17350"/>
            </a:xfrm>
            <a:custGeom>
              <a:avLst/>
              <a:gdLst/>
              <a:ahLst/>
              <a:cxnLst/>
              <a:rect l="l" t="t" r="r" b="b"/>
              <a:pathLst>
                <a:path w="4790" h="694" extrusionOk="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0" name="Google Shape;11190;p86"/>
          <p:cNvGrpSpPr/>
          <p:nvPr/>
        </p:nvGrpSpPr>
        <p:grpSpPr>
          <a:xfrm>
            <a:off x="4093454" y="1629560"/>
            <a:ext cx="424188" cy="424188"/>
            <a:chOff x="-4573475" y="2045850"/>
            <a:chExt cx="293800" cy="293800"/>
          </a:xfrm>
        </p:grpSpPr>
        <p:sp>
          <p:nvSpPr>
            <p:cNvPr id="11191" name="Google Shape;11191;p86"/>
            <p:cNvSpPr/>
            <p:nvPr/>
          </p:nvSpPr>
          <p:spPr>
            <a:xfrm>
              <a:off x="-4573475" y="2045850"/>
              <a:ext cx="293800" cy="293800"/>
            </a:xfrm>
            <a:custGeom>
              <a:avLst/>
              <a:gdLst/>
              <a:ahLst/>
              <a:cxnLst/>
              <a:rect l="l" t="t" r="r" b="b"/>
              <a:pathLst>
                <a:path w="11752" h="11752" extrusionOk="0">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86"/>
            <p:cNvSpPr/>
            <p:nvPr/>
          </p:nvSpPr>
          <p:spPr>
            <a:xfrm>
              <a:off x="-4521500" y="2099400"/>
              <a:ext cx="189050" cy="188275"/>
            </a:xfrm>
            <a:custGeom>
              <a:avLst/>
              <a:gdLst/>
              <a:ahLst/>
              <a:cxnLst/>
              <a:rect l="l" t="t" r="r" b="b"/>
              <a:pathLst>
                <a:path w="7562" h="7531" extrusionOk="0">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3" name="Google Shape;11193;p86"/>
          <p:cNvGrpSpPr/>
          <p:nvPr/>
        </p:nvGrpSpPr>
        <p:grpSpPr>
          <a:xfrm>
            <a:off x="4092877" y="2138699"/>
            <a:ext cx="425343" cy="424225"/>
            <a:chOff x="-4570325" y="2405775"/>
            <a:chExt cx="294600" cy="293825"/>
          </a:xfrm>
        </p:grpSpPr>
        <p:sp>
          <p:nvSpPr>
            <p:cNvPr id="11194" name="Google Shape;11194;p86"/>
            <p:cNvSpPr/>
            <p:nvPr/>
          </p:nvSpPr>
          <p:spPr>
            <a:xfrm>
              <a:off x="-4570325" y="2405775"/>
              <a:ext cx="294600" cy="293825"/>
            </a:xfrm>
            <a:custGeom>
              <a:avLst/>
              <a:gdLst/>
              <a:ahLst/>
              <a:cxnLst/>
              <a:rect l="l" t="t" r="r" b="b"/>
              <a:pathLst>
                <a:path w="11784" h="11753" extrusionOk="0">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86"/>
            <p:cNvSpPr/>
            <p:nvPr/>
          </p:nvSpPr>
          <p:spPr>
            <a:xfrm>
              <a:off x="-4478175" y="2439650"/>
              <a:ext cx="103975" cy="120525"/>
            </a:xfrm>
            <a:custGeom>
              <a:avLst/>
              <a:gdLst/>
              <a:ahLst/>
              <a:cxnLst/>
              <a:rect l="l" t="t" r="r" b="b"/>
              <a:pathLst>
                <a:path w="4159" h="4821" extrusionOk="0">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6" name="Google Shape;11196;p86"/>
          <p:cNvGrpSpPr/>
          <p:nvPr/>
        </p:nvGrpSpPr>
        <p:grpSpPr>
          <a:xfrm>
            <a:off x="4105945" y="2659838"/>
            <a:ext cx="423069" cy="423033"/>
            <a:chOff x="-4572700" y="2764950"/>
            <a:chExt cx="293025" cy="293000"/>
          </a:xfrm>
        </p:grpSpPr>
        <p:sp>
          <p:nvSpPr>
            <p:cNvPr id="11197" name="Google Shape;11197;p86"/>
            <p:cNvSpPr/>
            <p:nvPr/>
          </p:nvSpPr>
          <p:spPr>
            <a:xfrm>
              <a:off x="-4572700" y="2764950"/>
              <a:ext cx="293025" cy="293000"/>
            </a:xfrm>
            <a:custGeom>
              <a:avLst/>
              <a:gdLst/>
              <a:ahLst/>
              <a:cxnLst/>
              <a:rect l="l" t="t" r="r" b="b"/>
              <a:pathLst>
                <a:path w="11721" h="11720" extrusionOk="0">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86"/>
            <p:cNvSpPr/>
            <p:nvPr/>
          </p:nvSpPr>
          <p:spPr>
            <a:xfrm>
              <a:off x="-4538825" y="2833475"/>
              <a:ext cx="86650" cy="104775"/>
            </a:xfrm>
            <a:custGeom>
              <a:avLst/>
              <a:gdLst/>
              <a:ahLst/>
              <a:cxnLst/>
              <a:rect l="l" t="t" r="r" b="b"/>
              <a:pathLst>
                <a:path w="3466" h="4191" extrusionOk="0">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86"/>
            <p:cNvSpPr/>
            <p:nvPr/>
          </p:nvSpPr>
          <p:spPr>
            <a:xfrm>
              <a:off x="-4435650" y="2902775"/>
              <a:ext cx="121325" cy="17350"/>
            </a:xfrm>
            <a:custGeom>
              <a:avLst/>
              <a:gdLst/>
              <a:ahLst/>
              <a:cxnLst/>
              <a:rect l="l" t="t" r="r" b="b"/>
              <a:pathLst>
                <a:path w="4853" h="694" extrusionOk="0">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86"/>
            <p:cNvSpPr/>
            <p:nvPr/>
          </p:nvSpPr>
          <p:spPr>
            <a:xfrm>
              <a:off x="-4435650" y="2867325"/>
              <a:ext cx="121325" cy="17350"/>
            </a:xfrm>
            <a:custGeom>
              <a:avLst/>
              <a:gdLst/>
              <a:ahLst/>
              <a:cxnLst/>
              <a:rect l="l" t="t" r="r" b="b"/>
              <a:pathLst>
                <a:path w="4853" h="694" extrusionOk="0">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86"/>
            <p:cNvSpPr/>
            <p:nvPr/>
          </p:nvSpPr>
          <p:spPr>
            <a:xfrm>
              <a:off x="-4435650" y="2833475"/>
              <a:ext cx="121325" cy="18125"/>
            </a:xfrm>
            <a:custGeom>
              <a:avLst/>
              <a:gdLst/>
              <a:ahLst/>
              <a:cxnLst/>
              <a:rect l="l" t="t" r="r" b="b"/>
              <a:pathLst>
                <a:path w="4853" h="725" extrusionOk="0">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2" name="Google Shape;11202;p86"/>
          <p:cNvGrpSpPr/>
          <p:nvPr/>
        </p:nvGrpSpPr>
        <p:grpSpPr>
          <a:xfrm>
            <a:off x="6824707" y="1631239"/>
            <a:ext cx="414840" cy="420832"/>
            <a:chOff x="-2777700" y="2049775"/>
            <a:chExt cx="287325" cy="291475"/>
          </a:xfrm>
        </p:grpSpPr>
        <p:sp>
          <p:nvSpPr>
            <p:cNvPr id="11203" name="Google Shape;11203;p86"/>
            <p:cNvSpPr/>
            <p:nvPr/>
          </p:nvSpPr>
          <p:spPr>
            <a:xfrm>
              <a:off x="-2777700" y="2049775"/>
              <a:ext cx="287325" cy="291475"/>
            </a:xfrm>
            <a:custGeom>
              <a:avLst/>
              <a:gdLst/>
              <a:ahLst/>
              <a:cxnLst/>
              <a:rect l="l" t="t" r="r" b="b"/>
              <a:pathLst>
                <a:path w="11493" h="11659" extrusionOk="0">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86"/>
            <p:cNvSpPr/>
            <p:nvPr/>
          </p:nvSpPr>
          <p:spPr>
            <a:xfrm>
              <a:off x="-2694200" y="2221475"/>
              <a:ext cx="69325" cy="68550"/>
            </a:xfrm>
            <a:custGeom>
              <a:avLst/>
              <a:gdLst/>
              <a:ahLst/>
              <a:cxnLst/>
              <a:rect l="l" t="t" r="r" b="b"/>
              <a:pathLst>
                <a:path w="2773" h="2742" extrusionOk="0">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86"/>
            <p:cNvSpPr/>
            <p:nvPr/>
          </p:nvSpPr>
          <p:spPr>
            <a:xfrm>
              <a:off x="-2608350" y="2255350"/>
              <a:ext cx="51200" cy="51225"/>
            </a:xfrm>
            <a:custGeom>
              <a:avLst/>
              <a:gdLst/>
              <a:ahLst/>
              <a:cxnLst/>
              <a:rect l="l" t="t" r="r" b="b"/>
              <a:pathLst>
                <a:path w="2048" h="2049" extrusionOk="0">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6" name="Google Shape;11206;p86"/>
          <p:cNvGrpSpPr/>
          <p:nvPr/>
        </p:nvGrpSpPr>
        <p:grpSpPr>
          <a:xfrm>
            <a:off x="6821170" y="2140431"/>
            <a:ext cx="421914" cy="420759"/>
            <a:chOff x="-2571737" y="2403625"/>
            <a:chExt cx="292225" cy="291425"/>
          </a:xfrm>
        </p:grpSpPr>
        <p:sp>
          <p:nvSpPr>
            <p:cNvPr id="11207" name="Google Shape;11207;p86"/>
            <p:cNvSpPr/>
            <p:nvPr/>
          </p:nvSpPr>
          <p:spPr>
            <a:xfrm>
              <a:off x="-2571737" y="2403625"/>
              <a:ext cx="292225" cy="291425"/>
            </a:xfrm>
            <a:custGeom>
              <a:avLst/>
              <a:gdLst/>
              <a:ahLst/>
              <a:cxnLst/>
              <a:rect l="l" t="t" r="r" b="b"/>
              <a:pathLst>
                <a:path w="11689" h="11657" extrusionOk="0">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86"/>
            <p:cNvSpPr/>
            <p:nvPr/>
          </p:nvSpPr>
          <p:spPr>
            <a:xfrm>
              <a:off x="-2485967" y="2649150"/>
              <a:ext cx="173300" cy="18150"/>
            </a:xfrm>
            <a:custGeom>
              <a:avLst/>
              <a:gdLst/>
              <a:ahLst/>
              <a:cxnLst/>
              <a:rect l="l" t="t" r="r" b="b"/>
              <a:pathLst>
                <a:path w="6932" h="726" extrusionOk="0">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86"/>
            <p:cNvSpPr/>
            <p:nvPr/>
          </p:nvSpPr>
          <p:spPr>
            <a:xfrm>
              <a:off x="-2485967" y="2511325"/>
              <a:ext cx="173300" cy="18150"/>
            </a:xfrm>
            <a:custGeom>
              <a:avLst/>
              <a:gdLst/>
              <a:ahLst/>
              <a:cxnLst/>
              <a:rect l="l" t="t" r="r" b="b"/>
              <a:pathLst>
                <a:path w="6932" h="726" extrusionOk="0">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86"/>
            <p:cNvSpPr/>
            <p:nvPr/>
          </p:nvSpPr>
          <p:spPr>
            <a:xfrm>
              <a:off x="-2540185" y="2511325"/>
              <a:ext cx="18125" cy="18925"/>
            </a:xfrm>
            <a:custGeom>
              <a:avLst/>
              <a:gdLst/>
              <a:ahLst/>
              <a:cxnLst/>
              <a:rect l="l" t="t" r="r" b="b"/>
              <a:pathLst>
                <a:path w="725" h="757" extrusionOk="0">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86"/>
            <p:cNvSpPr/>
            <p:nvPr/>
          </p:nvSpPr>
          <p:spPr>
            <a:xfrm>
              <a:off x="-2485579" y="2580625"/>
              <a:ext cx="172525" cy="17350"/>
            </a:xfrm>
            <a:custGeom>
              <a:avLst/>
              <a:gdLst/>
              <a:ahLst/>
              <a:cxnLst/>
              <a:rect l="l" t="t" r="r" b="b"/>
              <a:pathLst>
                <a:path w="6901" h="694" extrusionOk="0">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86"/>
            <p:cNvSpPr/>
            <p:nvPr/>
          </p:nvSpPr>
          <p:spPr>
            <a:xfrm>
              <a:off x="-2540185" y="25806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86"/>
            <p:cNvSpPr/>
            <p:nvPr/>
          </p:nvSpPr>
          <p:spPr>
            <a:xfrm>
              <a:off x="-2540185" y="2649150"/>
              <a:ext cx="18125" cy="18150"/>
            </a:xfrm>
            <a:custGeom>
              <a:avLst/>
              <a:gdLst/>
              <a:ahLst/>
              <a:cxnLst/>
              <a:rect l="l" t="t" r="r" b="b"/>
              <a:pathLst>
                <a:path w="725" h="726" extrusionOk="0">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4" name="Google Shape;11214;p86"/>
          <p:cNvGrpSpPr/>
          <p:nvPr/>
        </p:nvGrpSpPr>
        <p:grpSpPr>
          <a:xfrm>
            <a:off x="6821170" y="2661534"/>
            <a:ext cx="421914" cy="419640"/>
            <a:chOff x="-2571737" y="2764550"/>
            <a:chExt cx="292225" cy="290650"/>
          </a:xfrm>
        </p:grpSpPr>
        <p:sp>
          <p:nvSpPr>
            <p:cNvPr id="11215" name="Google Shape;11215;p86"/>
            <p:cNvSpPr/>
            <p:nvPr/>
          </p:nvSpPr>
          <p:spPr>
            <a:xfrm>
              <a:off x="-2496085" y="3009100"/>
              <a:ext cx="17350" cy="17350"/>
            </a:xfrm>
            <a:custGeom>
              <a:avLst/>
              <a:gdLst/>
              <a:ahLst/>
              <a:cxnLst/>
              <a:rect l="l" t="t" r="r" b="b"/>
              <a:pathLst>
                <a:path w="694" h="694" extrusionOk="0">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86"/>
            <p:cNvSpPr/>
            <p:nvPr/>
          </p:nvSpPr>
          <p:spPr>
            <a:xfrm>
              <a:off x="-2398548" y="2800375"/>
              <a:ext cx="52000" cy="120525"/>
            </a:xfrm>
            <a:custGeom>
              <a:avLst/>
              <a:gdLst/>
              <a:ahLst/>
              <a:cxnLst/>
              <a:rect l="l" t="t" r="r" b="b"/>
              <a:pathLst>
                <a:path w="2080" h="4821" extrusionOk="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86"/>
            <p:cNvSpPr/>
            <p:nvPr/>
          </p:nvSpPr>
          <p:spPr>
            <a:xfrm>
              <a:off x="-2571737" y="2764550"/>
              <a:ext cx="292225" cy="290650"/>
            </a:xfrm>
            <a:custGeom>
              <a:avLst/>
              <a:gdLst/>
              <a:ahLst/>
              <a:cxnLst/>
              <a:rect l="l" t="t" r="r" b="b"/>
              <a:pathLst>
                <a:path w="11689" h="11626" extrusionOk="0">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8" name="Google Shape;11218;p86"/>
          <p:cNvGrpSpPr/>
          <p:nvPr/>
        </p:nvGrpSpPr>
        <p:grpSpPr>
          <a:xfrm>
            <a:off x="3020671" y="3230538"/>
            <a:ext cx="421914" cy="423864"/>
            <a:chOff x="-1333975" y="2365850"/>
            <a:chExt cx="292225" cy="293575"/>
          </a:xfrm>
        </p:grpSpPr>
        <p:sp>
          <p:nvSpPr>
            <p:cNvPr id="11219" name="Google Shape;11219;p86"/>
            <p:cNvSpPr/>
            <p:nvPr/>
          </p:nvSpPr>
          <p:spPr>
            <a:xfrm>
              <a:off x="-1285150" y="2365850"/>
              <a:ext cx="191225" cy="293575"/>
            </a:xfrm>
            <a:custGeom>
              <a:avLst/>
              <a:gdLst/>
              <a:ahLst/>
              <a:cxnLst/>
              <a:rect l="l" t="t" r="r" b="b"/>
              <a:pathLst>
                <a:path w="7649" h="11743" extrusionOk="0">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86"/>
            <p:cNvSpPr/>
            <p:nvPr/>
          </p:nvSpPr>
          <p:spPr>
            <a:xfrm>
              <a:off x="-107642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86"/>
            <p:cNvSpPr/>
            <p:nvPr/>
          </p:nvSpPr>
          <p:spPr>
            <a:xfrm>
              <a:off x="-133397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86"/>
            <p:cNvSpPr/>
            <p:nvPr/>
          </p:nvSpPr>
          <p:spPr>
            <a:xfrm>
              <a:off x="-1093750" y="2383050"/>
              <a:ext cx="35450" cy="26575"/>
            </a:xfrm>
            <a:custGeom>
              <a:avLst/>
              <a:gdLst/>
              <a:ahLst/>
              <a:cxnLst/>
              <a:rect l="l" t="t" r="r" b="b"/>
              <a:pathLst>
                <a:path w="1418" h="1063" extrusionOk="0">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86"/>
            <p:cNvSpPr/>
            <p:nvPr/>
          </p:nvSpPr>
          <p:spPr>
            <a:xfrm>
              <a:off x="-1317450" y="2512575"/>
              <a:ext cx="35475" cy="26225"/>
            </a:xfrm>
            <a:custGeom>
              <a:avLst/>
              <a:gdLst/>
              <a:ahLst/>
              <a:cxnLst/>
              <a:rect l="l" t="t" r="r" b="b"/>
              <a:pathLst>
                <a:path w="1419" h="1049" extrusionOk="0">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86"/>
            <p:cNvSpPr/>
            <p:nvPr/>
          </p:nvSpPr>
          <p:spPr>
            <a:xfrm>
              <a:off x="-1092975" y="2512575"/>
              <a:ext cx="34675" cy="25525"/>
            </a:xfrm>
            <a:custGeom>
              <a:avLst/>
              <a:gdLst/>
              <a:ahLst/>
              <a:cxnLst/>
              <a:rect l="l" t="t" r="r" b="b"/>
              <a:pathLst>
                <a:path w="1387" h="1021" extrusionOk="0">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86"/>
            <p:cNvSpPr/>
            <p:nvPr/>
          </p:nvSpPr>
          <p:spPr>
            <a:xfrm>
              <a:off x="-1316650" y="2383750"/>
              <a:ext cx="34675" cy="25525"/>
            </a:xfrm>
            <a:custGeom>
              <a:avLst/>
              <a:gdLst/>
              <a:ahLst/>
              <a:cxnLst/>
              <a:rect l="l" t="t" r="r" b="b"/>
              <a:pathLst>
                <a:path w="1387" h="1021" extrusionOk="0">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86"/>
            <p:cNvSpPr/>
            <p:nvPr/>
          </p:nvSpPr>
          <p:spPr>
            <a:xfrm>
              <a:off x="-1239475" y="2401575"/>
              <a:ext cx="102425" cy="153100"/>
            </a:xfrm>
            <a:custGeom>
              <a:avLst/>
              <a:gdLst/>
              <a:ahLst/>
              <a:cxnLst/>
              <a:rect l="l" t="t" r="r" b="b"/>
              <a:pathLst>
                <a:path w="4097" h="6124" extrusionOk="0">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7" name="Google Shape;11227;p86"/>
          <p:cNvGrpSpPr/>
          <p:nvPr/>
        </p:nvGrpSpPr>
        <p:grpSpPr>
          <a:xfrm>
            <a:off x="1954146" y="2660397"/>
            <a:ext cx="398020" cy="421914"/>
            <a:chOff x="-5995925" y="2757850"/>
            <a:chExt cx="275675" cy="292225"/>
          </a:xfrm>
        </p:grpSpPr>
        <p:sp>
          <p:nvSpPr>
            <p:cNvPr id="11228" name="Google Shape;11228;p86"/>
            <p:cNvSpPr/>
            <p:nvPr/>
          </p:nvSpPr>
          <p:spPr>
            <a:xfrm>
              <a:off x="-5995925" y="2757850"/>
              <a:ext cx="275675" cy="292225"/>
            </a:xfrm>
            <a:custGeom>
              <a:avLst/>
              <a:gdLst/>
              <a:ahLst/>
              <a:cxnLst/>
              <a:rect l="l" t="t" r="r" b="b"/>
              <a:pathLst>
                <a:path w="11027" h="11689" extrusionOk="0">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86"/>
            <p:cNvSpPr/>
            <p:nvPr/>
          </p:nvSpPr>
          <p:spPr>
            <a:xfrm>
              <a:off x="-5892750" y="2808250"/>
              <a:ext cx="137850" cy="69350"/>
            </a:xfrm>
            <a:custGeom>
              <a:avLst/>
              <a:gdLst/>
              <a:ahLst/>
              <a:cxnLst/>
              <a:rect l="l" t="t" r="r" b="b"/>
              <a:pathLst>
                <a:path w="5514" h="2774" extrusionOk="0">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86"/>
            <p:cNvSpPr/>
            <p:nvPr/>
          </p:nvSpPr>
          <p:spPr>
            <a:xfrm>
              <a:off x="-5891975" y="2895675"/>
              <a:ext cx="34700" cy="17375"/>
            </a:xfrm>
            <a:custGeom>
              <a:avLst/>
              <a:gdLst/>
              <a:ahLst/>
              <a:cxnLst/>
              <a:rect l="l" t="t" r="r" b="b"/>
              <a:pathLst>
                <a:path w="1388" h="695" extrusionOk="0">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86"/>
            <p:cNvSpPr/>
            <p:nvPr/>
          </p:nvSpPr>
          <p:spPr>
            <a:xfrm>
              <a:off x="-5891975" y="2928775"/>
              <a:ext cx="34700" cy="18125"/>
            </a:xfrm>
            <a:custGeom>
              <a:avLst/>
              <a:gdLst/>
              <a:ahLst/>
              <a:cxnLst/>
              <a:rect l="l" t="t" r="r" b="b"/>
              <a:pathLst>
                <a:path w="1388" h="725" extrusionOk="0">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86"/>
            <p:cNvSpPr/>
            <p:nvPr/>
          </p:nvSpPr>
          <p:spPr>
            <a:xfrm>
              <a:off x="-58407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86"/>
            <p:cNvSpPr/>
            <p:nvPr/>
          </p:nvSpPr>
          <p:spPr>
            <a:xfrm>
              <a:off x="-58407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86"/>
            <p:cNvSpPr/>
            <p:nvPr/>
          </p:nvSpPr>
          <p:spPr>
            <a:xfrm>
              <a:off x="-57895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86"/>
            <p:cNvSpPr/>
            <p:nvPr/>
          </p:nvSpPr>
          <p:spPr>
            <a:xfrm>
              <a:off x="-57895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86"/>
            <p:cNvSpPr/>
            <p:nvPr/>
          </p:nvSpPr>
          <p:spPr>
            <a:xfrm>
              <a:off x="-5858100" y="2998075"/>
              <a:ext cx="68550" cy="17350"/>
            </a:xfrm>
            <a:custGeom>
              <a:avLst/>
              <a:gdLst/>
              <a:ahLst/>
              <a:cxnLst/>
              <a:rect l="l" t="t" r="r" b="b"/>
              <a:pathLst>
                <a:path w="2742" h="694" extrusionOk="0">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7" name="Google Shape;11237;p86"/>
          <p:cNvGrpSpPr/>
          <p:nvPr/>
        </p:nvGrpSpPr>
        <p:grpSpPr>
          <a:xfrm>
            <a:off x="4634433" y="1631816"/>
            <a:ext cx="421951" cy="419677"/>
            <a:chOff x="-4211975" y="2046625"/>
            <a:chExt cx="292250" cy="290675"/>
          </a:xfrm>
        </p:grpSpPr>
        <p:sp>
          <p:nvSpPr>
            <p:cNvPr id="11238" name="Google Shape;11238;p86"/>
            <p:cNvSpPr/>
            <p:nvPr/>
          </p:nvSpPr>
          <p:spPr>
            <a:xfrm>
              <a:off x="-4211975" y="2081300"/>
              <a:ext cx="256025" cy="256000"/>
            </a:xfrm>
            <a:custGeom>
              <a:avLst/>
              <a:gdLst/>
              <a:ahLst/>
              <a:cxnLst/>
              <a:rect l="l" t="t" r="r" b="b"/>
              <a:pathLst>
                <a:path w="10241" h="10240" extrusionOk="0">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86"/>
            <p:cNvSpPr/>
            <p:nvPr/>
          </p:nvSpPr>
          <p:spPr>
            <a:xfrm>
              <a:off x="-4057600" y="2046625"/>
              <a:ext cx="137875" cy="137875"/>
            </a:xfrm>
            <a:custGeom>
              <a:avLst/>
              <a:gdLst/>
              <a:ahLst/>
              <a:cxnLst/>
              <a:rect l="l" t="t" r="r" b="b"/>
              <a:pathLst>
                <a:path w="5515" h="5515" extrusionOk="0">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0" name="Google Shape;11240;p86"/>
          <p:cNvGrpSpPr/>
          <p:nvPr/>
        </p:nvGrpSpPr>
        <p:grpSpPr>
          <a:xfrm>
            <a:off x="4684479" y="2138699"/>
            <a:ext cx="321859" cy="424225"/>
            <a:chOff x="-4178875" y="2405775"/>
            <a:chExt cx="222925" cy="293825"/>
          </a:xfrm>
        </p:grpSpPr>
        <p:sp>
          <p:nvSpPr>
            <p:cNvPr id="11241" name="Google Shape;11241;p86"/>
            <p:cNvSpPr/>
            <p:nvPr/>
          </p:nvSpPr>
          <p:spPr>
            <a:xfrm>
              <a:off x="-4178875" y="2405775"/>
              <a:ext cx="222925" cy="293825"/>
            </a:xfrm>
            <a:custGeom>
              <a:avLst/>
              <a:gdLst/>
              <a:ahLst/>
              <a:cxnLst/>
              <a:rect l="l" t="t" r="r" b="b"/>
              <a:pathLst>
                <a:path w="8917" h="11753" extrusionOk="0">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86"/>
            <p:cNvSpPr/>
            <p:nvPr/>
          </p:nvSpPr>
          <p:spPr>
            <a:xfrm>
              <a:off x="-4093025" y="2491650"/>
              <a:ext cx="51225" cy="51200"/>
            </a:xfrm>
            <a:custGeom>
              <a:avLst/>
              <a:gdLst/>
              <a:ahLst/>
              <a:cxnLst/>
              <a:rect l="l" t="t" r="r" b="b"/>
              <a:pathLst>
                <a:path w="2049" h="2048" extrusionOk="0">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86"/>
            <p:cNvSpPr/>
            <p:nvPr/>
          </p:nvSpPr>
          <p:spPr>
            <a:xfrm>
              <a:off x="-4145800" y="2439650"/>
              <a:ext cx="155975" cy="155200"/>
            </a:xfrm>
            <a:custGeom>
              <a:avLst/>
              <a:gdLst/>
              <a:ahLst/>
              <a:cxnLst/>
              <a:rect l="l" t="t" r="r" b="b"/>
              <a:pathLst>
                <a:path w="6239" h="6208" extrusionOk="0">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4" name="Google Shape;11244;p86"/>
          <p:cNvGrpSpPr/>
          <p:nvPr/>
        </p:nvGrpSpPr>
        <p:grpSpPr>
          <a:xfrm>
            <a:off x="4646942" y="2673483"/>
            <a:ext cx="420796" cy="395746"/>
            <a:chOff x="-4211975" y="2783850"/>
            <a:chExt cx="291450" cy="274100"/>
          </a:xfrm>
        </p:grpSpPr>
        <p:sp>
          <p:nvSpPr>
            <p:cNvPr id="11245" name="Google Shape;11245;p86"/>
            <p:cNvSpPr/>
            <p:nvPr/>
          </p:nvSpPr>
          <p:spPr>
            <a:xfrm>
              <a:off x="-4211975" y="2937125"/>
              <a:ext cx="291450" cy="120825"/>
            </a:xfrm>
            <a:custGeom>
              <a:avLst/>
              <a:gdLst/>
              <a:ahLst/>
              <a:cxnLst/>
              <a:rect l="l" t="t" r="r" b="b"/>
              <a:pathLst>
                <a:path w="11658" h="4833" extrusionOk="0">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86"/>
            <p:cNvSpPr/>
            <p:nvPr/>
          </p:nvSpPr>
          <p:spPr>
            <a:xfrm>
              <a:off x="-4109575" y="2783850"/>
              <a:ext cx="153625" cy="154400"/>
            </a:xfrm>
            <a:custGeom>
              <a:avLst/>
              <a:gdLst/>
              <a:ahLst/>
              <a:cxnLst/>
              <a:rect l="l" t="t" r="r" b="b"/>
              <a:pathLst>
                <a:path w="6145" h="6176" extrusionOk="0">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86"/>
            <p:cNvSpPr/>
            <p:nvPr/>
          </p:nvSpPr>
          <p:spPr>
            <a:xfrm>
              <a:off x="-4074925" y="2818500"/>
              <a:ext cx="84300" cy="85100"/>
            </a:xfrm>
            <a:custGeom>
              <a:avLst/>
              <a:gdLst/>
              <a:ahLst/>
              <a:cxnLst/>
              <a:rect l="l" t="t" r="r" b="b"/>
              <a:pathLst>
                <a:path w="3372" h="3404" extrusionOk="0">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48" name="Google Shape;11248;p86"/>
          <p:cNvSpPr/>
          <p:nvPr/>
        </p:nvSpPr>
        <p:spPr>
          <a:xfrm>
            <a:off x="7362836" y="1629995"/>
            <a:ext cx="399175" cy="423069"/>
          </a:xfrm>
          <a:custGeom>
            <a:avLst/>
            <a:gdLst/>
            <a:ahLst/>
            <a:cxnLst/>
            <a:rect l="l" t="t" r="r" b="b"/>
            <a:pathLst>
              <a:path w="11059" h="11721" extrusionOk="0">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49" name="Google Shape;11249;p86"/>
          <p:cNvGrpSpPr/>
          <p:nvPr/>
        </p:nvGrpSpPr>
        <p:grpSpPr>
          <a:xfrm>
            <a:off x="7351871" y="2140413"/>
            <a:ext cx="420796" cy="420796"/>
            <a:chOff x="-2419325" y="2408150"/>
            <a:chExt cx="291450" cy="291450"/>
          </a:xfrm>
        </p:grpSpPr>
        <p:sp>
          <p:nvSpPr>
            <p:cNvPr id="11250" name="Google Shape;11250;p86"/>
            <p:cNvSpPr/>
            <p:nvPr/>
          </p:nvSpPr>
          <p:spPr>
            <a:xfrm>
              <a:off x="-2419325" y="2408150"/>
              <a:ext cx="291450" cy="291450"/>
            </a:xfrm>
            <a:custGeom>
              <a:avLst/>
              <a:gdLst/>
              <a:ahLst/>
              <a:cxnLst/>
              <a:rect l="l" t="t" r="r" b="b"/>
              <a:pathLst>
                <a:path w="11658" h="11658" extrusionOk="0">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86"/>
            <p:cNvSpPr/>
            <p:nvPr/>
          </p:nvSpPr>
          <p:spPr>
            <a:xfrm>
              <a:off x="-2385475" y="2444375"/>
              <a:ext cx="173325" cy="86675"/>
            </a:xfrm>
            <a:custGeom>
              <a:avLst/>
              <a:gdLst/>
              <a:ahLst/>
              <a:cxnLst/>
              <a:rect l="l" t="t" r="r" b="b"/>
              <a:pathLst>
                <a:path w="6933" h="3467" extrusionOk="0">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86"/>
            <p:cNvSpPr/>
            <p:nvPr/>
          </p:nvSpPr>
          <p:spPr>
            <a:xfrm>
              <a:off x="-2385475" y="2545975"/>
              <a:ext cx="86675" cy="86675"/>
            </a:xfrm>
            <a:custGeom>
              <a:avLst/>
              <a:gdLst/>
              <a:ahLst/>
              <a:cxnLst/>
              <a:rect l="l" t="t" r="r" b="b"/>
              <a:pathLst>
                <a:path w="3467" h="3467" extrusionOk="0">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86"/>
            <p:cNvSpPr/>
            <p:nvPr/>
          </p:nvSpPr>
          <p:spPr>
            <a:xfrm>
              <a:off x="-2281500" y="25467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86"/>
            <p:cNvSpPr/>
            <p:nvPr/>
          </p:nvSpPr>
          <p:spPr>
            <a:xfrm>
              <a:off x="-2281500" y="2581425"/>
              <a:ext cx="69350" cy="18150"/>
            </a:xfrm>
            <a:custGeom>
              <a:avLst/>
              <a:gdLst/>
              <a:ahLst/>
              <a:cxnLst/>
              <a:rect l="l" t="t" r="r" b="b"/>
              <a:pathLst>
                <a:path w="2774" h="726" extrusionOk="0">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86"/>
            <p:cNvSpPr/>
            <p:nvPr/>
          </p:nvSpPr>
          <p:spPr>
            <a:xfrm>
              <a:off x="-2281500" y="2616075"/>
              <a:ext cx="69350" cy="17350"/>
            </a:xfrm>
            <a:custGeom>
              <a:avLst/>
              <a:gdLst/>
              <a:ahLst/>
              <a:cxnLst/>
              <a:rect l="l" t="t" r="r" b="b"/>
              <a:pathLst>
                <a:path w="2774" h="694" extrusionOk="0">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86"/>
            <p:cNvSpPr/>
            <p:nvPr/>
          </p:nvSpPr>
          <p:spPr>
            <a:xfrm>
              <a:off x="-2385475" y="2649150"/>
              <a:ext cx="173325" cy="18150"/>
            </a:xfrm>
            <a:custGeom>
              <a:avLst/>
              <a:gdLst/>
              <a:ahLst/>
              <a:cxnLst/>
              <a:rect l="l" t="t" r="r" b="b"/>
              <a:pathLst>
                <a:path w="6933" h="726" extrusionOk="0">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57" name="Google Shape;11257;p86"/>
          <p:cNvSpPr/>
          <p:nvPr/>
        </p:nvSpPr>
        <p:spPr>
          <a:xfrm>
            <a:off x="7362260" y="2659651"/>
            <a:ext cx="424188" cy="423069"/>
          </a:xfrm>
          <a:custGeom>
            <a:avLst/>
            <a:gdLst/>
            <a:ahLst/>
            <a:cxnLst/>
            <a:rect l="l" t="t" r="r" b="b"/>
            <a:pathLst>
              <a:path w="11752" h="11721" extrusionOk="0">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58" name="Google Shape;11258;p86"/>
          <p:cNvGrpSpPr/>
          <p:nvPr/>
        </p:nvGrpSpPr>
        <p:grpSpPr>
          <a:xfrm>
            <a:off x="4673396" y="3231514"/>
            <a:ext cx="420796" cy="421914"/>
            <a:chOff x="-1333200" y="2770450"/>
            <a:chExt cx="291450" cy="292225"/>
          </a:xfrm>
        </p:grpSpPr>
        <p:sp>
          <p:nvSpPr>
            <p:cNvPr id="11259" name="Google Shape;11259;p86"/>
            <p:cNvSpPr/>
            <p:nvPr/>
          </p:nvSpPr>
          <p:spPr>
            <a:xfrm>
              <a:off x="-1299325" y="2808250"/>
              <a:ext cx="222925" cy="134725"/>
            </a:xfrm>
            <a:custGeom>
              <a:avLst/>
              <a:gdLst/>
              <a:ahLst/>
              <a:cxnLst/>
              <a:rect l="l" t="t" r="r" b="b"/>
              <a:pathLst>
                <a:path w="8917" h="5389" extrusionOk="0">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86"/>
            <p:cNvSpPr/>
            <p:nvPr/>
          </p:nvSpPr>
          <p:spPr>
            <a:xfrm>
              <a:off x="-1333200" y="2770450"/>
              <a:ext cx="291450" cy="292225"/>
            </a:xfrm>
            <a:custGeom>
              <a:avLst/>
              <a:gdLst/>
              <a:ahLst/>
              <a:cxnLst/>
              <a:rect l="l" t="t" r="r" b="b"/>
              <a:pathLst>
                <a:path w="11658" h="11689" extrusionOk="0">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1" name="Google Shape;11261;p86"/>
          <p:cNvGrpSpPr/>
          <p:nvPr/>
        </p:nvGrpSpPr>
        <p:grpSpPr>
          <a:xfrm>
            <a:off x="2470009" y="1631256"/>
            <a:ext cx="423069" cy="420796"/>
            <a:chOff x="-5635200" y="2037975"/>
            <a:chExt cx="293025" cy="291450"/>
          </a:xfrm>
        </p:grpSpPr>
        <p:sp>
          <p:nvSpPr>
            <p:cNvPr id="11262" name="Google Shape;11262;p86"/>
            <p:cNvSpPr/>
            <p:nvPr/>
          </p:nvSpPr>
          <p:spPr>
            <a:xfrm>
              <a:off x="-5635200" y="2037975"/>
              <a:ext cx="293025" cy="291450"/>
            </a:xfrm>
            <a:custGeom>
              <a:avLst/>
              <a:gdLst/>
              <a:ahLst/>
              <a:cxnLst/>
              <a:rect l="l" t="t" r="r" b="b"/>
              <a:pathLst>
                <a:path w="11721" h="11658" extrusionOk="0">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86"/>
            <p:cNvSpPr/>
            <p:nvPr/>
          </p:nvSpPr>
          <p:spPr>
            <a:xfrm>
              <a:off x="-5496575" y="2072625"/>
              <a:ext cx="102425" cy="102425"/>
            </a:xfrm>
            <a:custGeom>
              <a:avLst/>
              <a:gdLst/>
              <a:ahLst/>
              <a:cxnLst/>
              <a:rect l="l" t="t" r="r" b="b"/>
              <a:pathLst>
                <a:path w="4097" h="4097" extrusionOk="0">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4" name="Google Shape;11264;p86"/>
          <p:cNvGrpSpPr/>
          <p:nvPr/>
        </p:nvGrpSpPr>
        <p:grpSpPr>
          <a:xfrm>
            <a:off x="2468295" y="2140412"/>
            <a:ext cx="426499" cy="420796"/>
            <a:chOff x="-5637575" y="2397900"/>
            <a:chExt cx="295400" cy="291450"/>
          </a:xfrm>
        </p:grpSpPr>
        <p:sp>
          <p:nvSpPr>
            <p:cNvPr id="11265" name="Google Shape;11265;p86"/>
            <p:cNvSpPr/>
            <p:nvPr/>
          </p:nvSpPr>
          <p:spPr>
            <a:xfrm>
              <a:off x="-5575350" y="2547550"/>
              <a:ext cx="79575" cy="88250"/>
            </a:xfrm>
            <a:custGeom>
              <a:avLst/>
              <a:gdLst/>
              <a:ahLst/>
              <a:cxnLst/>
              <a:rect l="l" t="t" r="r" b="b"/>
              <a:pathLst>
                <a:path w="3183" h="3530" extrusionOk="0">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86"/>
            <p:cNvSpPr/>
            <p:nvPr/>
          </p:nvSpPr>
          <p:spPr>
            <a:xfrm>
              <a:off x="-5526500" y="2499525"/>
              <a:ext cx="85075" cy="81725"/>
            </a:xfrm>
            <a:custGeom>
              <a:avLst/>
              <a:gdLst/>
              <a:ahLst/>
              <a:cxnLst/>
              <a:rect l="l" t="t" r="r" b="b"/>
              <a:pathLst>
                <a:path w="3403" h="3269" extrusionOk="0">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86"/>
            <p:cNvSpPr/>
            <p:nvPr/>
          </p:nvSpPr>
          <p:spPr>
            <a:xfrm>
              <a:off x="-5480050" y="2456975"/>
              <a:ext cx="80375" cy="75650"/>
            </a:xfrm>
            <a:custGeom>
              <a:avLst/>
              <a:gdLst/>
              <a:ahLst/>
              <a:cxnLst/>
              <a:rect l="l" t="t" r="r" b="b"/>
              <a:pathLst>
                <a:path w="3215" h="3026" extrusionOk="0">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86"/>
            <p:cNvSpPr/>
            <p:nvPr/>
          </p:nvSpPr>
          <p:spPr>
            <a:xfrm>
              <a:off x="-5637575" y="2397900"/>
              <a:ext cx="295400" cy="291450"/>
            </a:xfrm>
            <a:custGeom>
              <a:avLst/>
              <a:gdLst/>
              <a:ahLst/>
              <a:cxnLst/>
              <a:rect l="l" t="t" r="r" b="b"/>
              <a:pathLst>
                <a:path w="11816" h="11658" extrusionOk="0">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9" name="Google Shape;11269;p86"/>
          <p:cNvGrpSpPr/>
          <p:nvPr/>
        </p:nvGrpSpPr>
        <p:grpSpPr>
          <a:xfrm>
            <a:off x="2481958" y="2660397"/>
            <a:ext cx="423033" cy="421914"/>
            <a:chOff x="-5635975" y="2757075"/>
            <a:chExt cx="293000" cy="292225"/>
          </a:xfrm>
        </p:grpSpPr>
        <p:sp>
          <p:nvSpPr>
            <p:cNvPr id="11270" name="Google Shape;11270;p86"/>
            <p:cNvSpPr/>
            <p:nvPr/>
          </p:nvSpPr>
          <p:spPr>
            <a:xfrm>
              <a:off x="-5635975" y="2757075"/>
              <a:ext cx="293000" cy="292225"/>
            </a:xfrm>
            <a:custGeom>
              <a:avLst/>
              <a:gdLst/>
              <a:ahLst/>
              <a:cxnLst/>
              <a:rect l="l" t="t" r="r" b="b"/>
              <a:pathLst>
                <a:path w="11720" h="11689" extrusionOk="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86"/>
            <p:cNvSpPr/>
            <p:nvPr/>
          </p:nvSpPr>
          <p:spPr>
            <a:xfrm>
              <a:off x="-5584800" y="2790150"/>
              <a:ext cx="189850" cy="138050"/>
            </a:xfrm>
            <a:custGeom>
              <a:avLst/>
              <a:gdLst/>
              <a:ahLst/>
              <a:cxnLst/>
              <a:rect l="l" t="t" r="r" b="b"/>
              <a:pathLst>
                <a:path w="7594" h="5522" extrusionOk="0">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2" name="Google Shape;11272;p86"/>
          <p:cNvGrpSpPr/>
          <p:nvPr/>
        </p:nvGrpSpPr>
        <p:grpSpPr>
          <a:xfrm>
            <a:off x="5165893" y="1631256"/>
            <a:ext cx="423069" cy="420796"/>
            <a:chOff x="-3854375" y="2046625"/>
            <a:chExt cx="293025" cy="291450"/>
          </a:xfrm>
        </p:grpSpPr>
        <p:sp>
          <p:nvSpPr>
            <p:cNvPr id="11273" name="Google Shape;11273;p86"/>
            <p:cNvSpPr/>
            <p:nvPr/>
          </p:nvSpPr>
          <p:spPr>
            <a:xfrm>
              <a:off x="-3854375" y="2046625"/>
              <a:ext cx="293025" cy="291450"/>
            </a:xfrm>
            <a:custGeom>
              <a:avLst/>
              <a:gdLst/>
              <a:ahLst/>
              <a:cxnLst/>
              <a:rect l="l" t="t" r="r" b="b"/>
              <a:pathLst>
                <a:path w="11721" h="11658" extrusionOk="0">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86"/>
            <p:cNvSpPr/>
            <p:nvPr/>
          </p:nvSpPr>
          <p:spPr>
            <a:xfrm>
              <a:off x="-3714975" y="2080500"/>
              <a:ext cx="103200" cy="119750"/>
            </a:xfrm>
            <a:custGeom>
              <a:avLst/>
              <a:gdLst/>
              <a:ahLst/>
              <a:cxnLst/>
              <a:rect l="l" t="t" r="r" b="b"/>
              <a:pathLst>
                <a:path w="4128" h="4790" extrusionOk="0">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5" name="Google Shape;11275;p86"/>
          <p:cNvGrpSpPr/>
          <p:nvPr/>
        </p:nvGrpSpPr>
        <p:grpSpPr>
          <a:xfrm>
            <a:off x="5164756" y="2138717"/>
            <a:ext cx="425343" cy="424188"/>
            <a:chOff x="-3854375" y="2405000"/>
            <a:chExt cx="294600" cy="293800"/>
          </a:xfrm>
        </p:grpSpPr>
        <p:sp>
          <p:nvSpPr>
            <p:cNvPr id="11276" name="Google Shape;11276;p86"/>
            <p:cNvSpPr/>
            <p:nvPr/>
          </p:nvSpPr>
          <p:spPr>
            <a:xfrm>
              <a:off x="-3854375" y="2405000"/>
              <a:ext cx="294600" cy="293800"/>
            </a:xfrm>
            <a:custGeom>
              <a:avLst/>
              <a:gdLst/>
              <a:ahLst/>
              <a:cxnLst/>
              <a:rect l="l" t="t" r="r" b="b"/>
              <a:pathLst>
                <a:path w="11784" h="11752" extrusionOk="0">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86"/>
            <p:cNvSpPr/>
            <p:nvPr/>
          </p:nvSpPr>
          <p:spPr>
            <a:xfrm>
              <a:off x="-3731500" y="2458550"/>
              <a:ext cx="84300" cy="84300"/>
            </a:xfrm>
            <a:custGeom>
              <a:avLst/>
              <a:gdLst/>
              <a:ahLst/>
              <a:cxnLst/>
              <a:rect l="l" t="t" r="r" b="b"/>
              <a:pathLst>
                <a:path w="3372" h="3372" extrusionOk="0">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8" name="Google Shape;11278;p86"/>
          <p:cNvGrpSpPr/>
          <p:nvPr/>
        </p:nvGrpSpPr>
        <p:grpSpPr>
          <a:xfrm>
            <a:off x="5178961" y="2659838"/>
            <a:ext cx="420796" cy="423033"/>
            <a:chOff x="-3852025" y="2764950"/>
            <a:chExt cx="291450" cy="293000"/>
          </a:xfrm>
        </p:grpSpPr>
        <p:sp>
          <p:nvSpPr>
            <p:cNvPr id="11279" name="Google Shape;11279;p86"/>
            <p:cNvSpPr/>
            <p:nvPr/>
          </p:nvSpPr>
          <p:spPr>
            <a:xfrm>
              <a:off x="-3852025" y="2764950"/>
              <a:ext cx="291450" cy="293000"/>
            </a:xfrm>
            <a:custGeom>
              <a:avLst/>
              <a:gdLst/>
              <a:ahLst/>
              <a:cxnLst/>
              <a:rect l="l" t="t" r="r" b="b"/>
              <a:pathLst>
                <a:path w="11658" h="11720" extrusionOk="0">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86"/>
            <p:cNvSpPr/>
            <p:nvPr/>
          </p:nvSpPr>
          <p:spPr>
            <a:xfrm>
              <a:off x="-3707100" y="2937425"/>
              <a:ext cx="103200" cy="67775"/>
            </a:xfrm>
            <a:custGeom>
              <a:avLst/>
              <a:gdLst/>
              <a:ahLst/>
              <a:cxnLst/>
              <a:rect l="l" t="t" r="r" b="b"/>
              <a:pathLst>
                <a:path w="4128" h="2711" extrusionOk="0">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81" name="Google Shape;11281;p86"/>
          <p:cNvSpPr/>
          <p:nvPr/>
        </p:nvSpPr>
        <p:spPr>
          <a:xfrm>
            <a:off x="7900991" y="1681753"/>
            <a:ext cx="421914" cy="319549"/>
          </a:xfrm>
          <a:custGeom>
            <a:avLst/>
            <a:gdLst/>
            <a:ahLst/>
            <a:cxnLst/>
            <a:rect l="l" t="t" r="r" b="b"/>
            <a:pathLst>
              <a:path w="11689" h="8853" extrusionOk="0">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86"/>
          <p:cNvSpPr/>
          <p:nvPr/>
        </p:nvSpPr>
        <p:spPr>
          <a:xfrm>
            <a:off x="7900991" y="2140284"/>
            <a:ext cx="421914" cy="420759"/>
          </a:xfrm>
          <a:custGeom>
            <a:avLst/>
            <a:gdLst/>
            <a:ahLst/>
            <a:cxnLst/>
            <a:rect l="l" t="t" r="r" b="b"/>
            <a:pathLst>
              <a:path w="11689" h="11657" extrusionOk="0">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83" name="Google Shape;11283;p86"/>
          <p:cNvGrpSpPr/>
          <p:nvPr/>
        </p:nvGrpSpPr>
        <p:grpSpPr>
          <a:xfrm>
            <a:off x="7901550" y="2660398"/>
            <a:ext cx="420796" cy="421914"/>
            <a:chOff x="-2060175" y="2768875"/>
            <a:chExt cx="291450" cy="292225"/>
          </a:xfrm>
        </p:grpSpPr>
        <p:sp>
          <p:nvSpPr>
            <p:cNvPr id="11284" name="Google Shape;11284;p86"/>
            <p:cNvSpPr/>
            <p:nvPr/>
          </p:nvSpPr>
          <p:spPr>
            <a:xfrm>
              <a:off x="-2060175" y="2768875"/>
              <a:ext cx="291450" cy="292225"/>
            </a:xfrm>
            <a:custGeom>
              <a:avLst/>
              <a:gdLst/>
              <a:ahLst/>
              <a:cxnLst/>
              <a:rect l="l" t="t" r="r" b="b"/>
              <a:pathLst>
                <a:path w="11658" h="11689" extrusionOk="0">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86"/>
            <p:cNvSpPr/>
            <p:nvPr/>
          </p:nvSpPr>
          <p:spPr>
            <a:xfrm>
              <a:off x="-2008975" y="2855525"/>
              <a:ext cx="189050" cy="84500"/>
            </a:xfrm>
            <a:custGeom>
              <a:avLst/>
              <a:gdLst/>
              <a:ahLst/>
              <a:cxnLst/>
              <a:rect l="l" t="t" r="r" b="b"/>
              <a:pathLst>
                <a:path w="7562" h="3380" extrusionOk="0">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6" name="Google Shape;11286;p86"/>
          <p:cNvGrpSpPr/>
          <p:nvPr/>
        </p:nvGrpSpPr>
        <p:grpSpPr>
          <a:xfrm>
            <a:off x="1915160" y="3232071"/>
            <a:ext cx="421914" cy="420796"/>
            <a:chOff x="-937025" y="2064750"/>
            <a:chExt cx="292225" cy="291450"/>
          </a:xfrm>
        </p:grpSpPr>
        <p:sp>
          <p:nvSpPr>
            <p:cNvPr id="11287" name="Google Shape;11287;p86"/>
            <p:cNvSpPr/>
            <p:nvPr/>
          </p:nvSpPr>
          <p:spPr>
            <a:xfrm>
              <a:off x="-834625" y="2134850"/>
              <a:ext cx="86650" cy="85075"/>
            </a:xfrm>
            <a:custGeom>
              <a:avLst/>
              <a:gdLst/>
              <a:ahLst/>
              <a:cxnLst/>
              <a:rect l="l" t="t" r="r" b="b"/>
              <a:pathLst>
                <a:path w="3466" h="3403" extrusionOk="0">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86"/>
            <p:cNvSpPr/>
            <p:nvPr/>
          </p:nvSpPr>
          <p:spPr>
            <a:xfrm>
              <a:off x="-936225" y="2304975"/>
              <a:ext cx="289850" cy="51225"/>
            </a:xfrm>
            <a:custGeom>
              <a:avLst/>
              <a:gdLst/>
              <a:ahLst/>
              <a:cxnLst/>
              <a:rect l="l" t="t" r="r" b="b"/>
              <a:pathLst>
                <a:path w="11594" h="2049" extrusionOk="0">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86"/>
            <p:cNvSpPr/>
            <p:nvPr/>
          </p:nvSpPr>
          <p:spPr>
            <a:xfrm>
              <a:off x="-937025" y="2064750"/>
              <a:ext cx="292225" cy="223125"/>
            </a:xfrm>
            <a:custGeom>
              <a:avLst/>
              <a:gdLst/>
              <a:ahLst/>
              <a:cxnLst/>
              <a:rect l="l" t="t" r="r" b="b"/>
              <a:pathLst>
                <a:path w="11689" h="8925" extrusionOk="0">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0" name="Google Shape;11290;p86"/>
          <p:cNvGrpSpPr/>
          <p:nvPr/>
        </p:nvGrpSpPr>
        <p:grpSpPr>
          <a:xfrm>
            <a:off x="3018323" y="1630697"/>
            <a:ext cx="421951" cy="421914"/>
            <a:chOff x="-5276050" y="2037975"/>
            <a:chExt cx="292250" cy="292225"/>
          </a:xfrm>
        </p:grpSpPr>
        <p:sp>
          <p:nvSpPr>
            <p:cNvPr id="11291" name="Google Shape;11291;p86"/>
            <p:cNvSpPr/>
            <p:nvPr/>
          </p:nvSpPr>
          <p:spPr>
            <a:xfrm>
              <a:off x="-5102775" y="2211250"/>
              <a:ext cx="51225" cy="49650"/>
            </a:xfrm>
            <a:custGeom>
              <a:avLst/>
              <a:gdLst/>
              <a:ahLst/>
              <a:cxnLst/>
              <a:rect l="l" t="t" r="r" b="b"/>
              <a:pathLst>
                <a:path w="2049" h="1986" extrusionOk="0">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86"/>
            <p:cNvSpPr/>
            <p:nvPr/>
          </p:nvSpPr>
          <p:spPr>
            <a:xfrm>
              <a:off x="-5224050" y="2107875"/>
              <a:ext cx="51200" cy="49825"/>
            </a:xfrm>
            <a:custGeom>
              <a:avLst/>
              <a:gdLst/>
              <a:ahLst/>
              <a:cxnLst/>
              <a:rect l="l" t="t" r="r" b="b"/>
              <a:pathLst>
                <a:path w="2048" h="1993" extrusionOk="0">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86"/>
            <p:cNvSpPr/>
            <p:nvPr/>
          </p:nvSpPr>
          <p:spPr>
            <a:xfrm>
              <a:off x="-5276050" y="2037975"/>
              <a:ext cx="292250" cy="292225"/>
            </a:xfrm>
            <a:custGeom>
              <a:avLst/>
              <a:gdLst/>
              <a:ahLst/>
              <a:cxnLst/>
              <a:rect l="l" t="t" r="r" b="b"/>
              <a:pathLst>
                <a:path w="11690" h="11689" extrusionOk="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94" name="Google Shape;11294;p86"/>
          <p:cNvSpPr/>
          <p:nvPr/>
        </p:nvSpPr>
        <p:spPr>
          <a:xfrm>
            <a:off x="3014690" y="2152917"/>
            <a:ext cx="429891" cy="395493"/>
          </a:xfrm>
          <a:custGeom>
            <a:avLst/>
            <a:gdLst/>
            <a:ahLst/>
            <a:cxnLst/>
            <a:rect l="l" t="t" r="r" b="b"/>
            <a:pathLst>
              <a:path w="11910" h="10957" extrusionOk="0">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86"/>
          <p:cNvSpPr/>
          <p:nvPr/>
        </p:nvSpPr>
        <p:spPr>
          <a:xfrm>
            <a:off x="3030609" y="2660806"/>
            <a:ext cx="421914" cy="420759"/>
          </a:xfrm>
          <a:custGeom>
            <a:avLst/>
            <a:gdLst/>
            <a:ahLst/>
            <a:cxnLst/>
            <a:rect l="l" t="t" r="r" b="b"/>
            <a:pathLst>
              <a:path w="11689" h="11657" extrusionOk="0">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96" name="Google Shape;11296;p86"/>
          <p:cNvGrpSpPr/>
          <p:nvPr/>
        </p:nvGrpSpPr>
        <p:grpSpPr>
          <a:xfrm>
            <a:off x="5777136" y="1631256"/>
            <a:ext cx="324133" cy="420796"/>
            <a:chOff x="-3462150" y="2046625"/>
            <a:chExt cx="224500" cy="291450"/>
          </a:xfrm>
        </p:grpSpPr>
        <p:sp>
          <p:nvSpPr>
            <p:cNvPr id="11297" name="Google Shape;11297;p86"/>
            <p:cNvSpPr/>
            <p:nvPr/>
          </p:nvSpPr>
          <p:spPr>
            <a:xfrm>
              <a:off x="-3425125" y="2253000"/>
              <a:ext cx="51225" cy="50425"/>
            </a:xfrm>
            <a:custGeom>
              <a:avLst/>
              <a:gdLst/>
              <a:ahLst/>
              <a:cxnLst/>
              <a:rect l="l" t="t" r="r" b="b"/>
              <a:pathLst>
                <a:path w="2049" h="2017" extrusionOk="0">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86"/>
            <p:cNvSpPr/>
            <p:nvPr/>
          </p:nvSpPr>
          <p:spPr>
            <a:xfrm>
              <a:off x="-3425125" y="2116725"/>
              <a:ext cx="51225" cy="49650"/>
            </a:xfrm>
            <a:custGeom>
              <a:avLst/>
              <a:gdLst/>
              <a:ahLst/>
              <a:cxnLst/>
              <a:rect l="l" t="t" r="r" b="b"/>
              <a:pathLst>
                <a:path w="2049" h="1986" extrusionOk="0">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86"/>
            <p:cNvSpPr/>
            <p:nvPr/>
          </p:nvSpPr>
          <p:spPr>
            <a:xfrm>
              <a:off x="-3425125" y="2185250"/>
              <a:ext cx="51225" cy="49650"/>
            </a:xfrm>
            <a:custGeom>
              <a:avLst/>
              <a:gdLst/>
              <a:ahLst/>
              <a:cxnLst/>
              <a:rect l="l" t="t" r="r" b="b"/>
              <a:pathLst>
                <a:path w="2049" h="1986" extrusionOk="0">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86"/>
            <p:cNvSpPr/>
            <p:nvPr/>
          </p:nvSpPr>
          <p:spPr>
            <a:xfrm>
              <a:off x="-3462150" y="2046625"/>
              <a:ext cx="224500" cy="291450"/>
            </a:xfrm>
            <a:custGeom>
              <a:avLst/>
              <a:gdLst/>
              <a:ahLst/>
              <a:cxnLst/>
              <a:rect l="l" t="t" r="r" b="b"/>
              <a:pathLst>
                <a:path w="8980" h="11658" extrusionOk="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86"/>
            <p:cNvSpPr/>
            <p:nvPr/>
          </p:nvSpPr>
          <p:spPr>
            <a:xfrm>
              <a:off x="-3358175" y="2133275"/>
              <a:ext cx="86650" cy="18125"/>
            </a:xfrm>
            <a:custGeom>
              <a:avLst/>
              <a:gdLst/>
              <a:ahLst/>
              <a:cxnLst/>
              <a:rect l="l" t="t" r="r" b="b"/>
              <a:pathLst>
                <a:path w="3466" h="725" extrusionOk="0">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86"/>
            <p:cNvSpPr/>
            <p:nvPr/>
          </p:nvSpPr>
          <p:spPr>
            <a:xfrm>
              <a:off x="-3358175" y="2201800"/>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86"/>
            <p:cNvSpPr/>
            <p:nvPr/>
          </p:nvSpPr>
          <p:spPr>
            <a:xfrm>
              <a:off x="-3358175" y="2270325"/>
              <a:ext cx="86650" cy="18125"/>
            </a:xfrm>
            <a:custGeom>
              <a:avLst/>
              <a:gdLst/>
              <a:ahLst/>
              <a:cxnLst/>
              <a:rect l="l" t="t" r="r" b="b"/>
              <a:pathLst>
                <a:path w="3466" h="725" extrusionOk="0">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4" name="Google Shape;11304;p86"/>
          <p:cNvGrpSpPr/>
          <p:nvPr/>
        </p:nvGrpSpPr>
        <p:grpSpPr>
          <a:xfrm>
            <a:off x="5752700" y="2139276"/>
            <a:ext cx="373006" cy="423069"/>
            <a:chOff x="-3478675" y="2405775"/>
            <a:chExt cx="258350" cy="293025"/>
          </a:xfrm>
        </p:grpSpPr>
        <p:sp>
          <p:nvSpPr>
            <p:cNvPr id="11305" name="Google Shape;11305;p86"/>
            <p:cNvSpPr/>
            <p:nvPr/>
          </p:nvSpPr>
          <p:spPr>
            <a:xfrm>
              <a:off x="-3478675" y="2405775"/>
              <a:ext cx="258350" cy="293025"/>
            </a:xfrm>
            <a:custGeom>
              <a:avLst/>
              <a:gdLst/>
              <a:ahLst/>
              <a:cxnLst/>
              <a:rect l="l" t="t" r="r" b="b"/>
              <a:pathLst>
                <a:path w="10334" h="11721" extrusionOk="0">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86"/>
            <p:cNvSpPr/>
            <p:nvPr/>
          </p:nvSpPr>
          <p:spPr>
            <a:xfrm>
              <a:off x="-3408575" y="2509750"/>
              <a:ext cx="17350" cy="154400"/>
            </a:xfrm>
            <a:custGeom>
              <a:avLst/>
              <a:gdLst/>
              <a:ahLst/>
              <a:cxnLst/>
              <a:rect l="l" t="t" r="r" b="b"/>
              <a:pathLst>
                <a:path w="694" h="6176" extrusionOk="0">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86"/>
            <p:cNvSpPr/>
            <p:nvPr/>
          </p:nvSpPr>
          <p:spPr>
            <a:xfrm>
              <a:off x="-33574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86"/>
            <p:cNvSpPr/>
            <p:nvPr/>
          </p:nvSpPr>
          <p:spPr>
            <a:xfrm>
              <a:off x="-33062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9" name="Google Shape;11309;p86"/>
          <p:cNvGrpSpPr/>
          <p:nvPr/>
        </p:nvGrpSpPr>
        <p:grpSpPr>
          <a:xfrm>
            <a:off x="5815218" y="2660398"/>
            <a:ext cx="271831" cy="421914"/>
            <a:chOff x="-3443250" y="2765725"/>
            <a:chExt cx="188275" cy="292225"/>
          </a:xfrm>
        </p:grpSpPr>
        <p:sp>
          <p:nvSpPr>
            <p:cNvPr id="11310" name="Google Shape;11310;p86"/>
            <p:cNvSpPr/>
            <p:nvPr/>
          </p:nvSpPr>
          <p:spPr>
            <a:xfrm>
              <a:off x="-3443250" y="2765725"/>
              <a:ext cx="188275" cy="292225"/>
            </a:xfrm>
            <a:custGeom>
              <a:avLst/>
              <a:gdLst/>
              <a:ahLst/>
              <a:cxnLst/>
              <a:rect l="l" t="t" r="r" b="b"/>
              <a:pathLst>
                <a:path w="7531" h="11689" extrusionOk="0">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86"/>
            <p:cNvSpPr/>
            <p:nvPr/>
          </p:nvSpPr>
          <p:spPr>
            <a:xfrm>
              <a:off x="-3411725" y="2799375"/>
              <a:ext cx="124450" cy="86100"/>
            </a:xfrm>
            <a:custGeom>
              <a:avLst/>
              <a:gdLst/>
              <a:ahLst/>
              <a:cxnLst/>
              <a:rect l="l" t="t" r="r" b="b"/>
              <a:pathLst>
                <a:path w="4978" h="3444" extrusionOk="0">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86"/>
            <p:cNvSpPr/>
            <p:nvPr/>
          </p:nvSpPr>
          <p:spPr>
            <a:xfrm>
              <a:off x="-3392825" y="290357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86"/>
            <p:cNvSpPr/>
            <p:nvPr/>
          </p:nvSpPr>
          <p:spPr>
            <a:xfrm>
              <a:off x="-3392825" y="293822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4" name="Google Shape;11314;p86"/>
          <p:cNvGrpSpPr/>
          <p:nvPr/>
        </p:nvGrpSpPr>
        <p:grpSpPr>
          <a:xfrm>
            <a:off x="844114" y="3230934"/>
            <a:ext cx="371887" cy="423069"/>
            <a:chOff x="-1684475" y="2049000"/>
            <a:chExt cx="257575" cy="293025"/>
          </a:xfrm>
        </p:grpSpPr>
        <p:sp>
          <p:nvSpPr>
            <p:cNvPr id="11315" name="Google Shape;11315;p86"/>
            <p:cNvSpPr/>
            <p:nvPr/>
          </p:nvSpPr>
          <p:spPr>
            <a:xfrm>
              <a:off x="-1684475" y="2049000"/>
              <a:ext cx="257575" cy="293025"/>
            </a:xfrm>
            <a:custGeom>
              <a:avLst/>
              <a:gdLst/>
              <a:ahLst/>
              <a:cxnLst/>
              <a:rect l="l" t="t" r="r" b="b"/>
              <a:pathLst>
                <a:path w="10303" h="11721" extrusionOk="0">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86"/>
            <p:cNvSpPr/>
            <p:nvPr/>
          </p:nvSpPr>
          <p:spPr>
            <a:xfrm>
              <a:off x="-1615950" y="2238800"/>
              <a:ext cx="120525" cy="18150"/>
            </a:xfrm>
            <a:custGeom>
              <a:avLst/>
              <a:gdLst/>
              <a:ahLst/>
              <a:cxnLst/>
              <a:rect l="l" t="t" r="r" b="b"/>
              <a:pathLst>
                <a:path w="4821" h="726" extrusionOk="0">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86"/>
            <p:cNvSpPr/>
            <p:nvPr/>
          </p:nvSpPr>
          <p:spPr>
            <a:xfrm>
              <a:off x="-1615950" y="2273475"/>
              <a:ext cx="120525" cy="17350"/>
            </a:xfrm>
            <a:custGeom>
              <a:avLst/>
              <a:gdLst/>
              <a:ahLst/>
              <a:cxnLst/>
              <a:rect l="l" t="t" r="r" b="b"/>
              <a:pathLst>
                <a:path w="4821" h="694" extrusionOk="0">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86"/>
            <p:cNvSpPr/>
            <p:nvPr/>
          </p:nvSpPr>
          <p:spPr>
            <a:xfrm>
              <a:off x="-1630925" y="2100975"/>
              <a:ext cx="153625" cy="116600"/>
            </a:xfrm>
            <a:custGeom>
              <a:avLst/>
              <a:gdLst/>
              <a:ahLst/>
              <a:cxnLst/>
              <a:rect l="l" t="t" r="r" b="b"/>
              <a:pathLst>
                <a:path w="6145" h="4664" extrusionOk="0">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19" name="Google Shape;11319;p86"/>
          <p:cNvSpPr/>
          <p:nvPr/>
        </p:nvSpPr>
        <p:spPr>
          <a:xfrm>
            <a:off x="2472295" y="3231775"/>
            <a:ext cx="440106" cy="421373"/>
          </a:xfrm>
          <a:custGeom>
            <a:avLst/>
            <a:gdLst/>
            <a:ahLst/>
            <a:cxnLst/>
            <a:rect l="l" t="t" r="r" b="b"/>
            <a:pathLst>
              <a:path w="12193" h="11674" extrusionOk="0">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20" name="Google Shape;11320;p86"/>
          <p:cNvGrpSpPr/>
          <p:nvPr/>
        </p:nvGrpSpPr>
        <p:grpSpPr>
          <a:xfrm>
            <a:off x="4134007" y="3231514"/>
            <a:ext cx="420796" cy="421914"/>
            <a:chOff x="-1700225" y="2768875"/>
            <a:chExt cx="291450" cy="292225"/>
          </a:xfrm>
        </p:grpSpPr>
        <p:sp>
          <p:nvSpPr>
            <p:cNvPr id="11321" name="Google Shape;11321;p86"/>
            <p:cNvSpPr/>
            <p:nvPr/>
          </p:nvSpPr>
          <p:spPr>
            <a:xfrm>
              <a:off x="-1700225" y="2768875"/>
              <a:ext cx="291450" cy="292225"/>
            </a:xfrm>
            <a:custGeom>
              <a:avLst/>
              <a:gdLst/>
              <a:ahLst/>
              <a:cxnLst/>
              <a:rect l="l" t="t" r="r" b="b"/>
              <a:pathLst>
                <a:path w="11658" h="11689" extrusionOk="0">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86"/>
            <p:cNvSpPr/>
            <p:nvPr/>
          </p:nvSpPr>
          <p:spPr>
            <a:xfrm>
              <a:off x="-1667150" y="2801950"/>
              <a:ext cx="18150" cy="18150"/>
            </a:xfrm>
            <a:custGeom>
              <a:avLst/>
              <a:gdLst/>
              <a:ahLst/>
              <a:cxnLst/>
              <a:rect l="l" t="t" r="r" b="b"/>
              <a:pathLst>
                <a:path w="726" h="726" extrusionOk="0">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86"/>
            <p:cNvSpPr/>
            <p:nvPr/>
          </p:nvSpPr>
          <p:spPr>
            <a:xfrm>
              <a:off x="-1632500" y="2801950"/>
              <a:ext cx="17350" cy="18150"/>
            </a:xfrm>
            <a:custGeom>
              <a:avLst/>
              <a:gdLst/>
              <a:ahLst/>
              <a:cxnLst/>
              <a:rect l="l" t="t" r="r" b="b"/>
              <a:pathLst>
                <a:path w="694" h="726" extrusionOk="0">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86"/>
            <p:cNvSpPr/>
            <p:nvPr/>
          </p:nvSpPr>
          <p:spPr>
            <a:xfrm>
              <a:off x="-1597850" y="2801950"/>
              <a:ext cx="17375" cy="18150"/>
            </a:xfrm>
            <a:custGeom>
              <a:avLst/>
              <a:gdLst/>
              <a:ahLst/>
              <a:cxnLst/>
              <a:rect l="l" t="t" r="r" b="b"/>
              <a:pathLst>
                <a:path w="695" h="726" extrusionOk="0">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86"/>
            <p:cNvSpPr/>
            <p:nvPr/>
          </p:nvSpPr>
          <p:spPr>
            <a:xfrm>
              <a:off x="-1564750" y="2801950"/>
              <a:ext cx="120525" cy="18150"/>
            </a:xfrm>
            <a:custGeom>
              <a:avLst/>
              <a:gdLst/>
              <a:ahLst/>
              <a:cxnLst/>
              <a:rect l="l" t="t" r="r" b="b"/>
              <a:pathLst>
                <a:path w="4821" h="726" extrusionOk="0">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86"/>
            <p:cNvSpPr/>
            <p:nvPr/>
          </p:nvSpPr>
          <p:spPr>
            <a:xfrm>
              <a:off x="-1597850" y="2924050"/>
              <a:ext cx="85100" cy="85075"/>
            </a:xfrm>
            <a:custGeom>
              <a:avLst/>
              <a:gdLst/>
              <a:ahLst/>
              <a:cxnLst/>
              <a:rect l="l" t="t" r="r" b="b"/>
              <a:pathLst>
                <a:path w="3404" h="3403" extrusionOk="0">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7" name="Google Shape;11327;p86"/>
          <p:cNvGrpSpPr/>
          <p:nvPr/>
        </p:nvGrpSpPr>
        <p:grpSpPr>
          <a:xfrm>
            <a:off x="3602355" y="3230935"/>
            <a:ext cx="371887" cy="423069"/>
            <a:chOff x="-919700" y="2420750"/>
            <a:chExt cx="257575" cy="293025"/>
          </a:xfrm>
        </p:grpSpPr>
        <p:sp>
          <p:nvSpPr>
            <p:cNvPr id="11328" name="Google Shape;11328;p86"/>
            <p:cNvSpPr/>
            <p:nvPr/>
          </p:nvSpPr>
          <p:spPr>
            <a:xfrm>
              <a:off x="-884250" y="2490850"/>
              <a:ext cx="84300" cy="51225"/>
            </a:xfrm>
            <a:custGeom>
              <a:avLst/>
              <a:gdLst/>
              <a:ahLst/>
              <a:cxnLst/>
              <a:rect l="l" t="t" r="r" b="b"/>
              <a:pathLst>
                <a:path w="3372" h="2049" extrusionOk="0">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86"/>
            <p:cNvSpPr/>
            <p:nvPr/>
          </p:nvSpPr>
          <p:spPr>
            <a:xfrm>
              <a:off x="-919700" y="2420750"/>
              <a:ext cx="257575" cy="293025"/>
            </a:xfrm>
            <a:custGeom>
              <a:avLst/>
              <a:gdLst/>
              <a:ahLst/>
              <a:cxnLst/>
              <a:rect l="l" t="t" r="r" b="b"/>
              <a:pathLst>
                <a:path w="10303" h="11721" extrusionOk="0">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86"/>
            <p:cNvSpPr/>
            <p:nvPr/>
          </p:nvSpPr>
          <p:spPr>
            <a:xfrm>
              <a:off x="-766100" y="2660975"/>
              <a:ext cx="18125" cy="18150"/>
            </a:xfrm>
            <a:custGeom>
              <a:avLst/>
              <a:gdLst/>
              <a:ahLst/>
              <a:cxnLst/>
              <a:rect l="l" t="t" r="r" b="b"/>
              <a:pathLst>
                <a:path w="725" h="726" extrusionOk="0">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1" name="Google Shape;11331;p86"/>
          <p:cNvGrpSpPr/>
          <p:nvPr/>
        </p:nvGrpSpPr>
        <p:grpSpPr>
          <a:xfrm>
            <a:off x="1937547" y="1645950"/>
            <a:ext cx="409531" cy="410617"/>
            <a:chOff x="6679825" y="2693700"/>
            <a:chExt cx="257875" cy="258575"/>
          </a:xfrm>
        </p:grpSpPr>
        <p:sp>
          <p:nvSpPr>
            <p:cNvPr id="11332" name="Google Shape;11332;p86"/>
            <p:cNvSpPr/>
            <p:nvPr/>
          </p:nvSpPr>
          <p:spPr>
            <a:xfrm>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86"/>
            <p:cNvSpPr/>
            <p:nvPr/>
          </p:nvSpPr>
          <p:spPr>
            <a:xfrm flipH="1">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4" name="Google Shape;11334;p86"/>
          <p:cNvGrpSpPr/>
          <p:nvPr/>
        </p:nvGrpSpPr>
        <p:grpSpPr>
          <a:xfrm>
            <a:off x="1927121" y="2142110"/>
            <a:ext cx="420531" cy="417262"/>
            <a:chOff x="6790450" y="3119050"/>
            <a:chExt cx="262750" cy="260675"/>
          </a:xfrm>
        </p:grpSpPr>
        <p:sp>
          <p:nvSpPr>
            <p:cNvPr id="11335" name="Google Shape;11335;p86"/>
            <p:cNvSpPr/>
            <p:nvPr/>
          </p:nvSpPr>
          <p:spPr>
            <a:xfrm>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86"/>
            <p:cNvSpPr/>
            <p:nvPr/>
          </p:nvSpPr>
          <p:spPr>
            <a:xfrm flipH="1">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7" name="Google Shape;11337;p86"/>
          <p:cNvGrpSpPr/>
          <p:nvPr/>
        </p:nvGrpSpPr>
        <p:grpSpPr>
          <a:xfrm>
            <a:off x="6853082" y="3755436"/>
            <a:ext cx="358093" cy="407391"/>
            <a:chOff x="7660859" y="2571753"/>
            <a:chExt cx="366561" cy="417024"/>
          </a:xfrm>
        </p:grpSpPr>
        <p:sp>
          <p:nvSpPr>
            <p:cNvPr id="11338" name="Google Shape;11338;p86"/>
            <p:cNvSpPr/>
            <p:nvPr/>
          </p:nvSpPr>
          <p:spPr>
            <a:xfrm>
              <a:off x="7770506" y="2633631"/>
              <a:ext cx="147259" cy="146633"/>
            </a:xfrm>
            <a:custGeom>
              <a:avLst/>
              <a:gdLst/>
              <a:ahLst/>
              <a:cxnLst/>
              <a:rect l="l" t="t" r="r" b="b"/>
              <a:pathLst>
                <a:path w="7056" h="7026" extrusionOk="0">
                  <a:moveTo>
                    <a:pt x="4114" y="2928"/>
                  </a:moveTo>
                  <a:lnTo>
                    <a:pt x="4114" y="4099"/>
                  </a:lnTo>
                  <a:lnTo>
                    <a:pt x="2943" y="4099"/>
                  </a:lnTo>
                  <a:lnTo>
                    <a:pt x="2943" y="2928"/>
                  </a:lnTo>
                  <a:close/>
                  <a:moveTo>
                    <a:pt x="2354" y="1"/>
                  </a:moveTo>
                  <a:cubicBezTo>
                    <a:pt x="2032" y="1"/>
                    <a:pt x="1771" y="263"/>
                    <a:pt x="1771" y="586"/>
                  </a:cubicBezTo>
                  <a:lnTo>
                    <a:pt x="1771" y="1757"/>
                  </a:lnTo>
                  <a:lnTo>
                    <a:pt x="618" y="1757"/>
                  </a:lnTo>
                  <a:cubicBezTo>
                    <a:pt x="301" y="1757"/>
                    <a:pt x="31" y="1999"/>
                    <a:pt x="17" y="2314"/>
                  </a:cubicBezTo>
                  <a:cubicBezTo>
                    <a:pt x="1" y="2650"/>
                    <a:pt x="268" y="2928"/>
                    <a:pt x="600" y="2928"/>
                  </a:cubicBezTo>
                  <a:lnTo>
                    <a:pt x="1771" y="2928"/>
                  </a:lnTo>
                  <a:lnTo>
                    <a:pt x="1771" y="4099"/>
                  </a:lnTo>
                  <a:lnTo>
                    <a:pt x="618" y="4099"/>
                  </a:lnTo>
                  <a:cubicBezTo>
                    <a:pt x="301" y="4099"/>
                    <a:pt x="31" y="4341"/>
                    <a:pt x="17" y="4656"/>
                  </a:cubicBezTo>
                  <a:cubicBezTo>
                    <a:pt x="1" y="4992"/>
                    <a:pt x="268" y="5270"/>
                    <a:pt x="600" y="5270"/>
                  </a:cubicBezTo>
                  <a:lnTo>
                    <a:pt x="1771" y="5270"/>
                  </a:lnTo>
                  <a:lnTo>
                    <a:pt x="1771" y="6423"/>
                  </a:lnTo>
                  <a:cubicBezTo>
                    <a:pt x="1771" y="6738"/>
                    <a:pt x="2014" y="7011"/>
                    <a:pt x="2329" y="7025"/>
                  </a:cubicBezTo>
                  <a:cubicBezTo>
                    <a:pt x="2338" y="7025"/>
                    <a:pt x="2348" y="7025"/>
                    <a:pt x="2357" y="7025"/>
                  </a:cubicBezTo>
                  <a:cubicBezTo>
                    <a:pt x="2680" y="7025"/>
                    <a:pt x="2943" y="6764"/>
                    <a:pt x="2943" y="6441"/>
                  </a:cubicBezTo>
                  <a:lnTo>
                    <a:pt x="2943" y="5270"/>
                  </a:lnTo>
                  <a:lnTo>
                    <a:pt x="4114" y="5270"/>
                  </a:lnTo>
                  <a:lnTo>
                    <a:pt x="4114" y="6423"/>
                  </a:lnTo>
                  <a:cubicBezTo>
                    <a:pt x="4114" y="6738"/>
                    <a:pt x="4356" y="7011"/>
                    <a:pt x="4671" y="7025"/>
                  </a:cubicBezTo>
                  <a:cubicBezTo>
                    <a:pt x="4680" y="7025"/>
                    <a:pt x="4690" y="7025"/>
                    <a:pt x="4699" y="7025"/>
                  </a:cubicBezTo>
                  <a:cubicBezTo>
                    <a:pt x="5023" y="7025"/>
                    <a:pt x="5285" y="6764"/>
                    <a:pt x="5285" y="6441"/>
                  </a:cubicBezTo>
                  <a:lnTo>
                    <a:pt x="5285" y="5270"/>
                  </a:lnTo>
                  <a:lnTo>
                    <a:pt x="6456" y="5270"/>
                  </a:lnTo>
                  <a:cubicBezTo>
                    <a:pt x="6788" y="5270"/>
                    <a:pt x="7056" y="4992"/>
                    <a:pt x="7040" y="4656"/>
                  </a:cubicBezTo>
                  <a:cubicBezTo>
                    <a:pt x="7025" y="4341"/>
                    <a:pt x="6753" y="4099"/>
                    <a:pt x="6438" y="4099"/>
                  </a:cubicBezTo>
                  <a:lnTo>
                    <a:pt x="5285" y="4099"/>
                  </a:lnTo>
                  <a:lnTo>
                    <a:pt x="5285" y="2928"/>
                  </a:lnTo>
                  <a:lnTo>
                    <a:pt x="6438" y="2928"/>
                  </a:lnTo>
                  <a:cubicBezTo>
                    <a:pt x="6753" y="2928"/>
                    <a:pt x="7025" y="2685"/>
                    <a:pt x="7040" y="2370"/>
                  </a:cubicBezTo>
                  <a:cubicBezTo>
                    <a:pt x="7056" y="2034"/>
                    <a:pt x="6788" y="1757"/>
                    <a:pt x="6456" y="1757"/>
                  </a:cubicBezTo>
                  <a:lnTo>
                    <a:pt x="5285" y="1757"/>
                  </a:lnTo>
                  <a:lnTo>
                    <a:pt x="5285" y="603"/>
                  </a:lnTo>
                  <a:cubicBezTo>
                    <a:pt x="5285" y="287"/>
                    <a:pt x="5042" y="16"/>
                    <a:pt x="4727" y="2"/>
                  </a:cubicBezTo>
                  <a:cubicBezTo>
                    <a:pt x="4717" y="1"/>
                    <a:pt x="4707" y="1"/>
                    <a:pt x="4696" y="1"/>
                  </a:cubicBezTo>
                  <a:cubicBezTo>
                    <a:pt x="4374" y="1"/>
                    <a:pt x="4114" y="263"/>
                    <a:pt x="4114" y="586"/>
                  </a:cubicBezTo>
                  <a:lnTo>
                    <a:pt x="4114" y="1757"/>
                  </a:lnTo>
                  <a:lnTo>
                    <a:pt x="2943" y="1757"/>
                  </a:lnTo>
                  <a:lnTo>
                    <a:pt x="2943" y="603"/>
                  </a:lnTo>
                  <a:cubicBezTo>
                    <a:pt x="2943" y="287"/>
                    <a:pt x="2700" y="16"/>
                    <a:pt x="2385" y="2"/>
                  </a:cubicBezTo>
                  <a:cubicBezTo>
                    <a:pt x="2375" y="1"/>
                    <a:pt x="2364" y="1"/>
                    <a:pt x="235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86"/>
            <p:cNvSpPr/>
            <p:nvPr/>
          </p:nvSpPr>
          <p:spPr>
            <a:xfrm>
              <a:off x="7730834" y="2792447"/>
              <a:ext cx="226648" cy="76781"/>
            </a:xfrm>
            <a:custGeom>
              <a:avLst/>
              <a:gdLst/>
              <a:ahLst/>
              <a:cxnLst/>
              <a:rect l="l" t="t" r="r" b="b"/>
              <a:pathLst>
                <a:path w="10860" h="3679" extrusionOk="0">
                  <a:moveTo>
                    <a:pt x="747" y="0"/>
                  </a:moveTo>
                  <a:cubicBezTo>
                    <a:pt x="280" y="0"/>
                    <a:pt x="0" y="520"/>
                    <a:pt x="258" y="910"/>
                  </a:cubicBezTo>
                  <a:cubicBezTo>
                    <a:pt x="1470" y="2730"/>
                    <a:pt x="3430" y="3678"/>
                    <a:pt x="5429" y="3678"/>
                  </a:cubicBezTo>
                  <a:cubicBezTo>
                    <a:pt x="7423" y="3678"/>
                    <a:pt x="9385" y="2733"/>
                    <a:pt x="10600" y="911"/>
                  </a:cubicBezTo>
                  <a:cubicBezTo>
                    <a:pt x="10860" y="523"/>
                    <a:pt x="10578" y="2"/>
                    <a:pt x="10116" y="2"/>
                  </a:cubicBezTo>
                  <a:cubicBezTo>
                    <a:pt x="10115" y="2"/>
                    <a:pt x="10114" y="2"/>
                    <a:pt x="10113" y="2"/>
                  </a:cubicBezTo>
                  <a:cubicBezTo>
                    <a:pt x="9924" y="2"/>
                    <a:pt x="9738" y="92"/>
                    <a:pt x="9625" y="262"/>
                  </a:cubicBezTo>
                  <a:cubicBezTo>
                    <a:pt x="8688" y="1668"/>
                    <a:pt x="7119" y="2507"/>
                    <a:pt x="5429" y="2507"/>
                  </a:cubicBezTo>
                  <a:cubicBezTo>
                    <a:pt x="3740" y="2507"/>
                    <a:pt x="2172" y="1668"/>
                    <a:pt x="1235" y="264"/>
                  </a:cubicBezTo>
                  <a:cubicBezTo>
                    <a:pt x="1125" y="101"/>
                    <a:pt x="943" y="0"/>
                    <a:pt x="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86"/>
            <p:cNvSpPr/>
            <p:nvPr/>
          </p:nvSpPr>
          <p:spPr>
            <a:xfrm>
              <a:off x="7660859" y="2571753"/>
              <a:ext cx="366561" cy="417024"/>
            </a:xfrm>
            <a:custGeom>
              <a:avLst/>
              <a:gdLst/>
              <a:ahLst/>
              <a:cxnLst/>
              <a:rect l="l" t="t" r="r" b="b"/>
              <a:pathLst>
                <a:path w="17564" h="19982" extrusionOk="0">
                  <a:moveTo>
                    <a:pt x="14636" y="1169"/>
                  </a:moveTo>
                  <a:cubicBezTo>
                    <a:pt x="15587" y="1169"/>
                    <a:pt x="16392" y="1992"/>
                    <a:pt x="16392" y="2965"/>
                  </a:cubicBezTo>
                  <a:lnTo>
                    <a:pt x="16392" y="14674"/>
                  </a:lnTo>
                  <a:cubicBezTo>
                    <a:pt x="16392" y="15643"/>
                    <a:pt x="15607" y="16431"/>
                    <a:pt x="14636" y="16431"/>
                  </a:cubicBezTo>
                  <a:lnTo>
                    <a:pt x="11124" y="16431"/>
                  </a:lnTo>
                  <a:cubicBezTo>
                    <a:pt x="10967" y="16431"/>
                    <a:pt x="10816" y="16493"/>
                    <a:pt x="10707" y="16604"/>
                  </a:cubicBezTo>
                  <a:lnTo>
                    <a:pt x="8782" y="18561"/>
                  </a:lnTo>
                  <a:lnTo>
                    <a:pt x="6857" y="16604"/>
                  </a:lnTo>
                  <a:cubicBezTo>
                    <a:pt x="6748" y="16493"/>
                    <a:pt x="6597" y="16431"/>
                    <a:pt x="6440" y="16431"/>
                  </a:cubicBezTo>
                  <a:lnTo>
                    <a:pt x="2928" y="16431"/>
                  </a:lnTo>
                  <a:cubicBezTo>
                    <a:pt x="1959" y="16431"/>
                    <a:pt x="1172" y="15643"/>
                    <a:pt x="1172" y="14674"/>
                  </a:cubicBezTo>
                  <a:lnTo>
                    <a:pt x="1172" y="2965"/>
                  </a:lnTo>
                  <a:cubicBezTo>
                    <a:pt x="1172" y="1992"/>
                    <a:pt x="1977" y="1169"/>
                    <a:pt x="2928" y="1169"/>
                  </a:cubicBezTo>
                  <a:close/>
                  <a:moveTo>
                    <a:pt x="2928" y="0"/>
                  </a:moveTo>
                  <a:cubicBezTo>
                    <a:pt x="1310" y="0"/>
                    <a:pt x="1" y="1346"/>
                    <a:pt x="1" y="2965"/>
                  </a:cubicBezTo>
                  <a:lnTo>
                    <a:pt x="1" y="14674"/>
                  </a:lnTo>
                  <a:cubicBezTo>
                    <a:pt x="1" y="16291"/>
                    <a:pt x="1312" y="17600"/>
                    <a:pt x="2928" y="17600"/>
                  </a:cubicBezTo>
                  <a:lnTo>
                    <a:pt x="6196" y="17600"/>
                  </a:lnTo>
                  <a:lnTo>
                    <a:pt x="8365" y="19806"/>
                  </a:lnTo>
                  <a:cubicBezTo>
                    <a:pt x="8474" y="19919"/>
                    <a:pt x="8625" y="19981"/>
                    <a:pt x="8782" y="19981"/>
                  </a:cubicBezTo>
                  <a:cubicBezTo>
                    <a:pt x="8940" y="19981"/>
                    <a:pt x="9090" y="19919"/>
                    <a:pt x="9200" y="19806"/>
                  </a:cubicBezTo>
                  <a:lnTo>
                    <a:pt x="11370" y="17600"/>
                  </a:lnTo>
                  <a:lnTo>
                    <a:pt x="14636" y="17600"/>
                  </a:lnTo>
                  <a:cubicBezTo>
                    <a:pt x="16251" y="17600"/>
                    <a:pt x="17563" y="16287"/>
                    <a:pt x="17563" y="14674"/>
                  </a:cubicBezTo>
                  <a:lnTo>
                    <a:pt x="17563" y="2965"/>
                  </a:lnTo>
                  <a:cubicBezTo>
                    <a:pt x="17563" y="1348"/>
                    <a:pt x="16254" y="0"/>
                    <a:pt x="146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1" name="Google Shape;11341;p86"/>
          <p:cNvGrpSpPr/>
          <p:nvPr/>
        </p:nvGrpSpPr>
        <p:grpSpPr>
          <a:xfrm>
            <a:off x="4387763" y="3755436"/>
            <a:ext cx="407391" cy="407391"/>
            <a:chOff x="5566722" y="2571753"/>
            <a:chExt cx="417024" cy="417024"/>
          </a:xfrm>
        </p:grpSpPr>
        <p:sp>
          <p:nvSpPr>
            <p:cNvPr id="11342" name="Google Shape;11342;p86"/>
            <p:cNvSpPr/>
            <p:nvPr/>
          </p:nvSpPr>
          <p:spPr>
            <a:xfrm>
              <a:off x="5566722" y="2571753"/>
              <a:ext cx="417024" cy="417024"/>
            </a:xfrm>
            <a:custGeom>
              <a:avLst/>
              <a:gdLst/>
              <a:ahLst/>
              <a:cxnLst/>
              <a:rect l="l" t="t" r="r" b="b"/>
              <a:pathLst>
                <a:path w="19982" h="19982" extrusionOk="0">
                  <a:moveTo>
                    <a:pt x="9990" y="1171"/>
                  </a:moveTo>
                  <a:cubicBezTo>
                    <a:pt x="14855" y="1171"/>
                    <a:pt x="18810" y="5127"/>
                    <a:pt x="18810" y="9991"/>
                  </a:cubicBezTo>
                  <a:cubicBezTo>
                    <a:pt x="18810" y="14854"/>
                    <a:pt x="14855" y="18810"/>
                    <a:pt x="9990" y="18810"/>
                  </a:cubicBezTo>
                  <a:cubicBezTo>
                    <a:pt x="5127" y="18810"/>
                    <a:pt x="1170" y="14854"/>
                    <a:pt x="1170" y="9991"/>
                  </a:cubicBezTo>
                  <a:cubicBezTo>
                    <a:pt x="1170" y="5127"/>
                    <a:pt x="5127" y="1171"/>
                    <a:pt x="9990" y="1171"/>
                  </a:cubicBezTo>
                  <a:close/>
                  <a:moveTo>
                    <a:pt x="9990" y="0"/>
                  </a:moveTo>
                  <a:cubicBezTo>
                    <a:pt x="4488" y="0"/>
                    <a:pt x="0" y="4490"/>
                    <a:pt x="0" y="9990"/>
                  </a:cubicBezTo>
                  <a:cubicBezTo>
                    <a:pt x="0" y="15493"/>
                    <a:pt x="4490" y="19981"/>
                    <a:pt x="9990" y="19981"/>
                  </a:cubicBezTo>
                  <a:cubicBezTo>
                    <a:pt x="15492" y="19981"/>
                    <a:pt x="19981" y="15491"/>
                    <a:pt x="19981" y="9990"/>
                  </a:cubicBezTo>
                  <a:cubicBezTo>
                    <a:pt x="19981" y="4488"/>
                    <a:pt x="15492" y="0"/>
                    <a:pt x="999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86"/>
            <p:cNvSpPr/>
            <p:nvPr/>
          </p:nvSpPr>
          <p:spPr>
            <a:xfrm>
              <a:off x="5653037" y="2658069"/>
              <a:ext cx="207719" cy="243052"/>
            </a:xfrm>
            <a:custGeom>
              <a:avLst/>
              <a:gdLst/>
              <a:ahLst/>
              <a:cxnLst/>
              <a:rect l="l" t="t" r="r" b="b"/>
              <a:pathLst>
                <a:path w="9953" h="11646" extrusionOk="0">
                  <a:moveTo>
                    <a:pt x="8782" y="1300"/>
                  </a:moveTo>
                  <a:lnTo>
                    <a:pt x="8782" y="2448"/>
                  </a:lnTo>
                  <a:lnTo>
                    <a:pt x="4099" y="3384"/>
                  </a:lnTo>
                  <a:lnTo>
                    <a:pt x="4099" y="2236"/>
                  </a:lnTo>
                  <a:lnTo>
                    <a:pt x="8782" y="1300"/>
                  </a:lnTo>
                  <a:close/>
                  <a:moveTo>
                    <a:pt x="8782" y="7304"/>
                  </a:moveTo>
                  <a:lnTo>
                    <a:pt x="8782" y="8447"/>
                  </a:lnTo>
                  <a:cubicBezTo>
                    <a:pt x="8782" y="8766"/>
                    <a:pt x="8591" y="9047"/>
                    <a:pt x="8295" y="9165"/>
                  </a:cubicBezTo>
                  <a:cubicBezTo>
                    <a:pt x="8163" y="9218"/>
                    <a:pt x="7987" y="9306"/>
                    <a:pt x="7782" y="9306"/>
                  </a:cubicBezTo>
                  <a:cubicBezTo>
                    <a:pt x="7653" y="9306"/>
                    <a:pt x="7513" y="9271"/>
                    <a:pt x="7365" y="9171"/>
                  </a:cubicBezTo>
                  <a:cubicBezTo>
                    <a:pt x="6850" y="8824"/>
                    <a:pt x="6937" y="8042"/>
                    <a:pt x="7512" y="7812"/>
                  </a:cubicBezTo>
                  <a:lnTo>
                    <a:pt x="8782" y="7304"/>
                  </a:lnTo>
                  <a:close/>
                  <a:moveTo>
                    <a:pt x="2928" y="8475"/>
                  </a:moveTo>
                  <a:lnTo>
                    <a:pt x="2928" y="9618"/>
                  </a:lnTo>
                  <a:cubicBezTo>
                    <a:pt x="2928" y="9937"/>
                    <a:pt x="2737" y="10218"/>
                    <a:pt x="2442" y="10336"/>
                  </a:cubicBezTo>
                  <a:cubicBezTo>
                    <a:pt x="2308" y="10389"/>
                    <a:pt x="2132" y="10476"/>
                    <a:pt x="1928" y="10476"/>
                  </a:cubicBezTo>
                  <a:cubicBezTo>
                    <a:pt x="1799" y="10476"/>
                    <a:pt x="1659" y="10442"/>
                    <a:pt x="1511" y="10342"/>
                  </a:cubicBezTo>
                  <a:cubicBezTo>
                    <a:pt x="996" y="9993"/>
                    <a:pt x="1083" y="9213"/>
                    <a:pt x="1658" y="8983"/>
                  </a:cubicBezTo>
                  <a:lnTo>
                    <a:pt x="2928" y="8475"/>
                  </a:lnTo>
                  <a:close/>
                  <a:moveTo>
                    <a:pt x="9369" y="1"/>
                  </a:moveTo>
                  <a:cubicBezTo>
                    <a:pt x="9330" y="1"/>
                    <a:pt x="9291" y="4"/>
                    <a:pt x="9252" y="12"/>
                  </a:cubicBezTo>
                  <a:lnTo>
                    <a:pt x="3399" y="1182"/>
                  </a:lnTo>
                  <a:cubicBezTo>
                    <a:pt x="3124" y="1237"/>
                    <a:pt x="2928" y="1477"/>
                    <a:pt x="2928" y="1757"/>
                  </a:cubicBezTo>
                  <a:lnTo>
                    <a:pt x="2928" y="7214"/>
                  </a:lnTo>
                  <a:lnTo>
                    <a:pt x="1223" y="7897"/>
                  </a:lnTo>
                  <a:cubicBezTo>
                    <a:pt x="480" y="8192"/>
                    <a:pt x="0" y="8902"/>
                    <a:pt x="0" y="9701"/>
                  </a:cubicBezTo>
                  <a:cubicBezTo>
                    <a:pt x="0" y="10782"/>
                    <a:pt x="880" y="11645"/>
                    <a:pt x="1944" y="11645"/>
                  </a:cubicBezTo>
                  <a:cubicBezTo>
                    <a:pt x="2362" y="11645"/>
                    <a:pt x="2624" y="11523"/>
                    <a:pt x="2877" y="11423"/>
                  </a:cubicBezTo>
                  <a:cubicBezTo>
                    <a:pt x="3618" y="11125"/>
                    <a:pt x="4099" y="10418"/>
                    <a:pt x="4099" y="9618"/>
                  </a:cubicBezTo>
                  <a:lnTo>
                    <a:pt x="4099" y="4578"/>
                  </a:lnTo>
                  <a:lnTo>
                    <a:pt x="8782" y="3641"/>
                  </a:lnTo>
                  <a:lnTo>
                    <a:pt x="8782" y="6043"/>
                  </a:lnTo>
                  <a:lnTo>
                    <a:pt x="7076" y="6726"/>
                  </a:lnTo>
                  <a:cubicBezTo>
                    <a:pt x="6335" y="7023"/>
                    <a:pt x="5854" y="7731"/>
                    <a:pt x="5854" y="8530"/>
                  </a:cubicBezTo>
                  <a:cubicBezTo>
                    <a:pt x="5854" y="9611"/>
                    <a:pt x="6733" y="10476"/>
                    <a:pt x="7798" y="10476"/>
                  </a:cubicBezTo>
                  <a:cubicBezTo>
                    <a:pt x="8216" y="10476"/>
                    <a:pt x="8477" y="10354"/>
                    <a:pt x="8730" y="10251"/>
                  </a:cubicBezTo>
                  <a:cubicBezTo>
                    <a:pt x="9473" y="9956"/>
                    <a:pt x="9953" y="9247"/>
                    <a:pt x="9953" y="8447"/>
                  </a:cubicBezTo>
                  <a:lnTo>
                    <a:pt x="9953" y="586"/>
                  </a:lnTo>
                  <a:cubicBezTo>
                    <a:pt x="9953" y="410"/>
                    <a:pt x="9873" y="244"/>
                    <a:pt x="9739" y="133"/>
                  </a:cubicBezTo>
                  <a:cubicBezTo>
                    <a:pt x="9633" y="47"/>
                    <a:pt x="9503" y="1"/>
                    <a:pt x="93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4" name="Google Shape;11344;p86"/>
          <p:cNvGrpSpPr/>
          <p:nvPr/>
        </p:nvGrpSpPr>
        <p:grpSpPr>
          <a:xfrm>
            <a:off x="5004096" y="3857692"/>
            <a:ext cx="407381" cy="202880"/>
            <a:chOff x="6090251" y="2676413"/>
            <a:chExt cx="417014" cy="207677"/>
          </a:xfrm>
        </p:grpSpPr>
        <p:sp>
          <p:nvSpPr>
            <p:cNvPr id="11345" name="Google Shape;11345;p86"/>
            <p:cNvSpPr/>
            <p:nvPr/>
          </p:nvSpPr>
          <p:spPr>
            <a:xfrm>
              <a:off x="6237672" y="2725248"/>
              <a:ext cx="61086" cy="158842"/>
            </a:xfrm>
            <a:custGeom>
              <a:avLst/>
              <a:gdLst/>
              <a:ahLst/>
              <a:cxnLst/>
              <a:rect l="l" t="t" r="r" b="b"/>
              <a:pathLst>
                <a:path w="2927" h="7611" extrusionOk="0">
                  <a:moveTo>
                    <a:pt x="1463" y="1172"/>
                  </a:moveTo>
                  <a:cubicBezTo>
                    <a:pt x="1624" y="1172"/>
                    <a:pt x="1757" y="1303"/>
                    <a:pt x="1757" y="1465"/>
                  </a:cubicBezTo>
                  <a:lnTo>
                    <a:pt x="1757" y="6148"/>
                  </a:lnTo>
                  <a:cubicBezTo>
                    <a:pt x="1757" y="6309"/>
                    <a:pt x="1624" y="6440"/>
                    <a:pt x="1463" y="6440"/>
                  </a:cubicBezTo>
                  <a:cubicBezTo>
                    <a:pt x="1302" y="6440"/>
                    <a:pt x="1171" y="6309"/>
                    <a:pt x="1171" y="6148"/>
                  </a:cubicBezTo>
                  <a:lnTo>
                    <a:pt x="1171" y="1465"/>
                  </a:lnTo>
                  <a:cubicBezTo>
                    <a:pt x="1171" y="1303"/>
                    <a:pt x="1302" y="1172"/>
                    <a:pt x="1463" y="1172"/>
                  </a:cubicBezTo>
                  <a:close/>
                  <a:moveTo>
                    <a:pt x="1463" y="1"/>
                  </a:moveTo>
                  <a:cubicBezTo>
                    <a:pt x="657" y="1"/>
                    <a:pt x="0" y="657"/>
                    <a:pt x="0" y="1465"/>
                  </a:cubicBezTo>
                  <a:lnTo>
                    <a:pt x="0" y="6148"/>
                  </a:lnTo>
                  <a:cubicBezTo>
                    <a:pt x="0" y="6955"/>
                    <a:pt x="657" y="7611"/>
                    <a:pt x="1463" y="7611"/>
                  </a:cubicBezTo>
                  <a:cubicBezTo>
                    <a:pt x="2270" y="7611"/>
                    <a:pt x="2926" y="6955"/>
                    <a:pt x="2926" y="6148"/>
                  </a:cubicBezTo>
                  <a:lnTo>
                    <a:pt x="2926" y="1465"/>
                  </a:lnTo>
                  <a:cubicBezTo>
                    <a:pt x="2926" y="657"/>
                    <a:pt x="2270" y="1"/>
                    <a:pt x="14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86"/>
            <p:cNvSpPr/>
            <p:nvPr/>
          </p:nvSpPr>
          <p:spPr>
            <a:xfrm>
              <a:off x="6446178" y="2761915"/>
              <a:ext cx="61086" cy="61086"/>
            </a:xfrm>
            <a:custGeom>
              <a:avLst/>
              <a:gdLst/>
              <a:ahLst/>
              <a:cxnLst/>
              <a:rect l="l" t="t" r="r" b="b"/>
              <a:pathLst>
                <a:path w="2927" h="2927" extrusionOk="0">
                  <a:moveTo>
                    <a:pt x="1464" y="1171"/>
                  </a:moveTo>
                  <a:cubicBezTo>
                    <a:pt x="1625" y="1171"/>
                    <a:pt x="1756" y="1302"/>
                    <a:pt x="1756" y="1463"/>
                  </a:cubicBezTo>
                  <a:cubicBezTo>
                    <a:pt x="1756" y="1626"/>
                    <a:pt x="1625" y="1757"/>
                    <a:pt x="1464" y="1757"/>
                  </a:cubicBezTo>
                  <a:cubicBezTo>
                    <a:pt x="1303" y="1757"/>
                    <a:pt x="1170" y="1626"/>
                    <a:pt x="1170" y="1463"/>
                  </a:cubicBezTo>
                  <a:cubicBezTo>
                    <a:pt x="1170" y="1302"/>
                    <a:pt x="1303" y="1171"/>
                    <a:pt x="1464" y="1171"/>
                  </a:cubicBezTo>
                  <a:close/>
                  <a:moveTo>
                    <a:pt x="1464" y="0"/>
                  </a:moveTo>
                  <a:cubicBezTo>
                    <a:pt x="657" y="0"/>
                    <a:pt x="1" y="657"/>
                    <a:pt x="1" y="1463"/>
                  </a:cubicBezTo>
                  <a:cubicBezTo>
                    <a:pt x="1" y="2270"/>
                    <a:pt x="657" y="2926"/>
                    <a:pt x="1464" y="2926"/>
                  </a:cubicBezTo>
                  <a:cubicBezTo>
                    <a:pt x="2270" y="2926"/>
                    <a:pt x="2927" y="2270"/>
                    <a:pt x="2927" y="1463"/>
                  </a:cubicBezTo>
                  <a:cubicBezTo>
                    <a:pt x="2927" y="657"/>
                    <a:pt x="2270" y="0"/>
                    <a:pt x="14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86"/>
            <p:cNvSpPr/>
            <p:nvPr/>
          </p:nvSpPr>
          <p:spPr>
            <a:xfrm>
              <a:off x="6311758" y="2676413"/>
              <a:ext cx="135446" cy="207677"/>
            </a:xfrm>
            <a:custGeom>
              <a:avLst/>
              <a:gdLst/>
              <a:ahLst/>
              <a:cxnLst/>
              <a:rect l="l" t="t" r="r" b="b"/>
              <a:pathLst>
                <a:path w="6490" h="9951" extrusionOk="0">
                  <a:moveTo>
                    <a:pt x="1466" y="1171"/>
                  </a:moveTo>
                  <a:cubicBezTo>
                    <a:pt x="1627" y="1171"/>
                    <a:pt x="1757" y="1302"/>
                    <a:pt x="1757" y="1463"/>
                  </a:cubicBezTo>
                  <a:lnTo>
                    <a:pt x="1757" y="6026"/>
                  </a:lnTo>
                  <a:lnTo>
                    <a:pt x="4186" y="3598"/>
                  </a:lnTo>
                  <a:cubicBezTo>
                    <a:pt x="4243" y="3541"/>
                    <a:pt x="4318" y="3512"/>
                    <a:pt x="4392" y="3512"/>
                  </a:cubicBezTo>
                  <a:cubicBezTo>
                    <a:pt x="4467" y="3512"/>
                    <a:pt x="4542" y="3541"/>
                    <a:pt x="4598" y="3598"/>
                  </a:cubicBezTo>
                  <a:cubicBezTo>
                    <a:pt x="4713" y="3712"/>
                    <a:pt x="4713" y="3897"/>
                    <a:pt x="4598" y="4012"/>
                  </a:cubicBezTo>
                  <a:lnTo>
                    <a:pt x="3247" y="5364"/>
                  </a:lnTo>
                  <a:lnTo>
                    <a:pt x="5221" y="8325"/>
                  </a:lnTo>
                  <a:cubicBezTo>
                    <a:pt x="5280" y="8414"/>
                    <a:pt x="5274" y="8500"/>
                    <a:pt x="5265" y="8546"/>
                  </a:cubicBezTo>
                  <a:cubicBezTo>
                    <a:pt x="5257" y="8591"/>
                    <a:pt x="5228" y="8674"/>
                    <a:pt x="5140" y="8732"/>
                  </a:cubicBezTo>
                  <a:cubicBezTo>
                    <a:pt x="5090" y="8764"/>
                    <a:pt x="5037" y="8780"/>
                    <a:pt x="4979" y="8780"/>
                  </a:cubicBezTo>
                  <a:cubicBezTo>
                    <a:pt x="4880" y="8780"/>
                    <a:pt x="4788" y="8732"/>
                    <a:pt x="4735" y="8651"/>
                  </a:cubicBezTo>
                  <a:lnTo>
                    <a:pt x="2824" y="5787"/>
                  </a:lnTo>
                  <a:lnTo>
                    <a:pt x="1757" y="6853"/>
                  </a:lnTo>
                  <a:lnTo>
                    <a:pt x="1757" y="8488"/>
                  </a:lnTo>
                  <a:cubicBezTo>
                    <a:pt x="1757" y="8649"/>
                    <a:pt x="1627" y="8782"/>
                    <a:pt x="1466" y="8782"/>
                  </a:cubicBezTo>
                  <a:cubicBezTo>
                    <a:pt x="1305" y="8782"/>
                    <a:pt x="1172" y="8649"/>
                    <a:pt x="1172" y="8488"/>
                  </a:cubicBezTo>
                  <a:lnTo>
                    <a:pt x="1172" y="1463"/>
                  </a:lnTo>
                  <a:cubicBezTo>
                    <a:pt x="1172" y="1302"/>
                    <a:pt x="1305" y="1171"/>
                    <a:pt x="1466" y="1171"/>
                  </a:cubicBezTo>
                  <a:close/>
                  <a:moveTo>
                    <a:pt x="1466" y="0"/>
                  </a:moveTo>
                  <a:cubicBezTo>
                    <a:pt x="659" y="0"/>
                    <a:pt x="1" y="657"/>
                    <a:pt x="1" y="1463"/>
                  </a:cubicBezTo>
                  <a:lnTo>
                    <a:pt x="1" y="8488"/>
                  </a:lnTo>
                  <a:cubicBezTo>
                    <a:pt x="1" y="9295"/>
                    <a:pt x="659" y="9951"/>
                    <a:pt x="1466" y="9951"/>
                  </a:cubicBezTo>
                  <a:cubicBezTo>
                    <a:pt x="2272" y="9951"/>
                    <a:pt x="2929" y="9295"/>
                    <a:pt x="2929" y="8488"/>
                  </a:cubicBezTo>
                  <a:lnTo>
                    <a:pt x="2929" y="8053"/>
                  </a:lnTo>
                  <a:lnTo>
                    <a:pt x="3760" y="9300"/>
                  </a:lnTo>
                  <a:cubicBezTo>
                    <a:pt x="4032" y="9709"/>
                    <a:pt x="4487" y="9951"/>
                    <a:pt x="4979" y="9951"/>
                  </a:cubicBezTo>
                  <a:cubicBezTo>
                    <a:pt x="5269" y="9951"/>
                    <a:pt x="5548" y="9866"/>
                    <a:pt x="5789" y="9705"/>
                  </a:cubicBezTo>
                  <a:cubicBezTo>
                    <a:pt x="6114" y="9489"/>
                    <a:pt x="6336" y="9158"/>
                    <a:pt x="6413" y="8775"/>
                  </a:cubicBezTo>
                  <a:cubicBezTo>
                    <a:pt x="6490" y="8391"/>
                    <a:pt x="6412" y="8001"/>
                    <a:pt x="6196" y="7676"/>
                  </a:cubicBezTo>
                  <a:lnTo>
                    <a:pt x="4754" y="5512"/>
                  </a:lnTo>
                  <a:lnTo>
                    <a:pt x="5426" y="4840"/>
                  </a:lnTo>
                  <a:cubicBezTo>
                    <a:pt x="5998" y="4269"/>
                    <a:pt x="5998" y="3340"/>
                    <a:pt x="5426" y="2771"/>
                  </a:cubicBezTo>
                  <a:cubicBezTo>
                    <a:pt x="5142" y="2485"/>
                    <a:pt x="4767" y="2342"/>
                    <a:pt x="4392" y="2342"/>
                  </a:cubicBezTo>
                  <a:cubicBezTo>
                    <a:pt x="4017" y="2342"/>
                    <a:pt x="3642" y="2485"/>
                    <a:pt x="3357" y="2771"/>
                  </a:cubicBezTo>
                  <a:lnTo>
                    <a:pt x="2929" y="3199"/>
                  </a:lnTo>
                  <a:lnTo>
                    <a:pt x="2929" y="1463"/>
                  </a:lnTo>
                  <a:cubicBezTo>
                    <a:pt x="2929" y="657"/>
                    <a:pt x="2272" y="0"/>
                    <a:pt x="146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86"/>
            <p:cNvSpPr/>
            <p:nvPr/>
          </p:nvSpPr>
          <p:spPr>
            <a:xfrm>
              <a:off x="6090251" y="2676413"/>
              <a:ext cx="135405" cy="207677"/>
            </a:xfrm>
            <a:custGeom>
              <a:avLst/>
              <a:gdLst/>
              <a:ahLst/>
              <a:cxnLst/>
              <a:rect l="l" t="t" r="r" b="b"/>
              <a:pathLst>
                <a:path w="6488" h="9951" extrusionOk="0">
                  <a:moveTo>
                    <a:pt x="1464" y="1171"/>
                  </a:moveTo>
                  <a:cubicBezTo>
                    <a:pt x="1625" y="1171"/>
                    <a:pt x="1757" y="1302"/>
                    <a:pt x="1757" y="1463"/>
                  </a:cubicBezTo>
                  <a:lnTo>
                    <a:pt x="1757" y="6026"/>
                  </a:lnTo>
                  <a:lnTo>
                    <a:pt x="4184" y="3598"/>
                  </a:lnTo>
                  <a:cubicBezTo>
                    <a:pt x="4241" y="3541"/>
                    <a:pt x="4316" y="3512"/>
                    <a:pt x="4391" y="3512"/>
                  </a:cubicBezTo>
                  <a:cubicBezTo>
                    <a:pt x="4466" y="3512"/>
                    <a:pt x="4541" y="3541"/>
                    <a:pt x="4598" y="3598"/>
                  </a:cubicBezTo>
                  <a:cubicBezTo>
                    <a:pt x="4712" y="3712"/>
                    <a:pt x="4712" y="3897"/>
                    <a:pt x="4598" y="4012"/>
                  </a:cubicBezTo>
                  <a:lnTo>
                    <a:pt x="3245" y="5364"/>
                  </a:lnTo>
                  <a:lnTo>
                    <a:pt x="5219" y="8325"/>
                  </a:lnTo>
                  <a:cubicBezTo>
                    <a:pt x="5278" y="8414"/>
                    <a:pt x="5272" y="8500"/>
                    <a:pt x="5264" y="8546"/>
                  </a:cubicBezTo>
                  <a:cubicBezTo>
                    <a:pt x="5255" y="8591"/>
                    <a:pt x="5226" y="8674"/>
                    <a:pt x="5138" y="8732"/>
                  </a:cubicBezTo>
                  <a:cubicBezTo>
                    <a:pt x="5090" y="8764"/>
                    <a:pt x="5035" y="8780"/>
                    <a:pt x="4977" y="8780"/>
                  </a:cubicBezTo>
                  <a:cubicBezTo>
                    <a:pt x="4878" y="8780"/>
                    <a:pt x="4788" y="8732"/>
                    <a:pt x="4733" y="8651"/>
                  </a:cubicBezTo>
                  <a:lnTo>
                    <a:pt x="2824" y="5787"/>
                  </a:lnTo>
                  <a:lnTo>
                    <a:pt x="1757" y="6853"/>
                  </a:lnTo>
                  <a:lnTo>
                    <a:pt x="1757" y="8488"/>
                  </a:lnTo>
                  <a:cubicBezTo>
                    <a:pt x="1757" y="8649"/>
                    <a:pt x="1625" y="8782"/>
                    <a:pt x="1464" y="8782"/>
                  </a:cubicBezTo>
                  <a:cubicBezTo>
                    <a:pt x="1303" y="8782"/>
                    <a:pt x="1172" y="8649"/>
                    <a:pt x="1172" y="8488"/>
                  </a:cubicBezTo>
                  <a:lnTo>
                    <a:pt x="1172" y="1463"/>
                  </a:lnTo>
                  <a:cubicBezTo>
                    <a:pt x="1172" y="1302"/>
                    <a:pt x="1303" y="1171"/>
                    <a:pt x="1464" y="1171"/>
                  </a:cubicBezTo>
                  <a:close/>
                  <a:moveTo>
                    <a:pt x="1464" y="0"/>
                  </a:moveTo>
                  <a:cubicBezTo>
                    <a:pt x="657" y="0"/>
                    <a:pt x="1" y="657"/>
                    <a:pt x="1" y="1463"/>
                  </a:cubicBezTo>
                  <a:lnTo>
                    <a:pt x="1" y="8488"/>
                  </a:lnTo>
                  <a:cubicBezTo>
                    <a:pt x="1" y="9295"/>
                    <a:pt x="657" y="9951"/>
                    <a:pt x="1464" y="9951"/>
                  </a:cubicBezTo>
                  <a:cubicBezTo>
                    <a:pt x="2270" y="9951"/>
                    <a:pt x="2927" y="9295"/>
                    <a:pt x="2927" y="8488"/>
                  </a:cubicBezTo>
                  <a:lnTo>
                    <a:pt x="2927" y="8053"/>
                  </a:lnTo>
                  <a:lnTo>
                    <a:pt x="3758" y="9300"/>
                  </a:lnTo>
                  <a:cubicBezTo>
                    <a:pt x="4031" y="9709"/>
                    <a:pt x="4485" y="9951"/>
                    <a:pt x="4977" y="9951"/>
                  </a:cubicBezTo>
                  <a:cubicBezTo>
                    <a:pt x="5267" y="9951"/>
                    <a:pt x="5548" y="9866"/>
                    <a:pt x="5787" y="9705"/>
                  </a:cubicBezTo>
                  <a:cubicBezTo>
                    <a:pt x="6113" y="9489"/>
                    <a:pt x="6336" y="9158"/>
                    <a:pt x="6412" y="8775"/>
                  </a:cubicBezTo>
                  <a:cubicBezTo>
                    <a:pt x="6488" y="8391"/>
                    <a:pt x="6410" y="8001"/>
                    <a:pt x="6194" y="7676"/>
                  </a:cubicBezTo>
                  <a:lnTo>
                    <a:pt x="4752" y="5512"/>
                  </a:lnTo>
                  <a:lnTo>
                    <a:pt x="5426" y="4840"/>
                  </a:lnTo>
                  <a:cubicBezTo>
                    <a:pt x="5996" y="4269"/>
                    <a:pt x="5996" y="3340"/>
                    <a:pt x="5426" y="2771"/>
                  </a:cubicBezTo>
                  <a:cubicBezTo>
                    <a:pt x="5141" y="2485"/>
                    <a:pt x="4766" y="2342"/>
                    <a:pt x="4391" y="2342"/>
                  </a:cubicBezTo>
                  <a:cubicBezTo>
                    <a:pt x="4016" y="2342"/>
                    <a:pt x="3641" y="2485"/>
                    <a:pt x="3357" y="2771"/>
                  </a:cubicBezTo>
                  <a:lnTo>
                    <a:pt x="2927" y="3199"/>
                  </a:lnTo>
                  <a:lnTo>
                    <a:pt x="2927" y="1463"/>
                  </a:lnTo>
                  <a:cubicBezTo>
                    <a:pt x="2927" y="657"/>
                    <a:pt x="2270" y="0"/>
                    <a:pt x="146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9" name="Google Shape;11349;p86"/>
          <p:cNvGrpSpPr/>
          <p:nvPr/>
        </p:nvGrpSpPr>
        <p:grpSpPr>
          <a:xfrm>
            <a:off x="6236750" y="3755436"/>
            <a:ext cx="407391" cy="407391"/>
            <a:chOff x="7137330" y="2571753"/>
            <a:chExt cx="417024" cy="417024"/>
          </a:xfrm>
        </p:grpSpPr>
        <p:sp>
          <p:nvSpPr>
            <p:cNvPr id="11350" name="Google Shape;11350;p86"/>
            <p:cNvSpPr/>
            <p:nvPr/>
          </p:nvSpPr>
          <p:spPr>
            <a:xfrm>
              <a:off x="7235854" y="2645840"/>
              <a:ext cx="219949" cy="268826"/>
            </a:xfrm>
            <a:custGeom>
              <a:avLst/>
              <a:gdLst/>
              <a:ahLst/>
              <a:cxnLst/>
              <a:rect l="l" t="t" r="r" b="b"/>
              <a:pathLst>
                <a:path w="10539" h="12881" extrusionOk="0">
                  <a:moveTo>
                    <a:pt x="5271" y="1172"/>
                  </a:moveTo>
                  <a:cubicBezTo>
                    <a:pt x="7530" y="1172"/>
                    <a:pt x="9368" y="3010"/>
                    <a:pt x="9368" y="5270"/>
                  </a:cubicBezTo>
                  <a:cubicBezTo>
                    <a:pt x="9368" y="6273"/>
                    <a:pt x="8717" y="7797"/>
                    <a:pt x="7624" y="9343"/>
                  </a:cubicBezTo>
                  <a:cubicBezTo>
                    <a:pt x="6513" y="10917"/>
                    <a:pt x="5536" y="11665"/>
                    <a:pt x="5271" y="11708"/>
                  </a:cubicBezTo>
                  <a:cubicBezTo>
                    <a:pt x="5004" y="11665"/>
                    <a:pt x="4029" y="10917"/>
                    <a:pt x="2916" y="9343"/>
                  </a:cubicBezTo>
                  <a:cubicBezTo>
                    <a:pt x="1825" y="7797"/>
                    <a:pt x="1172" y="6273"/>
                    <a:pt x="1172" y="5270"/>
                  </a:cubicBezTo>
                  <a:cubicBezTo>
                    <a:pt x="1172" y="3010"/>
                    <a:pt x="3010" y="1172"/>
                    <a:pt x="5271" y="1172"/>
                  </a:cubicBezTo>
                  <a:close/>
                  <a:moveTo>
                    <a:pt x="5271" y="1"/>
                  </a:moveTo>
                  <a:cubicBezTo>
                    <a:pt x="2366" y="1"/>
                    <a:pt x="1" y="2364"/>
                    <a:pt x="1" y="5270"/>
                  </a:cubicBezTo>
                  <a:cubicBezTo>
                    <a:pt x="1" y="7084"/>
                    <a:pt x="1409" y="9247"/>
                    <a:pt x="2014" y="10093"/>
                  </a:cubicBezTo>
                  <a:cubicBezTo>
                    <a:pt x="2481" y="10747"/>
                    <a:pt x="4098" y="12881"/>
                    <a:pt x="5271" y="12881"/>
                  </a:cubicBezTo>
                  <a:cubicBezTo>
                    <a:pt x="6444" y="12881"/>
                    <a:pt x="8059" y="10747"/>
                    <a:pt x="8528" y="10093"/>
                  </a:cubicBezTo>
                  <a:cubicBezTo>
                    <a:pt x="9133" y="9247"/>
                    <a:pt x="10539" y="7084"/>
                    <a:pt x="10539" y="5270"/>
                  </a:cubicBezTo>
                  <a:cubicBezTo>
                    <a:pt x="10539" y="2364"/>
                    <a:pt x="8175" y="1"/>
                    <a:pt x="52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86"/>
            <p:cNvSpPr/>
            <p:nvPr/>
          </p:nvSpPr>
          <p:spPr>
            <a:xfrm>
              <a:off x="7137330" y="2571753"/>
              <a:ext cx="417024" cy="417024"/>
            </a:xfrm>
            <a:custGeom>
              <a:avLst/>
              <a:gdLst/>
              <a:ahLst/>
              <a:cxnLst/>
              <a:rect l="l" t="t" r="r" b="b"/>
              <a:pathLst>
                <a:path w="19982" h="19982" extrusionOk="0">
                  <a:moveTo>
                    <a:pt x="9992" y="1171"/>
                  </a:moveTo>
                  <a:cubicBezTo>
                    <a:pt x="14855" y="1171"/>
                    <a:pt x="18812" y="5127"/>
                    <a:pt x="18812" y="9991"/>
                  </a:cubicBezTo>
                  <a:cubicBezTo>
                    <a:pt x="18812" y="14854"/>
                    <a:pt x="14855" y="18810"/>
                    <a:pt x="9992" y="18810"/>
                  </a:cubicBezTo>
                  <a:cubicBezTo>
                    <a:pt x="5127" y="18810"/>
                    <a:pt x="1171" y="14854"/>
                    <a:pt x="1171" y="9991"/>
                  </a:cubicBezTo>
                  <a:cubicBezTo>
                    <a:pt x="1171" y="5127"/>
                    <a:pt x="5127" y="1171"/>
                    <a:pt x="9992" y="1171"/>
                  </a:cubicBezTo>
                  <a:close/>
                  <a:moveTo>
                    <a:pt x="9992" y="0"/>
                  </a:moveTo>
                  <a:cubicBezTo>
                    <a:pt x="4490" y="0"/>
                    <a:pt x="0" y="4490"/>
                    <a:pt x="0" y="9990"/>
                  </a:cubicBezTo>
                  <a:cubicBezTo>
                    <a:pt x="0" y="15491"/>
                    <a:pt x="4490" y="19981"/>
                    <a:pt x="9992" y="19981"/>
                  </a:cubicBezTo>
                  <a:cubicBezTo>
                    <a:pt x="15493" y="19981"/>
                    <a:pt x="19981" y="15491"/>
                    <a:pt x="19981" y="9990"/>
                  </a:cubicBezTo>
                  <a:cubicBezTo>
                    <a:pt x="19981" y="4488"/>
                    <a:pt x="15492" y="0"/>
                    <a:pt x="9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86"/>
            <p:cNvSpPr/>
            <p:nvPr/>
          </p:nvSpPr>
          <p:spPr>
            <a:xfrm>
              <a:off x="7284751" y="2694716"/>
              <a:ext cx="122173" cy="122194"/>
            </a:xfrm>
            <a:custGeom>
              <a:avLst/>
              <a:gdLst/>
              <a:ahLst/>
              <a:cxnLst/>
              <a:rect l="l" t="t" r="r" b="b"/>
              <a:pathLst>
                <a:path w="5854" h="5855" extrusionOk="0">
                  <a:moveTo>
                    <a:pt x="2928" y="1172"/>
                  </a:moveTo>
                  <a:cubicBezTo>
                    <a:pt x="3895" y="1172"/>
                    <a:pt x="4684" y="1959"/>
                    <a:pt x="4684" y="2928"/>
                  </a:cubicBezTo>
                  <a:cubicBezTo>
                    <a:pt x="4684" y="3896"/>
                    <a:pt x="3895" y="4683"/>
                    <a:pt x="2928" y="4683"/>
                  </a:cubicBezTo>
                  <a:cubicBezTo>
                    <a:pt x="1958" y="4683"/>
                    <a:pt x="1171" y="3896"/>
                    <a:pt x="1171" y="2928"/>
                  </a:cubicBezTo>
                  <a:cubicBezTo>
                    <a:pt x="2139" y="2928"/>
                    <a:pt x="2928" y="2139"/>
                    <a:pt x="2928" y="1172"/>
                  </a:cubicBezTo>
                  <a:close/>
                  <a:moveTo>
                    <a:pt x="2928" y="1"/>
                  </a:moveTo>
                  <a:cubicBezTo>
                    <a:pt x="2655" y="1"/>
                    <a:pt x="2374" y="47"/>
                    <a:pt x="2066" y="142"/>
                  </a:cubicBezTo>
                  <a:cubicBezTo>
                    <a:pt x="1732" y="245"/>
                    <a:pt x="1562" y="616"/>
                    <a:pt x="1704" y="936"/>
                  </a:cubicBezTo>
                  <a:cubicBezTo>
                    <a:pt x="1885" y="1345"/>
                    <a:pt x="1569" y="1756"/>
                    <a:pt x="1177" y="1756"/>
                  </a:cubicBezTo>
                  <a:cubicBezTo>
                    <a:pt x="1099" y="1756"/>
                    <a:pt x="1018" y="1740"/>
                    <a:pt x="938" y="1704"/>
                  </a:cubicBezTo>
                  <a:cubicBezTo>
                    <a:pt x="860" y="1670"/>
                    <a:pt x="780" y="1654"/>
                    <a:pt x="701" y="1654"/>
                  </a:cubicBezTo>
                  <a:cubicBezTo>
                    <a:pt x="453" y="1654"/>
                    <a:pt x="219" y="1813"/>
                    <a:pt x="142" y="2067"/>
                  </a:cubicBezTo>
                  <a:cubicBezTo>
                    <a:pt x="46" y="2373"/>
                    <a:pt x="0" y="2656"/>
                    <a:pt x="0" y="2928"/>
                  </a:cubicBezTo>
                  <a:cubicBezTo>
                    <a:pt x="0" y="4542"/>
                    <a:pt x="1313" y="5854"/>
                    <a:pt x="2928" y="5854"/>
                  </a:cubicBezTo>
                  <a:cubicBezTo>
                    <a:pt x="4541" y="5854"/>
                    <a:pt x="5854" y="4542"/>
                    <a:pt x="5854" y="2928"/>
                  </a:cubicBezTo>
                  <a:cubicBezTo>
                    <a:pt x="5854" y="1313"/>
                    <a:pt x="4541" y="1"/>
                    <a:pt x="29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3" name="Google Shape;11353;p86"/>
          <p:cNvGrpSpPr/>
          <p:nvPr/>
        </p:nvGrpSpPr>
        <p:grpSpPr>
          <a:xfrm>
            <a:off x="5620418" y="3755436"/>
            <a:ext cx="407391" cy="407391"/>
            <a:chOff x="6613801" y="2571753"/>
            <a:chExt cx="417024" cy="417024"/>
          </a:xfrm>
        </p:grpSpPr>
        <p:sp>
          <p:nvSpPr>
            <p:cNvPr id="11354" name="Google Shape;11354;p86"/>
            <p:cNvSpPr/>
            <p:nvPr/>
          </p:nvSpPr>
          <p:spPr>
            <a:xfrm>
              <a:off x="6613801" y="2571753"/>
              <a:ext cx="417024" cy="417024"/>
            </a:xfrm>
            <a:custGeom>
              <a:avLst/>
              <a:gdLst/>
              <a:ahLst/>
              <a:cxnLst/>
              <a:rect l="l" t="t" r="r" b="b"/>
              <a:pathLst>
                <a:path w="19982" h="19982" extrusionOk="0">
                  <a:moveTo>
                    <a:pt x="9991" y="1171"/>
                  </a:moveTo>
                  <a:cubicBezTo>
                    <a:pt x="14854" y="1171"/>
                    <a:pt x="18812" y="5127"/>
                    <a:pt x="18812" y="9991"/>
                  </a:cubicBezTo>
                  <a:cubicBezTo>
                    <a:pt x="18812" y="14854"/>
                    <a:pt x="14854" y="18810"/>
                    <a:pt x="9991" y="18810"/>
                  </a:cubicBezTo>
                  <a:cubicBezTo>
                    <a:pt x="5127" y="18810"/>
                    <a:pt x="1171" y="14854"/>
                    <a:pt x="1171" y="9991"/>
                  </a:cubicBezTo>
                  <a:cubicBezTo>
                    <a:pt x="1171" y="5127"/>
                    <a:pt x="5127" y="1171"/>
                    <a:pt x="9991" y="1171"/>
                  </a:cubicBezTo>
                  <a:close/>
                  <a:moveTo>
                    <a:pt x="9991" y="0"/>
                  </a:moveTo>
                  <a:cubicBezTo>
                    <a:pt x="4490" y="0"/>
                    <a:pt x="0" y="4490"/>
                    <a:pt x="0" y="9990"/>
                  </a:cubicBezTo>
                  <a:cubicBezTo>
                    <a:pt x="0" y="15493"/>
                    <a:pt x="4490" y="19981"/>
                    <a:pt x="9991" y="19981"/>
                  </a:cubicBezTo>
                  <a:cubicBezTo>
                    <a:pt x="15493" y="19981"/>
                    <a:pt x="19981" y="15491"/>
                    <a:pt x="19981" y="9990"/>
                  </a:cubicBezTo>
                  <a:cubicBezTo>
                    <a:pt x="19981" y="4488"/>
                    <a:pt x="15491" y="0"/>
                    <a:pt x="999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86"/>
            <p:cNvSpPr/>
            <p:nvPr/>
          </p:nvSpPr>
          <p:spPr>
            <a:xfrm>
              <a:off x="6663449" y="2645840"/>
              <a:ext cx="317704" cy="268826"/>
            </a:xfrm>
            <a:custGeom>
              <a:avLst/>
              <a:gdLst/>
              <a:ahLst/>
              <a:cxnLst/>
              <a:rect l="l" t="t" r="r" b="b"/>
              <a:pathLst>
                <a:path w="15223" h="12881" extrusionOk="0">
                  <a:moveTo>
                    <a:pt x="12295" y="1172"/>
                  </a:moveTo>
                  <a:cubicBezTo>
                    <a:pt x="12619" y="1172"/>
                    <a:pt x="12881" y="1435"/>
                    <a:pt x="12881" y="1757"/>
                  </a:cubicBezTo>
                  <a:cubicBezTo>
                    <a:pt x="12881" y="2079"/>
                    <a:pt x="12617" y="2343"/>
                    <a:pt x="12295" y="2343"/>
                  </a:cubicBezTo>
                  <a:cubicBezTo>
                    <a:pt x="11973" y="2343"/>
                    <a:pt x="11709" y="2079"/>
                    <a:pt x="11709" y="1757"/>
                  </a:cubicBezTo>
                  <a:cubicBezTo>
                    <a:pt x="11709" y="1435"/>
                    <a:pt x="11973" y="1172"/>
                    <a:pt x="12295" y="1172"/>
                  </a:cubicBezTo>
                  <a:close/>
                  <a:moveTo>
                    <a:pt x="2343" y="4685"/>
                  </a:moveTo>
                  <a:cubicBezTo>
                    <a:pt x="2592" y="4685"/>
                    <a:pt x="2827" y="4763"/>
                    <a:pt x="3022" y="4902"/>
                  </a:cubicBezTo>
                  <a:cubicBezTo>
                    <a:pt x="2330" y="5410"/>
                    <a:pt x="1821" y="6015"/>
                    <a:pt x="1513" y="6677"/>
                  </a:cubicBezTo>
                  <a:cubicBezTo>
                    <a:pt x="1301" y="6461"/>
                    <a:pt x="1173" y="6167"/>
                    <a:pt x="1173" y="5856"/>
                  </a:cubicBezTo>
                  <a:cubicBezTo>
                    <a:pt x="1173" y="5210"/>
                    <a:pt x="1697" y="4685"/>
                    <a:pt x="2343" y="4685"/>
                  </a:cubicBezTo>
                  <a:close/>
                  <a:moveTo>
                    <a:pt x="12881" y="4685"/>
                  </a:moveTo>
                  <a:cubicBezTo>
                    <a:pt x="13526" y="4685"/>
                    <a:pt x="14052" y="5208"/>
                    <a:pt x="14052" y="5854"/>
                  </a:cubicBezTo>
                  <a:cubicBezTo>
                    <a:pt x="14052" y="6167"/>
                    <a:pt x="13923" y="6461"/>
                    <a:pt x="13712" y="6677"/>
                  </a:cubicBezTo>
                  <a:cubicBezTo>
                    <a:pt x="13404" y="6015"/>
                    <a:pt x="12893" y="5410"/>
                    <a:pt x="12201" y="4902"/>
                  </a:cubicBezTo>
                  <a:cubicBezTo>
                    <a:pt x="12396" y="4763"/>
                    <a:pt x="12633" y="4685"/>
                    <a:pt x="12881" y="4685"/>
                  </a:cubicBezTo>
                  <a:close/>
                  <a:moveTo>
                    <a:pt x="7616" y="4685"/>
                  </a:moveTo>
                  <a:cubicBezTo>
                    <a:pt x="9058" y="4685"/>
                    <a:pt x="10407" y="5074"/>
                    <a:pt x="11416" y="5778"/>
                  </a:cubicBezTo>
                  <a:cubicBezTo>
                    <a:pt x="12360" y="6440"/>
                    <a:pt x="12881" y="7299"/>
                    <a:pt x="12881" y="8196"/>
                  </a:cubicBezTo>
                  <a:cubicBezTo>
                    <a:pt x="12881" y="9095"/>
                    <a:pt x="12360" y="9953"/>
                    <a:pt x="11416" y="10615"/>
                  </a:cubicBezTo>
                  <a:cubicBezTo>
                    <a:pt x="10407" y="11320"/>
                    <a:pt x="9056" y="11710"/>
                    <a:pt x="7612" y="11710"/>
                  </a:cubicBezTo>
                  <a:cubicBezTo>
                    <a:pt x="6167" y="11710"/>
                    <a:pt x="4816" y="11320"/>
                    <a:pt x="3807" y="10615"/>
                  </a:cubicBezTo>
                  <a:cubicBezTo>
                    <a:pt x="2863" y="9953"/>
                    <a:pt x="2343" y="9095"/>
                    <a:pt x="2343" y="8196"/>
                  </a:cubicBezTo>
                  <a:cubicBezTo>
                    <a:pt x="2343" y="7299"/>
                    <a:pt x="2863" y="6440"/>
                    <a:pt x="3807" y="5778"/>
                  </a:cubicBezTo>
                  <a:cubicBezTo>
                    <a:pt x="4816" y="5074"/>
                    <a:pt x="6165" y="4685"/>
                    <a:pt x="7609" y="4685"/>
                  </a:cubicBezTo>
                  <a:close/>
                  <a:moveTo>
                    <a:pt x="8782" y="0"/>
                  </a:moveTo>
                  <a:cubicBezTo>
                    <a:pt x="8538" y="0"/>
                    <a:pt x="8309" y="156"/>
                    <a:pt x="8228" y="402"/>
                  </a:cubicBezTo>
                  <a:lnTo>
                    <a:pt x="7186" y="3524"/>
                  </a:lnTo>
                  <a:cubicBezTo>
                    <a:pt x="6065" y="3576"/>
                    <a:pt x="4998" y="3836"/>
                    <a:pt x="4073" y="4276"/>
                  </a:cubicBezTo>
                  <a:cubicBezTo>
                    <a:pt x="3634" y="3797"/>
                    <a:pt x="3011" y="3514"/>
                    <a:pt x="2343" y="3514"/>
                  </a:cubicBezTo>
                  <a:cubicBezTo>
                    <a:pt x="1051" y="3514"/>
                    <a:pt x="0" y="4565"/>
                    <a:pt x="0" y="5856"/>
                  </a:cubicBezTo>
                  <a:cubicBezTo>
                    <a:pt x="0" y="6702"/>
                    <a:pt x="469" y="7478"/>
                    <a:pt x="1186" y="7889"/>
                  </a:cubicBezTo>
                  <a:cubicBezTo>
                    <a:pt x="1177" y="7991"/>
                    <a:pt x="1171" y="8094"/>
                    <a:pt x="1171" y="8196"/>
                  </a:cubicBezTo>
                  <a:cubicBezTo>
                    <a:pt x="1171" y="9488"/>
                    <a:pt x="1870" y="10687"/>
                    <a:pt x="3137" y="11573"/>
                  </a:cubicBezTo>
                  <a:cubicBezTo>
                    <a:pt x="4340" y="12415"/>
                    <a:pt x="5928" y="12881"/>
                    <a:pt x="7611" y="12881"/>
                  </a:cubicBezTo>
                  <a:cubicBezTo>
                    <a:pt x="9293" y="12881"/>
                    <a:pt x="10883" y="12415"/>
                    <a:pt x="12086" y="11573"/>
                  </a:cubicBezTo>
                  <a:cubicBezTo>
                    <a:pt x="13353" y="10687"/>
                    <a:pt x="14050" y="9488"/>
                    <a:pt x="14050" y="8196"/>
                  </a:cubicBezTo>
                  <a:cubicBezTo>
                    <a:pt x="14050" y="8094"/>
                    <a:pt x="14046" y="7991"/>
                    <a:pt x="14037" y="7889"/>
                  </a:cubicBezTo>
                  <a:cubicBezTo>
                    <a:pt x="14754" y="7478"/>
                    <a:pt x="15223" y="6702"/>
                    <a:pt x="15223" y="5856"/>
                  </a:cubicBezTo>
                  <a:cubicBezTo>
                    <a:pt x="15223" y="4565"/>
                    <a:pt x="14172" y="3514"/>
                    <a:pt x="12881" y="3514"/>
                  </a:cubicBezTo>
                  <a:cubicBezTo>
                    <a:pt x="12212" y="3514"/>
                    <a:pt x="11589" y="3797"/>
                    <a:pt x="11152" y="4276"/>
                  </a:cubicBezTo>
                  <a:cubicBezTo>
                    <a:pt x="10330" y="3885"/>
                    <a:pt x="9396" y="3636"/>
                    <a:pt x="8412" y="3549"/>
                  </a:cubicBezTo>
                  <a:lnTo>
                    <a:pt x="9153" y="1327"/>
                  </a:lnTo>
                  <a:lnTo>
                    <a:pt x="10540" y="1789"/>
                  </a:lnTo>
                  <a:cubicBezTo>
                    <a:pt x="10556" y="2742"/>
                    <a:pt x="11338" y="3514"/>
                    <a:pt x="12295" y="3514"/>
                  </a:cubicBezTo>
                  <a:cubicBezTo>
                    <a:pt x="13263" y="3514"/>
                    <a:pt x="14052" y="2725"/>
                    <a:pt x="14052" y="1757"/>
                  </a:cubicBezTo>
                  <a:cubicBezTo>
                    <a:pt x="14052" y="790"/>
                    <a:pt x="13263" y="1"/>
                    <a:pt x="12295" y="1"/>
                  </a:cubicBezTo>
                  <a:cubicBezTo>
                    <a:pt x="11732" y="1"/>
                    <a:pt x="11232" y="268"/>
                    <a:pt x="10910" y="678"/>
                  </a:cubicBezTo>
                  <a:lnTo>
                    <a:pt x="8968" y="31"/>
                  </a:lnTo>
                  <a:cubicBezTo>
                    <a:pt x="8906" y="10"/>
                    <a:pt x="8844" y="0"/>
                    <a:pt x="87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86"/>
            <p:cNvSpPr/>
            <p:nvPr/>
          </p:nvSpPr>
          <p:spPr>
            <a:xfrm>
              <a:off x="6748992" y="2768030"/>
              <a:ext cx="48898" cy="48878"/>
            </a:xfrm>
            <a:custGeom>
              <a:avLst/>
              <a:gdLst/>
              <a:ahLst/>
              <a:cxnLst/>
              <a:rect l="l" t="t" r="r" b="b"/>
              <a:pathLst>
                <a:path w="2343" h="2342" extrusionOk="0">
                  <a:moveTo>
                    <a:pt x="1171" y="1"/>
                  </a:moveTo>
                  <a:cubicBezTo>
                    <a:pt x="526" y="1"/>
                    <a:pt x="0" y="525"/>
                    <a:pt x="0" y="1170"/>
                  </a:cubicBezTo>
                  <a:cubicBezTo>
                    <a:pt x="0" y="1816"/>
                    <a:pt x="526" y="2341"/>
                    <a:pt x="1171" y="2341"/>
                  </a:cubicBezTo>
                  <a:cubicBezTo>
                    <a:pt x="1817" y="2341"/>
                    <a:pt x="2342" y="1816"/>
                    <a:pt x="2342" y="1170"/>
                  </a:cubicBezTo>
                  <a:cubicBezTo>
                    <a:pt x="2342" y="525"/>
                    <a:pt x="1817" y="1"/>
                    <a:pt x="11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86"/>
            <p:cNvSpPr/>
            <p:nvPr/>
          </p:nvSpPr>
          <p:spPr>
            <a:xfrm>
              <a:off x="6846703" y="2768030"/>
              <a:ext cx="48898" cy="48878"/>
            </a:xfrm>
            <a:custGeom>
              <a:avLst/>
              <a:gdLst/>
              <a:ahLst/>
              <a:cxnLst/>
              <a:rect l="l" t="t" r="r" b="b"/>
              <a:pathLst>
                <a:path w="2343" h="2342" extrusionOk="0">
                  <a:moveTo>
                    <a:pt x="1172" y="1"/>
                  </a:moveTo>
                  <a:cubicBezTo>
                    <a:pt x="526" y="1"/>
                    <a:pt x="1" y="525"/>
                    <a:pt x="1" y="1170"/>
                  </a:cubicBezTo>
                  <a:cubicBezTo>
                    <a:pt x="1" y="1816"/>
                    <a:pt x="526" y="2341"/>
                    <a:pt x="1172" y="2341"/>
                  </a:cubicBezTo>
                  <a:cubicBezTo>
                    <a:pt x="1818" y="2341"/>
                    <a:pt x="2343" y="1816"/>
                    <a:pt x="2343" y="1170"/>
                  </a:cubicBezTo>
                  <a:cubicBezTo>
                    <a:pt x="2343" y="525"/>
                    <a:pt x="1818" y="1"/>
                    <a:pt x="117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86"/>
            <p:cNvSpPr/>
            <p:nvPr/>
          </p:nvSpPr>
          <p:spPr>
            <a:xfrm>
              <a:off x="6759469" y="2841323"/>
              <a:ext cx="125658" cy="35938"/>
            </a:xfrm>
            <a:custGeom>
              <a:avLst/>
              <a:gdLst/>
              <a:ahLst/>
              <a:cxnLst/>
              <a:rect l="l" t="t" r="r" b="b"/>
              <a:pathLst>
                <a:path w="6021" h="1722" extrusionOk="0">
                  <a:moveTo>
                    <a:pt x="670" y="0"/>
                  </a:moveTo>
                  <a:cubicBezTo>
                    <a:pt x="455" y="0"/>
                    <a:pt x="249" y="119"/>
                    <a:pt x="146" y="324"/>
                  </a:cubicBezTo>
                  <a:cubicBezTo>
                    <a:pt x="1" y="614"/>
                    <a:pt x="117" y="965"/>
                    <a:pt x="407" y="1110"/>
                  </a:cubicBezTo>
                  <a:cubicBezTo>
                    <a:pt x="1223" y="1516"/>
                    <a:pt x="2116" y="1722"/>
                    <a:pt x="3011" y="1722"/>
                  </a:cubicBezTo>
                  <a:cubicBezTo>
                    <a:pt x="3905" y="1722"/>
                    <a:pt x="4800" y="1518"/>
                    <a:pt x="5614" y="1110"/>
                  </a:cubicBezTo>
                  <a:cubicBezTo>
                    <a:pt x="5904" y="965"/>
                    <a:pt x="6021" y="614"/>
                    <a:pt x="5875" y="324"/>
                  </a:cubicBezTo>
                  <a:cubicBezTo>
                    <a:pt x="5774" y="119"/>
                    <a:pt x="5567" y="0"/>
                    <a:pt x="5352" y="0"/>
                  </a:cubicBezTo>
                  <a:cubicBezTo>
                    <a:pt x="5264" y="0"/>
                    <a:pt x="5174" y="20"/>
                    <a:pt x="5090" y="62"/>
                  </a:cubicBezTo>
                  <a:cubicBezTo>
                    <a:pt x="4439" y="388"/>
                    <a:pt x="3725" y="551"/>
                    <a:pt x="3011" y="551"/>
                  </a:cubicBezTo>
                  <a:cubicBezTo>
                    <a:pt x="2296" y="551"/>
                    <a:pt x="1582" y="388"/>
                    <a:pt x="931" y="62"/>
                  </a:cubicBezTo>
                  <a:cubicBezTo>
                    <a:pt x="847" y="20"/>
                    <a:pt x="758" y="0"/>
                    <a:pt x="6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9" name="Google Shape;11359;p86"/>
          <p:cNvGrpSpPr/>
          <p:nvPr/>
        </p:nvGrpSpPr>
        <p:grpSpPr>
          <a:xfrm>
            <a:off x="7908242" y="3238780"/>
            <a:ext cx="407411" cy="407411"/>
            <a:chOff x="2964567" y="2571753"/>
            <a:chExt cx="417045" cy="417045"/>
          </a:xfrm>
        </p:grpSpPr>
        <p:sp>
          <p:nvSpPr>
            <p:cNvPr id="11360" name="Google Shape;11360;p86"/>
            <p:cNvSpPr/>
            <p:nvPr/>
          </p:nvSpPr>
          <p:spPr>
            <a:xfrm>
              <a:off x="2964567" y="2571753"/>
              <a:ext cx="417045" cy="417045"/>
            </a:xfrm>
            <a:custGeom>
              <a:avLst/>
              <a:gdLst/>
              <a:ahLst/>
              <a:cxnLst/>
              <a:rect l="l" t="t" r="r" b="b"/>
              <a:pathLst>
                <a:path w="19983" h="19983" extrusionOk="0">
                  <a:moveTo>
                    <a:pt x="9992" y="1170"/>
                  </a:moveTo>
                  <a:cubicBezTo>
                    <a:pt x="14855" y="1170"/>
                    <a:pt x="18812" y="4866"/>
                    <a:pt x="18812" y="9405"/>
                  </a:cubicBezTo>
                  <a:cubicBezTo>
                    <a:pt x="18812" y="13925"/>
                    <a:pt x="14855" y="17601"/>
                    <a:pt x="9992" y="17601"/>
                  </a:cubicBezTo>
                  <a:cubicBezTo>
                    <a:pt x="9111" y="17601"/>
                    <a:pt x="8240" y="17481"/>
                    <a:pt x="7407" y="17242"/>
                  </a:cubicBezTo>
                  <a:cubicBezTo>
                    <a:pt x="7354" y="17226"/>
                    <a:pt x="7299" y="17218"/>
                    <a:pt x="7245" y="17218"/>
                  </a:cubicBezTo>
                  <a:cubicBezTo>
                    <a:pt x="7153" y="17218"/>
                    <a:pt x="7062" y="17240"/>
                    <a:pt x="6979" y="17282"/>
                  </a:cubicBezTo>
                  <a:lnTo>
                    <a:pt x="4723" y="18439"/>
                  </a:lnTo>
                  <a:lnTo>
                    <a:pt x="4723" y="16262"/>
                  </a:lnTo>
                  <a:cubicBezTo>
                    <a:pt x="4723" y="16078"/>
                    <a:pt x="4637" y="15904"/>
                    <a:pt x="4490" y="15793"/>
                  </a:cubicBezTo>
                  <a:cubicBezTo>
                    <a:pt x="2381" y="14208"/>
                    <a:pt x="1171" y="11880"/>
                    <a:pt x="1171" y="9405"/>
                  </a:cubicBezTo>
                  <a:cubicBezTo>
                    <a:pt x="1171" y="4866"/>
                    <a:pt x="5129" y="1170"/>
                    <a:pt x="9992" y="1170"/>
                  </a:cubicBezTo>
                  <a:close/>
                  <a:moveTo>
                    <a:pt x="9992" y="1"/>
                  </a:moveTo>
                  <a:cubicBezTo>
                    <a:pt x="4575" y="1"/>
                    <a:pt x="0" y="4153"/>
                    <a:pt x="0" y="9407"/>
                  </a:cubicBezTo>
                  <a:cubicBezTo>
                    <a:pt x="0" y="12221"/>
                    <a:pt x="1359" y="14795"/>
                    <a:pt x="3552" y="16548"/>
                  </a:cubicBezTo>
                  <a:lnTo>
                    <a:pt x="3552" y="19396"/>
                  </a:lnTo>
                  <a:cubicBezTo>
                    <a:pt x="3552" y="19602"/>
                    <a:pt x="3659" y="19791"/>
                    <a:pt x="3832" y="19897"/>
                  </a:cubicBezTo>
                  <a:cubicBezTo>
                    <a:pt x="3925" y="19953"/>
                    <a:pt x="4031" y="19982"/>
                    <a:pt x="4138" y="19982"/>
                  </a:cubicBezTo>
                  <a:cubicBezTo>
                    <a:pt x="4229" y="19982"/>
                    <a:pt x="4320" y="19961"/>
                    <a:pt x="4405" y="19918"/>
                  </a:cubicBezTo>
                  <a:lnTo>
                    <a:pt x="7310" y="18429"/>
                  </a:lnTo>
                  <a:cubicBezTo>
                    <a:pt x="8180" y="18657"/>
                    <a:pt x="9081" y="18772"/>
                    <a:pt x="9992" y="18772"/>
                  </a:cubicBezTo>
                  <a:cubicBezTo>
                    <a:pt x="15500" y="18772"/>
                    <a:pt x="19983" y="14570"/>
                    <a:pt x="19983" y="9407"/>
                  </a:cubicBezTo>
                  <a:cubicBezTo>
                    <a:pt x="19983" y="4151"/>
                    <a:pt x="15405" y="1"/>
                    <a:pt x="99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86"/>
            <p:cNvSpPr/>
            <p:nvPr/>
          </p:nvSpPr>
          <p:spPr>
            <a:xfrm>
              <a:off x="3037777" y="2694715"/>
              <a:ext cx="270642" cy="146633"/>
            </a:xfrm>
            <a:custGeom>
              <a:avLst/>
              <a:gdLst/>
              <a:ahLst/>
              <a:cxnLst/>
              <a:rect l="l" t="t" r="r" b="b"/>
              <a:pathLst>
                <a:path w="12968" h="7026" extrusionOk="0">
                  <a:moveTo>
                    <a:pt x="5362" y="1463"/>
                  </a:moveTo>
                  <a:lnTo>
                    <a:pt x="7241" y="3341"/>
                  </a:lnTo>
                  <a:cubicBezTo>
                    <a:pt x="7353" y="3454"/>
                    <a:pt x="7503" y="3513"/>
                    <a:pt x="7655" y="3513"/>
                  </a:cubicBezTo>
                  <a:cubicBezTo>
                    <a:pt x="7744" y="3513"/>
                    <a:pt x="7833" y="3493"/>
                    <a:pt x="7917" y="3451"/>
                  </a:cubicBezTo>
                  <a:lnTo>
                    <a:pt x="10216" y="2303"/>
                  </a:lnTo>
                  <a:lnTo>
                    <a:pt x="7605" y="5565"/>
                  </a:lnTo>
                  <a:lnTo>
                    <a:pt x="5726" y="3685"/>
                  </a:lnTo>
                  <a:cubicBezTo>
                    <a:pt x="5614" y="3573"/>
                    <a:pt x="5463" y="3514"/>
                    <a:pt x="5311" y="3514"/>
                  </a:cubicBezTo>
                  <a:cubicBezTo>
                    <a:pt x="5223" y="3514"/>
                    <a:pt x="5133" y="3534"/>
                    <a:pt x="5051" y="3575"/>
                  </a:cubicBezTo>
                  <a:lnTo>
                    <a:pt x="2751" y="4725"/>
                  </a:lnTo>
                  <a:lnTo>
                    <a:pt x="2751" y="4725"/>
                  </a:lnTo>
                  <a:lnTo>
                    <a:pt x="5362" y="1463"/>
                  </a:lnTo>
                  <a:close/>
                  <a:moveTo>
                    <a:pt x="5312" y="1"/>
                  </a:moveTo>
                  <a:cubicBezTo>
                    <a:pt x="5302" y="1"/>
                    <a:pt x="5291" y="1"/>
                    <a:pt x="5281" y="2"/>
                  </a:cubicBezTo>
                  <a:cubicBezTo>
                    <a:pt x="5114" y="12"/>
                    <a:pt x="4959" y="92"/>
                    <a:pt x="4856" y="221"/>
                  </a:cubicBezTo>
                  <a:lnTo>
                    <a:pt x="172" y="6075"/>
                  </a:lnTo>
                  <a:cubicBezTo>
                    <a:pt x="0" y="6290"/>
                    <a:pt x="2" y="6595"/>
                    <a:pt x="174" y="6809"/>
                  </a:cubicBezTo>
                  <a:cubicBezTo>
                    <a:pt x="288" y="6950"/>
                    <a:pt x="457" y="7026"/>
                    <a:pt x="630" y="7026"/>
                  </a:cubicBezTo>
                  <a:cubicBezTo>
                    <a:pt x="719" y="7026"/>
                    <a:pt x="808" y="7006"/>
                    <a:pt x="892" y="6964"/>
                  </a:cubicBezTo>
                  <a:lnTo>
                    <a:pt x="5198" y="4811"/>
                  </a:lnTo>
                  <a:lnTo>
                    <a:pt x="7241" y="6855"/>
                  </a:lnTo>
                  <a:cubicBezTo>
                    <a:pt x="7349" y="6964"/>
                    <a:pt x="7496" y="7026"/>
                    <a:pt x="7650" y="7026"/>
                  </a:cubicBezTo>
                  <a:cubicBezTo>
                    <a:pt x="7662" y="7026"/>
                    <a:pt x="7674" y="7025"/>
                    <a:pt x="7687" y="7024"/>
                  </a:cubicBezTo>
                  <a:cubicBezTo>
                    <a:pt x="7853" y="7016"/>
                    <a:pt x="8007" y="6936"/>
                    <a:pt x="8111" y="6807"/>
                  </a:cubicBezTo>
                  <a:lnTo>
                    <a:pt x="12795" y="951"/>
                  </a:lnTo>
                  <a:cubicBezTo>
                    <a:pt x="12967" y="737"/>
                    <a:pt x="12965" y="431"/>
                    <a:pt x="12792" y="219"/>
                  </a:cubicBezTo>
                  <a:cubicBezTo>
                    <a:pt x="12679" y="78"/>
                    <a:pt x="12510" y="1"/>
                    <a:pt x="12337" y="1"/>
                  </a:cubicBezTo>
                  <a:cubicBezTo>
                    <a:pt x="12249" y="1"/>
                    <a:pt x="12159" y="21"/>
                    <a:pt x="12075" y="63"/>
                  </a:cubicBezTo>
                  <a:lnTo>
                    <a:pt x="7770" y="2216"/>
                  </a:lnTo>
                  <a:lnTo>
                    <a:pt x="5726" y="173"/>
                  </a:lnTo>
                  <a:cubicBezTo>
                    <a:pt x="5617" y="62"/>
                    <a:pt x="5467" y="1"/>
                    <a:pt x="53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2" name="Google Shape;11362;p86"/>
          <p:cNvGrpSpPr/>
          <p:nvPr/>
        </p:nvGrpSpPr>
        <p:grpSpPr>
          <a:xfrm>
            <a:off x="1922414" y="3815897"/>
            <a:ext cx="407391" cy="286470"/>
            <a:chOff x="3476576" y="2633631"/>
            <a:chExt cx="417024" cy="293244"/>
          </a:xfrm>
        </p:grpSpPr>
        <p:sp>
          <p:nvSpPr>
            <p:cNvPr id="11363" name="Google Shape;11363;p86"/>
            <p:cNvSpPr/>
            <p:nvPr/>
          </p:nvSpPr>
          <p:spPr>
            <a:xfrm>
              <a:off x="3476576" y="2633631"/>
              <a:ext cx="417024" cy="293244"/>
            </a:xfrm>
            <a:custGeom>
              <a:avLst/>
              <a:gdLst/>
              <a:ahLst/>
              <a:cxnLst/>
              <a:rect l="l" t="t" r="r" b="b"/>
              <a:pathLst>
                <a:path w="19982" h="14051" extrusionOk="0">
                  <a:moveTo>
                    <a:pt x="17056" y="1172"/>
                  </a:moveTo>
                  <a:cubicBezTo>
                    <a:pt x="18023" y="1172"/>
                    <a:pt x="18811" y="1961"/>
                    <a:pt x="18811" y="2929"/>
                  </a:cubicBezTo>
                  <a:lnTo>
                    <a:pt x="18811" y="11124"/>
                  </a:lnTo>
                  <a:cubicBezTo>
                    <a:pt x="18811" y="12092"/>
                    <a:pt x="18023" y="12881"/>
                    <a:pt x="17056" y="12881"/>
                  </a:cubicBezTo>
                  <a:lnTo>
                    <a:pt x="2927" y="12881"/>
                  </a:lnTo>
                  <a:cubicBezTo>
                    <a:pt x="1959" y="12881"/>
                    <a:pt x="1172" y="12092"/>
                    <a:pt x="1172" y="11124"/>
                  </a:cubicBezTo>
                  <a:lnTo>
                    <a:pt x="1172" y="2929"/>
                  </a:lnTo>
                  <a:cubicBezTo>
                    <a:pt x="1172" y="1961"/>
                    <a:pt x="1959" y="1172"/>
                    <a:pt x="2927" y="1172"/>
                  </a:cubicBezTo>
                  <a:close/>
                  <a:moveTo>
                    <a:pt x="2927" y="1"/>
                  </a:moveTo>
                  <a:cubicBezTo>
                    <a:pt x="1313" y="1"/>
                    <a:pt x="1" y="1315"/>
                    <a:pt x="1" y="2929"/>
                  </a:cubicBezTo>
                  <a:lnTo>
                    <a:pt x="1" y="11124"/>
                  </a:lnTo>
                  <a:cubicBezTo>
                    <a:pt x="1" y="12738"/>
                    <a:pt x="1313" y="14050"/>
                    <a:pt x="2927" y="14050"/>
                  </a:cubicBezTo>
                  <a:lnTo>
                    <a:pt x="17056" y="14050"/>
                  </a:lnTo>
                  <a:cubicBezTo>
                    <a:pt x="18669" y="14050"/>
                    <a:pt x="19982" y="12738"/>
                    <a:pt x="19982" y="11124"/>
                  </a:cubicBezTo>
                  <a:lnTo>
                    <a:pt x="19982" y="2929"/>
                  </a:lnTo>
                  <a:cubicBezTo>
                    <a:pt x="19982" y="1315"/>
                    <a:pt x="18669" y="1"/>
                    <a:pt x="17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86"/>
            <p:cNvSpPr/>
            <p:nvPr/>
          </p:nvSpPr>
          <p:spPr>
            <a:xfrm>
              <a:off x="3636206" y="2706945"/>
              <a:ext cx="122194" cy="146633"/>
            </a:xfrm>
            <a:custGeom>
              <a:avLst/>
              <a:gdLst/>
              <a:ahLst/>
              <a:cxnLst/>
              <a:rect l="l" t="t" r="r" b="b"/>
              <a:pathLst>
                <a:path w="5855" h="7026" extrusionOk="0">
                  <a:moveTo>
                    <a:pt x="1172" y="1643"/>
                  </a:moveTo>
                  <a:lnTo>
                    <a:pt x="4165" y="3514"/>
                  </a:lnTo>
                  <a:lnTo>
                    <a:pt x="1172" y="5384"/>
                  </a:lnTo>
                  <a:lnTo>
                    <a:pt x="1172" y="1643"/>
                  </a:lnTo>
                  <a:close/>
                  <a:moveTo>
                    <a:pt x="586" y="0"/>
                  </a:moveTo>
                  <a:cubicBezTo>
                    <a:pt x="489" y="0"/>
                    <a:pt x="391" y="25"/>
                    <a:pt x="302" y="74"/>
                  </a:cubicBezTo>
                  <a:cubicBezTo>
                    <a:pt x="116" y="178"/>
                    <a:pt x="1" y="373"/>
                    <a:pt x="1" y="587"/>
                  </a:cubicBezTo>
                  <a:lnTo>
                    <a:pt x="1" y="6440"/>
                  </a:lnTo>
                  <a:cubicBezTo>
                    <a:pt x="1" y="6653"/>
                    <a:pt x="116" y="6849"/>
                    <a:pt x="302" y="6953"/>
                  </a:cubicBezTo>
                  <a:cubicBezTo>
                    <a:pt x="389" y="7001"/>
                    <a:pt x="487" y="7026"/>
                    <a:pt x="585" y="7026"/>
                  </a:cubicBezTo>
                  <a:cubicBezTo>
                    <a:pt x="693" y="7026"/>
                    <a:pt x="801" y="6997"/>
                    <a:pt x="896" y="6937"/>
                  </a:cubicBezTo>
                  <a:lnTo>
                    <a:pt x="5580" y="4010"/>
                  </a:lnTo>
                  <a:cubicBezTo>
                    <a:pt x="5750" y="3903"/>
                    <a:pt x="5854" y="3714"/>
                    <a:pt x="5854" y="3513"/>
                  </a:cubicBezTo>
                  <a:cubicBezTo>
                    <a:pt x="5854" y="3311"/>
                    <a:pt x="5750" y="3123"/>
                    <a:pt x="5580" y="3017"/>
                  </a:cubicBezTo>
                  <a:lnTo>
                    <a:pt x="896" y="90"/>
                  </a:lnTo>
                  <a:cubicBezTo>
                    <a:pt x="801" y="30"/>
                    <a:pt x="694" y="0"/>
                    <a:pt x="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5" name="Google Shape;11365;p86"/>
          <p:cNvGrpSpPr/>
          <p:nvPr/>
        </p:nvGrpSpPr>
        <p:grpSpPr>
          <a:xfrm>
            <a:off x="2538746" y="3755508"/>
            <a:ext cx="407411" cy="407248"/>
            <a:chOff x="3988564" y="2571836"/>
            <a:chExt cx="417045" cy="416878"/>
          </a:xfrm>
        </p:grpSpPr>
        <p:sp>
          <p:nvSpPr>
            <p:cNvPr id="11366" name="Google Shape;11366;p86"/>
            <p:cNvSpPr/>
            <p:nvPr/>
          </p:nvSpPr>
          <p:spPr>
            <a:xfrm>
              <a:off x="4090678" y="2650431"/>
              <a:ext cx="213124" cy="259268"/>
            </a:xfrm>
            <a:custGeom>
              <a:avLst/>
              <a:gdLst/>
              <a:ahLst/>
              <a:cxnLst/>
              <a:rect l="l" t="t" r="r" b="b"/>
              <a:pathLst>
                <a:path w="10212" h="12423" extrusionOk="0">
                  <a:moveTo>
                    <a:pt x="4938" y="1172"/>
                  </a:moveTo>
                  <a:cubicBezTo>
                    <a:pt x="7267" y="1172"/>
                    <a:pt x="8610" y="2621"/>
                    <a:pt x="8610" y="3081"/>
                  </a:cubicBezTo>
                  <a:cubicBezTo>
                    <a:pt x="8610" y="3348"/>
                    <a:pt x="8308" y="3471"/>
                    <a:pt x="8102" y="3471"/>
                  </a:cubicBezTo>
                  <a:cubicBezTo>
                    <a:pt x="7867" y="3471"/>
                    <a:pt x="7733" y="3357"/>
                    <a:pt x="7407" y="3026"/>
                  </a:cubicBezTo>
                  <a:cubicBezTo>
                    <a:pt x="6933" y="2541"/>
                    <a:pt x="6282" y="1879"/>
                    <a:pt x="4821" y="1879"/>
                  </a:cubicBezTo>
                  <a:cubicBezTo>
                    <a:pt x="4177" y="1879"/>
                    <a:pt x="3602" y="2046"/>
                    <a:pt x="3162" y="2362"/>
                  </a:cubicBezTo>
                  <a:cubicBezTo>
                    <a:pt x="2687" y="2700"/>
                    <a:pt x="2417" y="3188"/>
                    <a:pt x="2417" y="3701"/>
                  </a:cubicBezTo>
                  <a:cubicBezTo>
                    <a:pt x="2417" y="4145"/>
                    <a:pt x="2603" y="4758"/>
                    <a:pt x="3491" y="5152"/>
                  </a:cubicBezTo>
                  <a:cubicBezTo>
                    <a:pt x="3997" y="5378"/>
                    <a:pt x="4646" y="5506"/>
                    <a:pt x="5334" y="5642"/>
                  </a:cubicBezTo>
                  <a:cubicBezTo>
                    <a:pt x="7566" y="6081"/>
                    <a:pt x="9029" y="6514"/>
                    <a:pt x="9029" y="8449"/>
                  </a:cubicBezTo>
                  <a:cubicBezTo>
                    <a:pt x="9029" y="8455"/>
                    <a:pt x="9029" y="8464"/>
                    <a:pt x="9029" y="8478"/>
                  </a:cubicBezTo>
                  <a:cubicBezTo>
                    <a:pt x="9035" y="8646"/>
                    <a:pt x="9028" y="9518"/>
                    <a:pt x="8347" y="10222"/>
                  </a:cubicBezTo>
                  <a:cubicBezTo>
                    <a:pt x="7688" y="10903"/>
                    <a:pt x="6597" y="11248"/>
                    <a:pt x="5102" y="11252"/>
                  </a:cubicBezTo>
                  <a:cubicBezTo>
                    <a:pt x="2240" y="11250"/>
                    <a:pt x="1171" y="9891"/>
                    <a:pt x="1171" y="9033"/>
                  </a:cubicBezTo>
                  <a:cubicBezTo>
                    <a:pt x="1171" y="8780"/>
                    <a:pt x="1518" y="8672"/>
                    <a:pt x="1656" y="8672"/>
                  </a:cubicBezTo>
                  <a:cubicBezTo>
                    <a:pt x="1844" y="8672"/>
                    <a:pt x="2005" y="8837"/>
                    <a:pt x="2327" y="9212"/>
                  </a:cubicBezTo>
                  <a:cubicBezTo>
                    <a:pt x="2843" y="9813"/>
                    <a:pt x="3551" y="10636"/>
                    <a:pt x="5095" y="10636"/>
                  </a:cubicBezTo>
                  <a:cubicBezTo>
                    <a:pt x="6363" y="10636"/>
                    <a:pt x="7727" y="9881"/>
                    <a:pt x="7727" y="8612"/>
                  </a:cubicBezTo>
                  <a:cubicBezTo>
                    <a:pt x="7727" y="7951"/>
                    <a:pt x="7363" y="7445"/>
                    <a:pt x="6647" y="7109"/>
                  </a:cubicBezTo>
                  <a:cubicBezTo>
                    <a:pt x="6130" y="6866"/>
                    <a:pt x="5472" y="6726"/>
                    <a:pt x="4773" y="6578"/>
                  </a:cubicBezTo>
                  <a:cubicBezTo>
                    <a:pt x="2620" y="6120"/>
                    <a:pt x="1209" y="5683"/>
                    <a:pt x="1209" y="3859"/>
                  </a:cubicBezTo>
                  <a:cubicBezTo>
                    <a:pt x="1209" y="2893"/>
                    <a:pt x="1667" y="2191"/>
                    <a:pt x="2606" y="1711"/>
                  </a:cubicBezTo>
                  <a:cubicBezTo>
                    <a:pt x="3388" y="1313"/>
                    <a:pt x="4350" y="1172"/>
                    <a:pt x="4938" y="1172"/>
                  </a:cubicBezTo>
                  <a:close/>
                  <a:moveTo>
                    <a:pt x="4938" y="1"/>
                  </a:moveTo>
                  <a:cubicBezTo>
                    <a:pt x="2944" y="1"/>
                    <a:pt x="39" y="991"/>
                    <a:pt x="39" y="3861"/>
                  </a:cubicBezTo>
                  <a:cubicBezTo>
                    <a:pt x="39" y="5149"/>
                    <a:pt x="579" y="6129"/>
                    <a:pt x="1644" y="6772"/>
                  </a:cubicBezTo>
                  <a:cubicBezTo>
                    <a:pt x="2505" y="7293"/>
                    <a:pt x="3581" y="7523"/>
                    <a:pt x="4529" y="7724"/>
                  </a:cubicBezTo>
                  <a:cubicBezTo>
                    <a:pt x="5159" y="7857"/>
                    <a:pt x="5755" y="7984"/>
                    <a:pt x="6149" y="8170"/>
                  </a:cubicBezTo>
                  <a:cubicBezTo>
                    <a:pt x="6556" y="8359"/>
                    <a:pt x="6556" y="8518"/>
                    <a:pt x="6556" y="8612"/>
                  </a:cubicBezTo>
                  <a:cubicBezTo>
                    <a:pt x="6556" y="9100"/>
                    <a:pt x="5785" y="9465"/>
                    <a:pt x="5095" y="9465"/>
                  </a:cubicBezTo>
                  <a:cubicBezTo>
                    <a:pt x="4089" y="9465"/>
                    <a:pt x="3664" y="8971"/>
                    <a:pt x="3215" y="8449"/>
                  </a:cubicBezTo>
                  <a:cubicBezTo>
                    <a:pt x="2833" y="8005"/>
                    <a:pt x="2401" y="7501"/>
                    <a:pt x="1656" y="7501"/>
                  </a:cubicBezTo>
                  <a:cubicBezTo>
                    <a:pt x="860" y="7501"/>
                    <a:pt x="0" y="8087"/>
                    <a:pt x="0" y="9035"/>
                  </a:cubicBezTo>
                  <a:cubicBezTo>
                    <a:pt x="0" y="10459"/>
                    <a:pt x="1462" y="12423"/>
                    <a:pt x="5104" y="12423"/>
                  </a:cubicBezTo>
                  <a:cubicBezTo>
                    <a:pt x="6926" y="12419"/>
                    <a:pt x="8301" y="11954"/>
                    <a:pt x="9187" y="11036"/>
                  </a:cubicBezTo>
                  <a:cubicBezTo>
                    <a:pt x="10167" y="10024"/>
                    <a:pt x="10211" y="8803"/>
                    <a:pt x="10200" y="8442"/>
                  </a:cubicBezTo>
                  <a:cubicBezTo>
                    <a:pt x="10199" y="7101"/>
                    <a:pt x="9638" y="6090"/>
                    <a:pt x="8536" y="5435"/>
                  </a:cubicBezTo>
                  <a:cubicBezTo>
                    <a:pt x="7642" y="4904"/>
                    <a:pt x="6537" y="4685"/>
                    <a:pt x="5560" y="4492"/>
                  </a:cubicBezTo>
                  <a:cubicBezTo>
                    <a:pt x="4939" y="4370"/>
                    <a:pt x="4354" y="4255"/>
                    <a:pt x="3966" y="4084"/>
                  </a:cubicBezTo>
                  <a:cubicBezTo>
                    <a:pt x="3588" y="3916"/>
                    <a:pt x="3588" y="3781"/>
                    <a:pt x="3588" y="3703"/>
                  </a:cubicBezTo>
                  <a:cubicBezTo>
                    <a:pt x="3588" y="3429"/>
                    <a:pt x="4016" y="3050"/>
                    <a:pt x="4821" y="3050"/>
                  </a:cubicBezTo>
                  <a:cubicBezTo>
                    <a:pt x="5790" y="3050"/>
                    <a:pt x="6153" y="3418"/>
                    <a:pt x="6570" y="3847"/>
                  </a:cubicBezTo>
                  <a:cubicBezTo>
                    <a:pt x="6921" y="4202"/>
                    <a:pt x="7354" y="4644"/>
                    <a:pt x="8102" y="4644"/>
                  </a:cubicBezTo>
                  <a:cubicBezTo>
                    <a:pt x="8966" y="4644"/>
                    <a:pt x="9781" y="4016"/>
                    <a:pt x="9781" y="3082"/>
                  </a:cubicBezTo>
                  <a:cubicBezTo>
                    <a:pt x="9781" y="1768"/>
                    <a:pt x="7722" y="1"/>
                    <a:pt x="493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86"/>
            <p:cNvSpPr/>
            <p:nvPr/>
          </p:nvSpPr>
          <p:spPr>
            <a:xfrm>
              <a:off x="3988564" y="2571836"/>
              <a:ext cx="417045" cy="416878"/>
            </a:xfrm>
            <a:custGeom>
              <a:avLst/>
              <a:gdLst/>
              <a:ahLst/>
              <a:cxnLst/>
              <a:rect l="l" t="t" r="r" b="b"/>
              <a:pathLst>
                <a:path w="19983" h="19975" extrusionOk="0">
                  <a:moveTo>
                    <a:pt x="5465" y="1172"/>
                  </a:moveTo>
                  <a:cubicBezTo>
                    <a:pt x="6229" y="1172"/>
                    <a:pt x="6714" y="1356"/>
                    <a:pt x="7184" y="1548"/>
                  </a:cubicBezTo>
                  <a:cubicBezTo>
                    <a:pt x="7842" y="1820"/>
                    <a:pt x="8120" y="1882"/>
                    <a:pt x="8506" y="1882"/>
                  </a:cubicBezTo>
                  <a:cubicBezTo>
                    <a:pt x="8831" y="1882"/>
                    <a:pt x="9232" y="1838"/>
                    <a:pt x="10000" y="1838"/>
                  </a:cubicBezTo>
                  <a:cubicBezTo>
                    <a:pt x="13275" y="1838"/>
                    <a:pt x="15226" y="3478"/>
                    <a:pt x="16286" y="4855"/>
                  </a:cubicBezTo>
                  <a:cubicBezTo>
                    <a:pt x="17660" y="6641"/>
                    <a:pt x="18149" y="8709"/>
                    <a:pt x="18149" y="9937"/>
                  </a:cubicBezTo>
                  <a:cubicBezTo>
                    <a:pt x="18149" y="11304"/>
                    <a:pt x="17841" y="11405"/>
                    <a:pt x="18414" y="12744"/>
                  </a:cubicBezTo>
                  <a:cubicBezTo>
                    <a:pt x="18610" y="13203"/>
                    <a:pt x="18812" y="13675"/>
                    <a:pt x="18812" y="14565"/>
                  </a:cubicBezTo>
                  <a:cubicBezTo>
                    <a:pt x="18812" y="15702"/>
                    <a:pt x="18373" y="16765"/>
                    <a:pt x="17575" y="17561"/>
                  </a:cubicBezTo>
                  <a:cubicBezTo>
                    <a:pt x="16776" y="18358"/>
                    <a:pt x="15671" y="18803"/>
                    <a:pt x="14546" y="18803"/>
                  </a:cubicBezTo>
                  <a:cubicBezTo>
                    <a:pt x="14544" y="18803"/>
                    <a:pt x="14542" y="18803"/>
                    <a:pt x="14540" y="18803"/>
                  </a:cubicBezTo>
                  <a:lnTo>
                    <a:pt x="14519" y="18803"/>
                  </a:lnTo>
                  <a:cubicBezTo>
                    <a:pt x="13754" y="18803"/>
                    <a:pt x="13270" y="18612"/>
                    <a:pt x="12799" y="18418"/>
                  </a:cubicBezTo>
                  <a:cubicBezTo>
                    <a:pt x="12161" y="18154"/>
                    <a:pt x="11842" y="18085"/>
                    <a:pt x="11520" y="18085"/>
                  </a:cubicBezTo>
                  <a:cubicBezTo>
                    <a:pt x="11167" y="18085"/>
                    <a:pt x="10809" y="18168"/>
                    <a:pt x="10022" y="18168"/>
                  </a:cubicBezTo>
                  <a:cubicBezTo>
                    <a:pt x="6746" y="18168"/>
                    <a:pt x="4785" y="16516"/>
                    <a:pt x="3717" y="15131"/>
                  </a:cubicBezTo>
                  <a:cubicBezTo>
                    <a:pt x="2328" y="13328"/>
                    <a:pt x="1835" y="11257"/>
                    <a:pt x="1835" y="10031"/>
                  </a:cubicBezTo>
                  <a:cubicBezTo>
                    <a:pt x="1835" y="8674"/>
                    <a:pt x="2146" y="8571"/>
                    <a:pt x="1569" y="7222"/>
                  </a:cubicBezTo>
                  <a:cubicBezTo>
                    <a:pt x="1375" y="6765"/>
                    <a:pt x="1173" y="6293"/>
                    <a:pt x="1171" y="5408"/>
                  </a:cubicBezTo>
                  <a:cubicBezTo>
                    <a:pt x="1175" y="3063"/>
                    <a:pt x="3100" y="1172"/>
                    <a:pt x="5465" y="1172"/>
                  </a:cubicBezTo>
                  <a:close/>
                  <a:moveTo>
                    <a:pt x="5465" y="0"/>
                  </a:moveTo>
                  <a:cubicBezTo>
                    <a:pt x="3993" y="0"/>
                    <a:pt x="2617" y="552"/>
                    <a:pt x="1587" y="1582"/>
                  </a:cubicBezTo>
                  <a:cubicBezTo>
                    <a:pt x="566" y="2603"/>
                    <a:pt x="4" y="3960"/>
                    <a:pt x="0" y="5403"/>
                  </a:cubicBezTo>
                  <a:lnTo>
                    <a:pt x="0" y="5414"/>
                  </a:lnTo>
                  <a:cubicBezTo>
                    <a:pt x="2" y="6535"/>
                    <a:pt x="274" y="7170"/>
                    <a:pt x="492" y="7682"/>
                  </a:cubicBezTo>
                  <a:cubicBezTo>
                    <a:pt x="938" y="8725"/>
                    <a:pt x="664" y="8547"/>
                    <a:pt x="664" y="10031"/>
                  </a:cubicBezTo>
                  <a:cubicBezTo>
                    <a:pt x="664" y="11738"/>
                    <a:pt x="1385" y="14023"/>
                    <a:pt x="2790" y="15845"/>
                  </a:cubicBezTo>
                  <a:cubicBezTo>
                    <a:pt x="4019" y="17439"/>
                    <a:pt x="6270" y="19339"/>
                    <a:pt x="10022" y="19339"/>
                  </a:cubicBezTo>
                  <a:cubicBezTo>
                    <a:pt x="10942" y="19339"/>
                    <a:pt x="11234" y="19255"/>
                    <a:pt x="11494" y="19255"/>
                  </a:cubicBezTo>
                  <a:cubicBezTo>
                    <a:pt x="11700" y="19255"/>
                    <a:pt x="11887" y="19308"/>
                    <a:pt x="12353" y="19500"/>
                  </a:cubicBezTo>
                  <a:cubicBezTo>
                    <a:pt x="12875" y="19716"/>
                    <a:pt x="13523" y="19974"/>
                    <a:pt x="14519" y="19974"/>
                  </a:cubicBezTo>
                  <a:lnTo>
                    <a:pt x="14554" y="19974"/>
                  </a:lnTo>
                  <a:cubicBezTo>
                    <a:pt x="15985" y="19974"/>
                    <a:pt x="17386" y="19403"/>
                    <a:pt x="18402" y="18391"/>
                  </a:cubicBezTo>
                  <a:cubicBezTo>
                    <a:pt x="19422" y="17374"/>
                    <a:pt x="19983" y="16015"/>
                    <a:pt x="19983" y="14565"/>
                  </a:cubicBezTo>
                  <a:cubicBezTo>
                    <a:pt x="19983" y="13436"/>
                    <a:pt x="19711" y="12797"/>
                    <a:pt x="19491" y="12284"/>
                  </a:cubicBezTo>
                  <a:cubicBezTo>
                    <a:pt x="19045" y="11243"/>
                    <a:pt x="19320" y="11421"/>
                    <a:pt x="19320" y="9937"/>
                  </a:cubicBezTo>
                  <a:cubicBezTo>
                    <a:pt x="19320" y="8218"/>
                    <a:pt x="18603" y="5946"/>
                    <a:pt x="17213" y="4140"/>
                  </a:cubicBezTo>
                  <a:cubicBezTo>
                    <a:pt x="15994" y="2557"/>
                    <a:pt x="13753" y="667"/>
                    <a:pt x="10000" y="667"/>
                  </a:cubicBezTo>
                  <a:cubicBezTo>
                    <a:pt x="9146" y="667"/>
                    <a:pt x="8785" y="712"/>
                    <a:pt x="8528" y="712"/>
                  </a:cubicBezTo>
                  <a:cubicBezTo>
                    <a:pt x="8261" y="712"/>
                    <a:pt x="8109" y="664"/>
                    <a:pt x="7630" y="466"/>
                  </a:cubicBezTo>
                  <a:cubicBezTo>
                    <a:pt x="7110" y="252"/>
                    <a:pt x="6461" y="0"/>
                    <a:pt x="54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8" name="Google Shape;11368;p86"/>
          <p:cNvGrpSpPr/>
          <p:nvPr/>
        </p:nvGrpSpPr>
        <p:grpSpPr>
          <a:xfrm>
            <a:off x="3155099" y="3755436"/>
            <a:ext cx="407391" cy="407391"/>
            <a:chOff x="4500573" y="2571753"/>
            <a:chExt cx="417024" cy="417024"/>
          </a:xfrm>
        </p:grpSpPr>
        <p:sp>
          <p:nvSpPr>
            <p:cNvPr id="11369" name="Google Shape;11369;p86"/>
            <p:cNvSpPr/>
            <p:nvPr/>
          </p:nvSpPr>
          <p:spPr>
            <a:xfrm>
              <a:off x="4550263" y="2632817"/>
              <a:ext cx="317683" cy="293244"/>
            </a:xfrm>
            <a:custGeom>
              <a:avLst/>
              <a:gdLst/>
              <a:ahLst/>
              <a:cxnLst/>
              <a:rect l="l" t="t" r="r" b="b"/>
              <a:pathLst>
                <a:path w="15222" h="14051" extrusionOk="0">
                  <a:moveTo>
                    <a:pt x="7616" y="1172"/>
                  </a:moveTo>
                  <a:cubicBezTo>
                    <a:pt x="8529" y="1202"/>
                    <a:pt x="10613" y="1570"/>
                    <a:pt x="10613" y="4280"/>
                  </a:cubicBezTo>
                  <a:cubicBezTo>
                    <a:pt x="10613" y="4791"/>
                    <a:pt x="10565" y="5662"/>
                    <a:pt x="10565" y="5683"/>
                  </a:cubicBezTo>
                  <a:cubicBezTo>
                    <a:pt x="10565" y="6490"/>
                    <a:pt x="11186" y="6530"/>
                    <a:pt x="11312" y="6530"/>
                  </a:cubicBezTo>
                  <a:cubicBezTo>
                    <a:pt x="11563" y="6530"/>
                    <a:pt x="11867" y="6461"/>
                    <a:pt x="12149" y="6399"/>
                  </a:cubicBezTo>
                  <a:lnTo>
                    <a:pt x="12149" y="6399"/>
                  </a:lnTo>
                  <a:cubicBezTo>
                    <a:pt x="11697" y="6589"/>
                    <a:pt x="10875" y="6838"/>
                    <a:pt x="10875" y="7608"/>
                  </a:cubicBezTo>
                  <a:cubicBezTo>
                    <a:pt x="10875" y="9260"/>
                    <a:pt x="12294" y="9897"/>
                    <a:pt x="13233" y="10316"/>
                  </a:cubicBezTo>
                  <a:cubicBezTo>
                    <a:pt x="13419" y="10399"/>
                    <a:pt x="13661" y="10509"/>
                    <a:pt x="13838" y="10608"/>
                  </a:cubicBezTo>
                  <a:cubicBezTo>
                    <a:pt x="13590" y="10652"/>
                    <a:pt x="13247" y="10703"/>
                    <a:pt x="12826" y="10802"/>
                  </a:cubicBezTo>
                  <a:cubicBezTo>
                    <a:pt x="12446" y="10894"/>
                    <a:pt x="12149" y="11195"/>
                    <a:pt x="12067" y="11574"/>
                  </a:cubicBezTo>
                  <a:cubicBezTo>
                    <a:pt x="12058" y="11614"/>
                    <a:pt x="12049" y="11652"/>
                    <a:pt x="12041" y="11683"/>
                  </a:cubicBezTo>
                  <a:cubicBezTo>
                    <a:pt x="11837" y="11646"/>
                    <a:pt x="11549" y="11584"/>
                    <a:pt x="11156" y="11584"/>
                  </a:cubicBezTo>
                  <a:cubicBezTo>
                    <a:pt x="10220" y="11584"/>
                    <a:pt x="9658" y="11968"/>
                    <a:pt x="9161" y="12306"/>
                  </a:cubicBezTo>
                  <a:cubicBezTo>
                    <a:pt x="8711" y="12614"/>
                    <a:pt x="8322" y="12879"/>
                    <a:pt x="7611" y="12881"/>
                  </a:cubicBezTo>
                  <a:cubicBezTo>
                    <a:pt x="6900" y="12879"/>
                    <a:pt x="6511" y="12614"/>
                    <a:pt x="6060" y="12306"/>
                  </a:cubicBezTo>
                  <a:cubicBezTo>
                    <a:pt x="5563" y="11968"/>
                    <a:pt x="5000" y="11584"/>
                    <a:pt x="4064" y="11584"/>
                  </a:cubicBezTo>
                  <a:cubicBezTo>
                    <a:pt x="3671" y="11584"/>
                    <a:pt x="3381" y="11646"/>
                    <a:pt x="3180" y="11683"/>
                  </a:cubicBezTo>
                  <a:cubicBezTo>
                    <a:pt x="3171" y="11652"/>
                    <a:pt x="3164" y="11614"/>
                    <a:pt x="3155" y="11574"/>
                  </a:cubicBezTo>
                  <a:cubicBezTo>
                    <a:pt x="3072" y="11195"/>
                    <a:pt x="2775" y="10894"/>
                    <a:pt x="2394" y="10802"/>
                  </a:cubicBezTo>
                  <a:cubicBezTo>
                    <a:pt x="1973" y="10703"/>
                    <a:pt x="1630" y="10652"/>
                    <a:pt x="1384" y="10608"/>
                  </a:cubicBezTo>
                  <a:cubicBezTo>
                    <a:pt x="1559" y="10509"/>
                    <a:pt x="1803" y="10399"/>
                    <a:pt x="1987" y="10316"/>
                  </a:cubicBezTo>
                  <a:cubicBezTo>
                    <a:pt x="2927" y="9897"/>
                    <a:pt x="4347" y="9260"/>
                    <a:pt x="4347" y="7608"/>
                  </a:cubicBezTo>
                  <a:cubicBezTo>
                    <a:pt x="4347" y="6838"/>
                    <a:pt x="3525" y="6589"/>
                    <a:pt x="3072" y="6399"/>
                  </a:cubicBezTo>
                  <a:lnTo>
                    <a:pt x="3072" y="6399"/>
                  </a:lnTo>
                  <a:cubicBezTo>
                    <a:pt x="3355" y="6461"/>
                    <a:pt x="3657" y="6530"/>
                    <a:pt x="3910" y="6530"/>
                  </a:cubicBezTo>
                  <a:cubicBezTo>
                    <a:pt x="4034" y="6530"/>
                    <a:pt x="4655" y="6490"/>
                    <a:pt x="4655" y="5683"/>
                  </a:cubicBezTo>
                  <a:cubicBezTo>
                    <a:pt x="4655" y="5662"/>
                    <a:pt x="4609" y="4793"/>
                    <a:pt x="4609" y="4280"/>
                  </a:cubicBezTo>
                  <a:cubicBezTo>
                    <a:pt x="4609" y="1558"/>
                    <a:pt x="6698" y="1199"/>
                    <a:pt x="7616" y="1172"/>
                  </a:cubicBezTo>
                  <a:close/>
                  <a:moveTo>
                    <a:pt x="7602" y="1"/>
                  </a:moveTo>
                  <a:cubicBezTo>
                    <a:pt x="7201" y="11"/>
                    <a:pt x="6164" y="98"/>
                    <a:pt x="5219" y="691"/>
                  </a:cubicBezTo>
                  <a:cubicBezTo>
                    <a:pt x="4407" y="1200"/>
                    <a:pt x="3438" y="2237"/>
                    <a:pt x="3438" y="4280"/>
                  </a:cubicBezTo>
                  <a:cubicBezTo>
                    <a:pt x="3438" y="4714"/>
                    <a:pt x="3454" y="5041"/>
                    <a:pt x="3466" y="5288"/>
                  </a:cubicBezTo>
                  <a:cubicBezTo>
                    <a:pt x="3176" y="5225"/>
                    <a:pt x="2914" y="5159"/>
                    <a:pt x="2711" y="5159"/>
                  </a:cubicBezTo>
                  <a:cubicBezTo>
                    <a:pt x="2005" y="5159"/>
                    <a:pt x="1492" y="5593"/>
                    <a:pt x="1492" y="6187"/>
                  </a:cubicBezTo>
                  <a:cubicBezTo>
                    <a:pt x="1492" y="7031"/>
                    <a:pt x="2302" y="7355"/>
                    <a:pt x="2785" y="7547"/>
                  </a:cubicBezTo>
                  <a:cubicBezTo>
                    <a:pt x="2907" y="7595"/>
                    <a:pt x="3077" y="7664"/>
                    <a:pt x="3173" y="7717"/>
                  </a:cubicBezTo>
                  <a:cubicBezTo>
                    <a:pt x="3084" y="8885"/>
                    <a:pt x="1453" y="9124"/>
                    <a:pt x="595" y="9723"/>
                  </a:cubicBezTo>
                  <a:cubicBezTo>
                    <a:pt x="201" y="9999"/>
                    <a:pt x="1" y="10337"/>
                    <a:pt x="1" y="10730"/>
                  </a:cubicBezTo>
                  <a:cubicBezTo>
                    <a:pt x="1" y="11119"/>
                    <a:pt x="194" y="11425"/>
                    <a:pt x="547" y="11590"/>
                  </a:cubicBezTo>
                  <a:cubicBezTo>
                    <a:pt x="892" y="11752"/>
                    <a:pt x="1340" y="11765"/>
                    <a:pt x="2032" y="11920"/>
                  </a:cubicBezTo>
                  <a:cubicBezTo>
                    <a:pt x="2081" y="12138"/>
                    <a:pt x="2134" y="12318"/>
                    <a:pt x="2231" y="12474"/>
                  </a:cubicBezTo>
                  <a:cubicBezTo>
                    <a:pt x="2428" y="12789"/>
                    <a:pt x="2691" y="12874"/>
                    <a:pt x="2981" y="12874"/>
                  </a:cubicBezTo>
                  <a:cubicBezTo>
                    <a:pt x="3325" y="12874"/>
                    <a:pt x="3708" y="12754"/>
                    <a:pt x="4064" y="12754"/>
                  </a:cubicBezTo>
                  <a:cubicBezTo>
                    <a:pt x="4639" y="12754"/>
                    <a:pt x="4975" y="12984"/>
                    <a:pt x="5400" y="13274"/>
                  </a:cubicBezTo>
                  <a:cubicBezTo>
                    <a:pt x="5907" y="13619"/>
                    <a:pt x="6537" y="14050"/>
                    <a:pt x="7609" y="14050"/>
                  </a:cubicBezTo>
                  <a:lnTo>
                    <a:pt x="7611" y="14050"/>
                  </a:lnTo>
                  <a:cubicBezTo>
                    <a:pt x="8683" y="14050"/>
                    <a:pt x="9315" y="13620"/>
                    <a:pt x="9821" y="13274"/>
                  </a:cubicBezTo>
                  <a:cubicBezTo>
                    <a:pt x="10247" y="12984"/>
                    <a:pt x="10581" y="12754"/>
                    <a:pt x="11156" y="12754"/>
                  </a:cubicBezTo>
                  <a:cubicBezTo>
                    <a:pt x="11621" y="12754"/>
                    <a:pt x="11881" y="12881"/>
                    <a:pt x="12228" y="12881"/>
                  </a:cubicBezTo>
                  <a:cubicBezTo>
                    <a:pt x="12647" y="12881"/>
                    <a:pt x="12874" y="12660"/>
                    <a:pt x="12991" y="12474"/>
                  </a:cubicBezTo>
                  <a:cubicBezTo>
                    <a:pt x="13088" y="12318"/>
                    <a:pt x="13139" y="12136"/>
                    <a:pt x="13189" y="11920"/>
                  </a:cubicBezTo>
                  <a:cubicBezTo>
                    <a:pt x="13880" y="11765"/>
                    <a:pt x="14328" y="11752"/>
                    <a:pt x="14673" y="11590"/>
                  </a:cubicBezTo>
                  <a:cubicBezTo>
                    <a:pt x="15027" y="11425"/>
                    <a:pt x="15221" y="11119"/>
                    <a:pt x="15221" y="10730"/>
                  </a:cubicBezTo>
                  <a:cubicBezTo>
                    <a:pt x="15221" y="10337"/>
                    <a:pt x="15020" y="9999"/>
                    <a:pt x="14625" y="9723"/>
                  </a:cubicBezTo>
                  <a:cubicBezTo>
                    <a:pt x="13769" y="9124"/>
                    <a:pt x="12136" y="8885"/>
                    <a:pt x="12048" y="7717"/>
                  </a:cubicBezTo>
                  <a:cubicBezTo>
                    <a:pt x="12143" y="7664"/>
                    <a:pt x="12313" y="7595"/>
                    <a:pt x="12435" y="7547"/>
                  </a:cubicBezTo>
                  <a:cubicBezTo>
                    <a:pt x="12918" y="7355"/>
                    <a:pt x="13728" y="7031"/>
                    <a:pt x="13728" y="6187"/>
                  </a:cubicBezTo>
                  <a:cubicBezTo>
                    <a:pt x="13728" y="5593"/>
                    <a:pt x="13215" y="5159"/>
                    <a:pt x="12509" y="5159"/>
                  </a:cubicBezTo>
                  <a:cubicBezTo>
                    <a:pt x="12306" y="5159"/>
                    <a:pt x="12044" y="5225"/>
                    <a:pt x="11754" y="5288"/>
                  </a:cubicBezTo>
                  <a:cubicBezTo>
                    <a:pt x="11768" y="5041"/>
                    <a:pt x="11782" y="4714"/>
                    <a:pt x="11782" y="4280"/>
                  </a:cubicBezTo>
                  <a:cubicBezTo>
                    <a:pt x="11782" y="2246"/>
                    <a:pt x="10822" y="1211"/>
                    <a:pt x="10017" y="700"/>
                  </a:cubicBezTo>
                  <a:cubicBezTo>
                    <a:pt x="9076" y="105"/>
                    <a:pt x="8037" y="13"/>
                    <a:pt x="763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86"/>
            <p:cNvSpPr/>
            <p:nvPr/>
          </p:nvSpPr>
          <p:spPr>
            <a:xfrm>
              <a:off x="4500573" y="2571753"/>
              <a:ext cx="417024" cy="417024"/>
            </a:xfrm>
            <a:custGeom>
              <a:avLst/>
              <a:gdLst/>
              <a:ahLst/>
              <a:cxnLst/>
              <a:rect l="l" t="t" r="r" b="b"/>
              <a:pathLst>
                <a:path w="19982" h="19982" extrusionOk="0">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1" name="Google Shape;11371;p86"/>
          <p:cNvGrpSpPr/>
          <p:nvPr/>
        </p:nvGrpSpPr>
        <p:grpSpPr>
          <a:xfrm>
            <a:off x="3771431" y="3755436"/>
            <a:ext cx="407391" cy="407391"/>
            <a:chOff x="5012603" y="2571753"/>
            <a:chExt cx="417024" cy="417024"/>
          </a:xfrm>
        </p:grpSpPr>
        <p:sp>
          <p:nvSpPr>
            <p:cNvPr id="11372" name="Google Shape;11372;p86"/>
            <p:cNvSpPr/>
            <p:nvPr/>
          </p:nvSpPr>
          <p:spPr>
            <a:xfrm>
              <a:off x="5133124" y="2631210"/>
              <a:ext cx="180818" cy="300048"/>
            </a:xfrm>
            <a:custGeom>
              <a:avLst/>
              <a:gdLst/>
              <a:ahLst/>
              <a:cxnLst/>
              <a:rect l="l" t="t" r="r" b="b"/>
              <a:pathLst>
                <a:path w="8664" h="14377" extrusionOk="0">
                  <a:moveTo>
                    <a:pt x="4683" y="1171"/>
                  </a:moveTo>
                  <a:lnTo>
                    <a:pt x="4683" y="3395"/>
                  </a:lnTo>
                  <a:cubicBezTo>
                    <a:pt x="4683" y="3719"/>
                    <a:pt x="4945" y="3980"/>
                    <a:pt x="5269" y="3980"/>
                  </a:cubicBezTo>
                  <a:lnTo>
                    <a:pt x="7493" y="3980"/>
                  </a:lnTo>
                  <a:lnTo>
                    <a:pt x="7493" y="5620"/>
                  </a:lnTo>
                  <a:lnTo>
                    <a:pt x="5269" y="5620"/>
                  </a:lnTo>
                  <a:cubicBezTo>
                    <a:pt x="4945" y="5620"/>
                    <a:pt x="4683" y="5882"/>
                    <a:pt x="4683" y="6206"/>
                  </a:cubicBezTo>
                  <a:lnTo>
                    <a:pt x="4683" y="9859"/>
                  </a:lnTo>
                  <a:cubicBezTo>
                    <a:pt x="4683" y="10227"/>
                    <a:pt x="4706" y="10648"/>
                    <a:pt x="4975" y="10986"/>
                  </a:cubicBezTo>
                  <a:cubicBezTo>
                    <a:pt x="5327" y="11423"/>
                    <a:pt x="5899" y="11474"/>
                    <a:pt x="6299" y="11474"/>
                  </a:cubicBezTo>
                  <a:lnTo>
                    <a:pt x="7494" y="11474"/>
                  </a:lnTo>
                  <a:lnTo>
                    <a:pt x="7494" y="13158"/>
                  </a:lnTo>
                  <a:cubicBezTo>
                    <a:pt x="7137" y="13183"/>
                    <a:pt x="6635" y="13207"/>
                    <a:pt x="6113" y="13207"/>
                  </a:cubicBezTo>
                  <a:cubicBezTo>
                    <a:pt x="3848" y="13207"/>
                    <a:pt x="3044" y="11806"/>
                    <a:pt x="3044" y="10607"/>
                  </a:cubicBezTo>
                  <a:lnTo>
                    <a:pt x="3044" y="6206"/>
                  </a:lnTo>
                  <a:cubicBezTo>
                    <a:pt x="3044" y="5882"/>
                    <a:pt x="2782" y="5620"/>
                    <a:pt x="2460" y="5620"/>
                  </a:cubicBezTo>
                  <a:lnTo>
                    <a:pt x="1172" y="5620"/>
                  </a:lnTo>
                  <a:lnTo>
                    <a:pt x="1172" y="4090"/>
                  </a:lnTo>
                  <a:cubicBezTo>
                    <a:pt x="2035" y="3913"/>
                    <a:pt x="2690" y="3487"/>
                    <a:pt x="3120" y="2820"/>
                  </a:cubicBezTo>
                  <a:cubicBezTo>
                    <a:pt x="3463" y="2289"/>
                    <a:pt x="3608" y="1697"/>
                    <a:pt x="3703" y="1171"/>
                  </a:cubicBezTo>
                  <a:close/>
                  <a:moveTo>
                    <a:pt x="3208" y="0"/>
                  </a:moveTo>
                  <a:cubicBezTo>
                    <a:pt x="2922" y="0"/>
                    <a:pt x="2677" y="207"/>
                    <a:pt x="2631" y="490"/>
                  </a:cubicBezTo>
                  <a:cubicBezTo>
                    <a:pt x="2409" y="1822"/>
                    <a:pt x="2209" y="2861"/>
                    <a:pt x="537" y="3000"/>
                  </a:cubicBezTo>
                  <a:cubicBezTo>
                    <a:pt x="234" y="3025"/>
                    <a:pt x="1" y="3278"/>
                    <a:pt x="1" y="3582"/>
                  </a:cubicBezTo>
                  <a:lnTo>
                    <a:pt x="1" y="6206"/>
                  </a:lnTo>
                  <a:cubicBezTo>
                    <a:pt x="1" y="6529"/>
                    <a:pt x="263" y="6791"/>
                    <a:pt x="586" y="6791"/>
                  </a:cubicBezTo>
                  <a:lnTo>
                    <a:pt x="1874" y="6791"/>
                  </a:lnTo>
                  <a:lnTo>
                    <a:pt x="1874" y="10607"/>
                  </a:lnTo>
                  <a:cubicBezTo>
                    <a:pt x="1874" y="12618"/>
                    <a:pt x="3355" y="14377"/>
                    <a:pt x="6111" y="14377"/>
                  </a:cubicBezTo>
                  <a:cubicBezTo>
                    <a:pt x="7158" y="14377"/>
                    <a:pt x="8098" y="14285"/>
                    <a:pt x="8137" y="14281"/>
                  </a:cubicBezTo>
                  <a:cubicBezTo>
                    <a:pt x="8436" y="14251"/>
                    <a:pt x="8664" y="14000"/>
                    <a:pt x="8664" y="13699"/>
                  </a:cubicBezTo>
                  <a:lnTo>
                    <a:pt x="8664" y="10888"/>
                  </a:lnTo>
                  <a:cubicBezTo>
                    <a:pt x="8664" y="10565"/>
                    <a:pt x="8402" y="10303"/>
                    <a:pt x="8078" y="10303"/>
                  </a:cubicBezTo>
                  <a:lnTo>
                    <a:pt x="6299" y="10303"/>
                  </a:lnTo>
                  <a:cubicBezTo>
                    <a:pt x="5828" y="10303"/>
                    <a:pt x="5855" y="10292"/>
                    <a:pt x="5855" y="9859"/>
                  </a:cubicBezTo>
                  <a:lnTo>
                    <a:pt x="5855" y="6791"/>
                  </a:lnTo>
                  <a:lnTo>
                    <a:pt x="8078" y="6791"/>
                  </a:lnTo>
                  <a:cubicBezTo>
                    <a:pt x="8402" y="6791"/>
                    <a:pt x="8664" y="6529"/>
                    <a:pt x="8664" y="6206"/>
                  </a:cubicBezTo>
                  <a:lnTo>
                    <a:pt x="8664" y="3397"/>
                  </a:lnTo>
                  <a:cubicBezTo>
                    <a:pt x="8664" y="3073"/>
                    <a:pt x="8402" y="2811"/>
                    <a:pt x="8078" y="2811"/>
                  </a:cubicBezTo>
                  <a:lnTo>
                    <a:pt x="5855" y="2811"/>
                  </a:lnTo>
                  <a:lnTo>
                    <a:pt x="5855" y="586"/>
                  </a:lnTo>
                  <a:cubicBezTo>
                    <a:pt x="5855" y="262"/>
                    <a:pt x="5593" y="0"/>
                    <a:pt x="526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86"/>
            <p:cNvSpPr/>
            <p:nvPr/>
          </p:nvSpPr>
          <p:spPr>
            <a:xfrm>
              <a:off x="5012603" y="2571753"/>
              <a:ext cx="417024" cy="417024"/>
            </a:xfrm>
            <a:custGeom>
              <a:avLst/>
              <a:gdLst/>
              <a:ahLst/>
              <a:cxnLst/>
              <a:rect l="l" t="t" r="r" b="b"/>
              <a:pathLst>
                <a:path w="19982" h="19982" extrusionOk="0">
                  <a:moveTo>
                    <a:pt x="17053" y="1172"/>
                  </a:moveTo>
                  <a:cubicBezTo>
                    <a:pt x="18007" y="1172"/>
                    <a:pt x="18810" y="1993"/>
                    <a:pt x="18810" y="2966"/>
                  </a:cubicBezTo>
                  <a:lnTo>
                    <a:pt x="18810" y="17017"/>
                  </a:lnTo>
                  <a:cubicBezTo>
                    <a:pt x="18810" y="17990"/>
                    <a:pt x="18007" y="18811"/>
                    <a:pt x="17053" y="18811"/>
                  </a:cubicBezTo>
                  <a:lnTo>
                    <a:pt x="2965" y="18811"/>
                  </a:lnTo>
                  <a:cubicBezTo>
                    <a:pt x="1992" y="18811"/>
                    <a:pt x="1169" y="17990"/>
                    <a:pt x="1169" y="17017"/>
                  </a:cubicBezTo>
                  <a:lnTo>
                    <a:pt x="1169" y="2966"/>
                  </a:lnTo>
                  <a:cubicBezTo>
                    <a:pt x="1169" y="1993"/>
                    <a:pt x="1992" y="1172"/>
                    <a:pt x="2965" y="1172"/>
                  </a:cubicBezTo>
                  <a:close/>
                  <a:moveTo>
                    <a:pt x="2965" y="1"/>
                  </a:moveTo>
                  <a:cubicBezTo>
                    <a:pt x="1346" y="1"/>
                    <a:pt x="0" y="1349"/>
                    <a:pt x="0" y="2966"/>
                  </a:cubicBezTo>
                  <a:lnTo>
                    <a:pt x="0" y="17015"/>
                  </a:lnTo>
                  <a:cubicBezTo>
                    <a:pt x="0" y="18636"/>
                    <a:pt x="1348" y="19982"/>
                    <a:pt x="2965" y="19982"/>
                  </a:cubicBezTo>
                  <a:lnTo>
                    <a:pt x="17053" y="19982"/>
                  </a:lnTo>
                  <a:cubicBezTo>
                    <a:pt x="18672" y="19982"/>
                    <a:pt x="19981" y="18634"/>
                    <a:pt x="19981" y="17015"/>
                  </a:cubicBezTo>
                  <a:lnTo>
                    <a:pt x="19981" y="2966"/>
                  </a:lnTo>
                  <a:cubicBezTo>
                    <a:pt x="19981" y="1349"/>
                    <a:pt x="18672" y="1"/>
                    <a:pt x="1705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74" name="Google Shape;11374;p86"/>
          <p:cNvSpPr/>
          <p:nvPr/>
        </p:nvSpPr>
        <p:spPr>
          <a:xfrm>
            <a:off x="5212789" y="3238852"/>
            <a:ext cx="407383" cy="407383"/>
          </a:xfrm>
          <a:custGeom>
            <a:avLst/>
            <a:gdLst/>
            <a:ahLst/>
            <a:cxnLst/>
            <a:rect l="l" t="t" r="r" b="b"/>
            <a:pathLst>
              <a:path w="19982" h="19982" extrusionOk="0">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75" name="Google Shape;11375;p86"/>
          <p:cNvGrpSpPr/>
          <p:nvPr/>
        </p:nvGrpSpPr>
        <p:grpSpPr>
          <a:xfrm>
            <a:off x="5733329" y="3238790"/>
            <a:ext cx="407432" cy="407391"/>
            <a:chOff x="812101" y="2571761"/>
            <a:chExt cx="417066" cy="417024"/>
          </a:xfrm>
        </p:grpSpPr>
        <p:sp>
          <p:nvSpPr>
            <p:cNvPr id="11376" name="Google Shape;11376;p86"/>
            <p:cNvSpPr/>
            <p:nvPr/>
          </p:nvSpPr>
          <p:spPr>
            <a:xfrm>
              <a:off x="935084" y="2694744"/>
              <a:ext cx="171071" cy="171071"/>
            </a:xfrm>
            <a:custGeom>
              <a:avLst/>
              <a:gdLst/>
              <a:ahLst/>
              <a:cxnLst/>
              <a:rect l="l" t="t" r="r" b="b"/>
              <a:pathLst>
                <a:path w="8197" h="8197" extrusionOk="0">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86"/>
            <p:cNvSpPr/>
            <p:nvPr/>
          </p:nvSpPr>
          <p:spPr>
            <a:xfrm>
              <a:off x="860977" y="2620616"/>
              <a:ext cx="319311" cy="319290"/>
            </a:xfrm>
            <a:custGeom>
              <a:avLst/>
              <a:gdLst/>
              <a:ahLst/>
              <a:cxnLst/>
              <a:rect l="l" t="t" r="r" b="b"/>
              <a:pathLst>
                <a:path w="15300" h="15299" extrusionOk="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86"/>
            <p:cNvSpPr/>
            <p:nvPr/>
          </p:nvSpPr>
          <p:spPr>
            <a:xfrm>
              <a:off x="812101" y="2571761"/>
              <a:ext cx="417066" cy="417024"/>
            </a:xfrm>
            <a:custGeom>
              <a:avLst/>
              <a:gdLst/>
              <a:ahLst/>
              <a:cxnLst/>
              <a:rect l="l" t="t" r="r" b="b"/>
              <a:pathLst>
                <a:path w="19984" h="19982" extrusionOk="0">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86"/>
            <p:cNvSpPr/>
            <p:nvPr/>
          </p:nvSpPr>
          <p:spPr>
            <a:xfrm>
              <a:off x="1081712" y="2670306"/>
              <a:ext cx="48878" cy="48898"/>
            </a:xfrm>
            <a:custGeom>
              <a:avLst/>
              <a:gdLst/>
              <a:ahLst/>
              <a:cxnLst/>
              <a:rect l="l" t="t" r="r" b="b"/>
              <a:pathLst>
                <a:path w="2342" h="2343" extrusionOk="0">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0" name="Google Shape;11380;p86"/>
          <p:cNvGrpSpPr/>
          <p:nvPr/>
        </p:nvGrpSpPr>
        <p:grpSpPr>
          <a:xfrm>
            <a:off x="6253923" y="3238790"/>
            <a:ext cx="407391" cy="407391"/>
            <a:chOff x="1323129" y="2571761"/>
            <a:chExt cx="417024" cy="417024"/>
          </a:xfrm>
        </p:grpSpPr>
        <p:sp>
          <p:nvSpPr>
            <p:cNvPr id="11381" name="Google Shape;11381;p86"/>
            <p:cNvSpPr/>
            <p:nvPr/>
          </p:nvSpPr>
          <p:spPr>
            <a:xfrm>
              <a:off x="1385007" y="2719183"/>
              <a:ext cx="73337" cy="219907"/>
            </a:xfrm>
            <a:custGeom>
              <a:avLst/>
              <a:gdLst/>
              <a:ahLst/>
              <a:cxnLst/>
              <a:rect l="l" t="t" r="r" b="b"/>
              <a:pathLst>
                <a:path w="3514" h="10537" extrusionOk="0">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86"/>
            <p:cNvSpPr/>
            <p:nvPr/>
          </p:nvSpPr>
          <p:spPr>
            <a:xfrm>
              <a:off x="1385007" y="2621430"/>
              <a:ext cx="73337" cy="73337"/>
            </a:xfrm>
            <a:custGeom>
              <a:avLst/>
              <a:gdLst/>
              <a:ahLst/>
              <a:cxnLst/>
              <a:rect l="l" t="t" r="r" b="b"/>
              <a:pathLst>
                <a:path w="3514" h="3514" extrusionOk="0">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86"/>
            <p:cNvSpPr/>
            <p:nvPr/>
          </p:nvSpPr>
          <p:spPr>
            <a:xfrm>
              <a:off x="1482759" y="2718786"/>
              <a:ext cx="195510" cy="220304"/>
            </a:xfrm>
            <a:custGeom>
              <a:avLst/>
              <a:gdLst/>
              <a:ahLst/>
              <a:cxnLst/>
              <a:rect l="l" t="t" r="r" b="b"/>
              <a:pathLst>
                <a:path w="9368" h="10556" extrusionOk="0">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86"/>
            <p:cNvSpPr/>
            <p:nvPr/>
          </p:nvSpPr>
          <p:spPr>
            <a:xfrm>
              <a:off x="1323129" y="2571761"/>
              <a:ext cx="417024" cy="417024"/>
            </a:xfrm>
            <a:custGeom>
              <a:avLst/>
              <a:gdLst/>
              <a:ahLst/>
              <a:cxnLst/>
              <a:rect l="l" t="t" r="r" b="b"/>
              <a:pathLst>
                <a:path w="19982" h="19982" extrusionOk="0">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85" name="Google Shape;11385;p86"/>
          <p:cNvSpPr/>
          <p:nvPr/>
        </p:nvSpPr>
        <p:spPr>
          <a:xfrm>
            <a:off x="6827427" y="3275603"/>
            <a:ext cx="409401" cy="333886"/>
          </a:xfrm>
          <a:custGeom>
            <a:avLst/>
            <a:gdLst/>
            <a:ahLst/>
            <a:cxnLst/>
            <a:rect l="l" t="t" r="r" b="b"/>
            <a:pathLst>
              <a:path w="20081" h="16377" extrusionOk="0">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86" name="Google Shape;11386;p86"/>
          <p:cNvGrpSpPr/>
          <p:nvPr/>
        </p:nvGrpSpPr>
        <p:grpSpPr>
          <a:xfrm>
            <a:off x="7390398" y="3238843"/>
            <a:ext cx="408023" cy="407411"/>
            <a:chOff x="2344476" y="2571761"/>
            <a:chExt cx="417671" cy="417045"/>
          </a:xfrm>
        </p:grpSpPr>
        <p:sp>
          <p:nvSpPr>
            <p:cNvPr id="11387" name="Google Shape;11387;p86"/>
            <p:cNvSpPr/>
            <p:nvPr/>
          </p:nvSpPr>
          <p:spPr>
            <a:xfrm>
              <a:off x="2344476" y="2571761"/>
              <a:ext cx="417671" cy="417045"/>
            </a:xfrm>
            <a:custGeom>
              <a:avLst/>
              <a:gdLst/>
              <a:ahLst/>
              <a:cxnLst/>
              <a:rect l="l" t="t" r="r" b="b"/>
              <a:pathLst>
                <a:path w="20013" h="19983" extrusionOk="0">
                  <a:moveTo>
                    <a:pt x="10022" y="1170"/>
                  </a:moveTo>
                  <a:cubicBezTo>
                    <a:pt x="14886" y="1170"/>
                    <a:pt x="18842" y="5127"/>
                    <a:pt x="18842" y="9990"/>
                  </a:cubicBezTo>
                  <a:cubicBezTo>
                    <a:pt x="18842" y="14855"/>
                    <a:pt x="14886" y="18811"/>
                    <a:pt x="10023" y="18811"/>
                  </a:cubicBezTo>
                  <a:cubicBezTo>
                    <a:pt x="8516" y="18811"/>
                    <a:pt x="7030" y="18423"/>
                    <a:pt x="5726" y="17691"/>
                  </a:cubicBezTo>
                  <a:cubicBezTo>
                    <a:pt x="5638" y="17641"/>
                    <a:pt x="5539" y="17615"/>
                    <a:pt x="5440" y="17615"/>
                  </a:cubicBezTo>
                  <a:cubicBezTo>
                    <a:pt x="5393" y="17615"/>
                    <a:pt x="5345" y="17621"/>
                    <a:pt x="5298" y="17632"/>
                  </a:cubicBezTo>
                  <a:lnTo>
                    <a:pt x="1419" y="18595"/>
                  </a:lnTo>
                  <a:lnTo>
                    <a:pt x="2381" y="14715"/>
                  </a:lnTo>
                  <a:cubicBezTo>
                    <a:pt x="2417" y="14570"/>
                    <a:pt x="2395" y="14416"/>
                    <a:pt x="2323" y="14287"/>
                  </a:cubicBezTo>
                  <a:cubicBezTo>
                    <a:pt x="1590" y="12982"/>
                    <a:pt x="1203" y="11498"/>
                    <a:pt x="1203" y="9990"/>
                  </a:cubicBezTo>
                  <a:cubicBezTo>
                    <a:pt x="1203" y="5127"/>
                    <a:pt x="5159" y="1170"/>
                    <a:pt x="10022" y="1170"/>
                  </a:cubicBezTo>
                  <a:close/>
                  <a:moveTo>
                    <a:pt x="10023" y="1"/>
                  </a:moveTo>
                  <a:cubicBezTo>
                    <a:pt x="4522" y="1"/>
                    <a:pt x="32" y="4491"/>
                    <a:pt x="32" y="9990"/>
                  </a:cubicBezTo>
                  <a:cubicBezTo>
                    <a:pt x="32" y="11620"/>
                    <a:pt x="432" y="13226"/>
                    <a:pt x="1191" y="14655"/>
                  </a:cubicBezTo>
                  <a:lnTo>
                    <a:pt x="50" y="19256"/>
                  </a:lnTo>
                  <a:cubicBezTo>
                    <a:pt x="0" y="19455"/>
                    <a:pt x="58" y="19665"/>
                    <a:pt x="204" y="19810"/>
                  </a:cubicBezTo>
                  <a:cubicBezTo>
                    <a:pt x="313" y="19921"/>
                    <a:pt x="461" y="19982"/>
                    <a:pt x="614" y="19982"/>
                  </a:cubicBezTo>
                  <a:cubicBezTo>
                    <a:pt x="662" y="19982"/>
                    <a:pt x="710" y="19976"/>
                    <a:pt x="757" y="19964"/>
                  </a:cubicBezTo>
                  <a:lnTo>
                    <a:pt x="5358" y="18823"/>
                  </a:lnTo>
                  <a:cubicBezTo>
                    <a:pt x="6788" y="19582"/>
                    <a:pt x="8394" y="19982"/>
                    <a:pt x="10022" y="19982"/>
                  </a:cubicBezTo>
                  <a:cubicBezTo>
                    <a:pt x="12680" y="19982"/>
                    <a:pt x="15187" y="18940"/>
                    <a:pt x="17078" y="17047"/>
                  </a:cubicBezTo>
                  <a:cubicBezTo>
                    <a:pt x="18971" y="15156"/>
                    <a:pt x="20013" y="12649"/>
                    <a:pt x="20013" y="9990"/>
                  </a:cubicBezTo>
                  <a:cubicBezTo>
                    <a:pt x="20013" y="7333"/>
                    <a:pt x="18971" y="4827"/>
                    <a:pt x="17080" y="2934"/>
                  </a:cubicBezTo>
                  <a:cubicBezTo>
                    <a:pt x="15187" y="1043"/>
                    <a:pt x="12680" y="1"/>
                    <a:pt x="100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86"/>
            <p:cNvSpPr/>
            <p:nvPr/>
          </p:nvSpPr>
          <p:spPr>
            <a:xfrm>
              <a:off x="2421672" y="2657388"/>
              <a:ext cx="260625" cy="243636"/>
            </a:xfrm>
            <a:custGeom>
              <a:avLst/>
              <a:gdLst/>
              <a:ahLst/>
              <a:cxnLst/>
              <a:rect l="l" t="t" r="r" b="b"/>
              <a:pathLst>
                <a:path w="12488" h="11674" extrusionOk="0">
                  <a:moveTo>
                    <a:pt x="3164" y="1171"/>
                  </a:moveTo>
                  <a:cubicBezTo>
                    <a:pt x="3352" y="1171"/>
                    <a:pt x="3536" y="1247"/>
                    <a:pt x="3710" y="1424"/>
                  </a:cubicBezTo>
                  <a:lnTo>
                    <a:pt x="3719" y="1433"/>
                  </a:lnTo>
                  <a:cubicBezTo>
                    <a:pt x="4757" y="2473"/>
                    <a:pt x="4683" y="2832"/>
                    <a:pt x="4449" y="3068"/>
                  </a:cubicBezTo>
                  <a:cubicBezTo>
                    <a:pt x="4240" y="3275"/>
                    <a:pt x="3625" y="3692"/>
                    <a:pt x="3427" y="3892"/>
                  </a:cubicBezTo>
                  <a:cubicBezTo>
                    <a:pt x="2960" y="4359"/>
                    <a:pt x="3046" y="5081"/>
                    <a:pt x="3685" y="6039"/>
                  </a:cubicBezTo>
                  <a:cubicBezTo>
                    <a:pt x="4065" y="6611"/>
                    <a:pt x="4568" y="7166"/>
                    <a:pt x="4805" y="7405"/>
                  </a:cubicBezTo>
                  <a:lnTo>
                    <a:pt x="4806" y="7405"/>
                  </a:lnTo>
                  <a:cubicBezTo>
                    <a:pt x="5045" y="7642"/>
                    <a:pt x="5599" y="8146"/>
                    <a:pt x="6172" y="8527"/>
                  </a:cubicBezTo>
                  <a:cubicBezTo>
                    <a:pt x="6727" y="8895"/>
                    <a:pt x="7202" y="9079"/>
                    <a:pt x="7594" y="9079"/>
                  </a:cubicBezTo>
                  <a:cubicBezTo>
                    <a:pt x="7880" y="9079"/>
                    <a:pt x="8123" y="8981"/>
                    <a:pt x="8320" y="8785"/>
                  </a:cubicBezTo>
                  <a:cubicBezTo>
                    <a:pt x="8518" y="8585"/>
                    <a:pt x="8935" y="7971"/>
                    <a:pt x="9144" y="7762"/>
                  </a:cubicBezTo>
                  <a:cubicBezTo>
                    <a:pt x="9238" y="7668"/>
                    <a:pt x="9331" y="7609"/>
                    <a:pt x="9460" y="7609"/>
                  </a:cubicBezTo>
                  <a:cubicBezTo>
                    <a:pt x="9549" y="7609"/>
                    <a:pt x="9655" y="7637"/>
                    <a:pt x="9790" y="7702"/>
                  </a:cubicBezTo>
                  <a:cubicBezTo>
                    <a:pt x="10172" y="7886"/>
                    <a:pt x="10582" y="8297"/>
                    <a:pt x="10779" y="8493"/>
                  </a:cubicBezTo>
                  <a:lnTo>
                    <a:pt x="10788" y="8502"/>
                  </a:lnTo>
                  <a:cubicBezTo>
                    <a:pt x="11239" y="8944"/>
                    <a:pt x="11037" y="9452"/>
                    <a:pt x="10593" y="9898"/>
                  </a:cubicBezTo>
                  <a:cubicBezTo>
                    <a:pt x="10190" y="10300"/>
                    <a:pt x="9680" y="10502"/>
                    <a:pt x="9068" y="10502"/>
                  </a:cubicBezTo>
                  <a:cubicBezTo>
                    <a:pt x="8521" y="10502"/>
                    <a:pt x="7892" y="10341"/>
                    <a:pt x="7184" y="10020"/>
                  </a:cubicBezTo>
                  <a:cubicBezTo>
                    <a:pt x="5868" y="9420"/>
                    <a:pt x="4676" y="8428"/>
                    <a:pt x="4228" y="7984"/>
                  </a:cubicBezTo>
                  <a:cubicBezTo>
                    <a:pt x="3784" y="7536"/>
                    <a:pt x="2792" y="6344"/>
                    <a:pt x="2192" y="5028"/>
                  </a:cubicBezTo>
                  <a:cubicBezTo>
                    <a:pt x="1511" y="3527"/>
                    <a:pt x="1552" y="2381"/>
                    <a:pt x="2314" y="1619"/>
                  </a:cubicBezTo>
                  <a:cubicBezTo>
                    <a:pt x="2583" y="1350"/>
                    <a:pt x="2877" y="1171"/>
                    <a:pt x="3164" y="1171"/>
                  </a:cubicBezTo>
                  <a:close/>
                  <a:moveTo>
                    <a:pt x="3169" y="1"/>
                  </a:moveTo>
                  <a:cubicBezTo>
                    <a:pt x="2619" y="1"/>
                    <a:pt x="2030" y="247"/>
                    <a:pt x="1486" y="791"/>
                  </a:cubicBezTo>
                  <a:cubicBezTo>
                    <a:pt x="701" y="1576"/>
                    <a:pt x="0" y="3034"/>
                    <a:pt x="1127" y="5512"/>
                  </a:cubicBezTo>
                  <a:cubicBezTo>
                    <a:pt x="1794" y="6979"/>
                    <a:pt x="2868" y="8274"/>
                    <a:pt x="3398" y="8810"/>
                  </a:cubicBezTo>
                  <a:lnTo>
                    <a:pt x="3402" y="8813"/>
                  </a:lnTo>
                  <a:cubicBezTo>
                    <a:pt x="3938" y="9344"/>
                    <a:pt x="5235" y="10418"/>
                    <a:pt x="6699" y="11085"/>
                  </a:cubicBezTo>
                  <a:cubicBezTo>
                    <a:pt x="7490" y="11445"/>
                    <a:pt x="8308" y="11674"/>
                    <a:pt x="9088" y="11674"/>
                  </a:cubicBezTo>
                  <a:cubicBezTo>
                    <a:pt x="9940" y="11674"/>
                    <a:pt x="10746" y="11400"/>
                    <a:pt x="11421" y="10726"/>
                  </a:cubicBezTo>
                  <a:cubicBezTo>
                    <a:pt x="12488" y="9657"/>
                    <a:pt x="12399" y="8442"/>
                    <a:pt x="11607" y="7665"/>
                  </a:cubicBezTo>
                  <a:cubicBezTo>
                    <a:pt x="11219" y="7278"/>
                    <a:pt x="10791" y="6885"/>
                    <a:pt x="10297" y="6648"/>
                  </a:cubicBezTo>
                  <a:cubicBezTo>
                    <a:pt x="10009" y="6509"/>
                    <a:pt x="9725" y="6440"/>
                    <a:pt x="9455" y="6440"/>
                  </a:cubicBezTo>
                  <a:cubicBezTo>
                    <a:pt x="9034" y="6440"/>
                    <a:pt x="8646" y="6606"/>
                    <a:pt x="8316" y="6935"/>
                  </a:cubicBezTo>
                  <a:cubicBezTo>
                    <a:pt x="8070" y="7180"/>
                    <a:pt x="7732" y="7665"/>
                    <a:pt x="7538" y="7904"/>
                  </a:cubicBezTo>
                  <a:cubicBezTo>
                    <a:pt x="7035" y="7819"/>
                    <a:pt x="6032" y="6974"/>
                    <a:pt x="5634" y="6577"/>
                  </a:cubicBezTo>
                  <a:cubicBezTo>
                    <a:pt x="5236" y="6179"/>
                    <a:pt x="4393" y="5174"/>
                    <a:pt x="4308" y="4674"/>
                  </a:cubicBezTo>
                  <a:cubicBezTo>
                    <a:pt x="4545" y="4481"/>
                    <a:pt x="5031" y="4141"/>
                    <a:pt x="5277" y="3895"/>
                  </a:cubicBezTo>
                  <a:cubicBezTo>
                    <a:pt x="5817" y="3354"/>
                    <a:pt x="5919" y="2652"/>
                    <a:pt x="5564" y="1914"/>
                  </a:cubicBezTo>
                  <a:cubicBezTo>
                    <a:pt x="5327" y="1421"/>
                    <a:pt x="4934" y="993"/>
                    <a:pt x="4546" y="605"/>
                  </a:cubicBezTo>
                  <a:cubicBezTo>
                    <a:pt x="4165" y="216"/>
                    <a:pt x="3684" y="1"/>
                    <a:pt x="316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392"/>
        <p:cNvGrpSpPr/>
        <p:nvPr/>
      </p:nvGrpSpPr>
      <p:grpSpPr>
        <a:xfrm>
          <a:off x="0" y="0"/>
          <a:ext cx="0" cy="0"/>
          <a:chOff x="0" y="0"/>
          <a:chExt cx="0" cy="0"/>
        </a:xfrm>
      </p:grpSpPr>
      <p:pic>
        <p:nvPicPr>
          <p:cNvPr id="11393" name="Google Shape;11393;p87">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9433B801-E24C-789A-1BAE-D4694C7E3E12}"/>
              </a:ext>
            </a:extLst>
          </p:cNvPr>
          <p:cNvPicPr>
            <a:picLocks noChangeAspect="1"/>
          </p:cNvPicPr>
          <p:nvPr/>
        </p:nvPicPr>
        <p:blipFill>
          <a:blip r:embed="rId2"/>
          <a:stretch>
            <a:fillRect/>
          </a:stretch>
        </p:blipFill>
        <p:spPr>
          <a:xfrm>
            <a:off x="3657600" y="207543"/>
            <a:ext cx="5577496" cy="4802607"/>
          </a:xfrm>
          <a:prstGeom prst="rect">
            <a:avLst/>
          </a:prstGeom>
        </p:spPr>
      </p:pic>
      <p:sp>
        <p:nvSpPr>
          <p:cNvPr id="5" name="Rectangle: Top Corners Rounded 4">
            <a:extLst>
              <a:ext uri="{FF2B5EF4-FFF2-40B4-BE49-F238E27FC236}">
                <a16:creationId xmlns:a16="http://schemas.microsoft.com/office/drawing/2014/main" id="{E72A1304-4995-3364-62E1-263A3F25DB22}"/>
              </a:ext>
            </a:extLst>
          </p:cNvPr>
          <p:cNvSpPr/>
          <p:nvPr/>
        </p:nvSpPr>
        <p:spPr>
          <a:xfrm>
            <a:off x="304800" y="104775"/>
            <a:ext cx="3810000" cy="4933950"/>
          </a:xfrm>
          <a:prstGeom prst="round2SameRect">
            <a:avLst>
              <a:gd name="adj1" fmla="val 48438"/>
              <a:gd name="adj2" fmla="val 0"/>
            </a:avLst>
          </a:prstGeom>
          <a:solidFill>
            <a:schemeClr val="accent4">
              <a:lumMod val="75000"/>
            </a:scheme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 name="Google Shape;194;p34">
            <a:extLst>
              <a:ext uri="{FF2B5EF4-FFF2-40B4-BE49-F238E27FC236}">
                <a16:creationId xmlns:a16="http://schemas.microsoft.com/office/drawing/2014/main" id="{2D88B1B7-3FB7-682F-0679-0C08328CD42E}"/>
              </a:ext>
            </a:extLst>
          </p:cNvPr>
          <p:cNvSpPr txBox="1">
            <a:spLocks/>
          </p:cNvSpPr>
          <p:nvPr/>
        </p:nvSpPr>
        <p:spPr>
          <a:xfrm>
            <a:off x="381000" y="1105300"/>
            <a:ext cx="3581400" cy="405725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l" rtl="0">
              <a:lnSpc>
                <a:spcPct val="100000"/>
              </a:lnSpc>
              <a:spcBef>
                <a:spcPts val="0"/>
              </a:spcBef>
              <a:spcAft>
                <a:spcPts val="0"/>
              </a:spcAft>
              <a:buClr>
                <a:srgbClr val="434343"/>
              </a:buClr>
              <a:buSzPts val="1200"/>
              <a:buFont typeface="Livvic"/>
              <a:buAutoNum type="arabicPeriod"/>
              <a:defRPr sz="1100" b="0" i="0" u="none" strike="noStrike" cap="none">
                <a:solidFill>
                  <a:schemeClr val="dk1"/>
                </a:solidFill>
                <a:latin typeface="Lato"/>
                <a:ea typeface="Lato"/>
                <a:cs typeface="Lato"/>
                <a:sym typeface="Lato"/>
              </a:defRPr>
            </a:lvl1pPr>
            <a:lvl2pPr marL="914400" marR="0" lvl="1" indent="-317500" algn="l" rtl="0">
              <a:lnSpc>
                <a:spcPct val="100000"/>
              </a:lnSpc>
              <a:spcBef>
                <a:spcPts val="0"/>
              </a:spcBef>
              <a:spcAft>
                <a:spcPts val="0"/>
              </a:spcAft>
              <a:buClr>
                <a:srgbClr val="434343"/>
              </a:buClr>
              <a:buSzPts val="1200"/>
              <a:buFont typeface="Roboto Condensed Light"/>
              <a:buAutoNum type="alphaLcPeriod"/>
              <a:defRPr sz="1400" b="0" i="0" u="none" strike="noStrike" cap="none">
                <a:solidFill>
                  <a:schemeClr val="dk1"/>
                </a:solidFill>
                <a:latin typeface="Lato"/>
                <a:ea typeface="Lato"/>
                <a:cs typeface="Lato"/>
                <a:sym typeface="Lato"/>
              </a:defRPr>
            </a:lvl2pPr>
            <a:lvl3pPr marL="1371600" marR="0" lvl="2" indent="-317500" algn="l" rtl="0">
              <a:lnSpc>
                <a:spcPct val="100000"/>
              </a:lnSpc>
              <a:spcBef>
                <a:spcPts val="0"/>
              </a:spcBef>
              <a:spcAft>
                <a:spcPts val="0"/>
              </a:spcAft>
              <a:buClr>
                <a:srgbClr val="434343"/>
              </a:buClr>
              <a:buSzPts val="1200"/>
              <a:buFont typeface="Roboto Condensed Light"/>
              <a:buAutoNum type="romanLcPeriod"/>
              <a:defRPr sz="1400" b="0" i="0" u="none" strike="noStrike" cap="none">
                <a:solidFill>
                  <a:schemeClr val="dk1"/>
                </a:solidFill>
                <a:latin typeface="Lato"/>
                <a:ea typeface="Lato"/>
                <a:cs typeface="Lato"/>
                <a:sym typeface="Lato"/>
              </a:defRPr>
            </a:lvl3pPr>
            <a:lvl4pPr marL="1828800" marR="0" lvl="3" indent="-317500" algn="l" rtl="0">
              <a:lnSpc>
                <a:spcPct val="100000"/>
              </a:lnSpc>
              <a:spcBef>
                <a:spcPts val="0"/>
              </a:spcBef>
              <a:spcAft>
                <a:spcPts val="0"/>
              </a:spcAft>
              <a:buClr>
                <a:srgbClr val="434343"/>
              </a:buClr>
              <a:buSzPts val="1200"/>
              <a:buFont typeface="Roboto Condensed Light"/>
              <a:buAutoNum type="arabicPeriod"/>
              <a:defRPr sz="1400" b="0" i="0" u="none" strike="noStrike" cap="none">
                <a:solidFill>
                  <a:schemeClr val="dk1"/>
                </a:solidFill>
                <a:latin typeface="Lato"/>
                <a:ea typeface="Lato"/>
                <a:cs typeface="Lato"/>
                <a:sym typeface="Lato"/>
              </a:defRPr>
            </a:lvl4pPr>
            <a:lvl5pPr marL="2286000" marR="0" lvl="4" indent="-317500" algn="l" rtl="0">
              <a:lnSpc>
                <a:spcPct val="100000"/>
              </a:lnSpc>
              <a:spcBef>
                <a:spcPts val="0"/>
              </a:spcBef>
              <a:spcAft>
                <a:spcPts val="0"/>
              </a:spcAft>
              <a:buClr>
                <a:srgbClr val="434343"/>
              </a:buClr>
              <a:buSzPts val="1200"/>
              <a:buFont typeface="Roboto Condensed Light"/>
              <a:buAutoNum type="alphaLcPeriod"/>
              <a:defRPr sz="1400" b="0" i="0" u="none" strike="noStrike" cap="none">
                <a:solidFill>
                  <a:schemeClr val="dk1"/>
                </a:solidFill>
                <a:latin typeface="Lato"/>
                <a:ea typeface="Lato"/>
                <a:cs typeface="Lato"/>
                <a:sym typeface="Lato"/>
              </a:defRPr>
            </a:lvl5pPr>
            <a:lvl6pPr marL="2743200" marR="0" lvl="5" indent="-317500" algn="l" rtl="0">
              <a:lnSpc>
                <a:spcPct val="100000"/>
              </a:lnSpc>
              <a:spcBef>
                <a:spcPts val="0"/>
              </a:spcBef>
              <a:spcAft>
                <a:spcPts val="0"/>
              </a:spcAft>
              <a:buClr>
                <a:srgbClr val="434343"/>
              </a:buClr>
              <a:buSzPts val="1200"/>
              <a:buFont typeface="Roboto Condensed Light"/>
              <a:buAutoNum type="romanLcPeriod"/>
              <a:defRPr sz="1400" b="0" i="0" u="none" strike="noStrike" cap="none">
                <a:solidFill>
                  <a:schemeClr val="dk1"/>
                </a:solidFill>
                <a:latin typeface="Lato"/>
                <a:ea typeface="Lato"/>
                <a:cs typeface="Lato"/>
                <a:sym typeface="Lato"/>
              </a:defRPr>
            </a:lvl6pPr>
            <a:lvl7pPr marL="3200400" marR="0" lvl="6" indent="-317500" algn="l" rtl="0">
              <a:lnSpc>
                <a:spcPct val="100000"/>
              </a:lnSpc>
              <a:spcBef>
                <a:spcPts val="0"/>
              </a:spcBef>
              <a:spcAft>
                <a:spcPts val="0"/>
              </a:spcAft>
              <a:buClr>
                <a:srgbClr val="434343"/>
              </a:buClr>
              <a:buSzPts val="1200"/>
              <a:buFont typeface="Roboto Condensed Light"/>
              <a:buAutoNum type="arabicPeriod"/>
              <a:defRPr sz="1400" b="0" i="0" u="none" strike="noStrike" cap="none">
                <a:solidFill>
                  <a:schemeClr val="dk1"/>
                </a:solidFill>
                <a:latin typeface="Lato"/>
                <a:ea typeface="Lato"/>
                <a:cs typeface="Lato"/>
                <a:sym typeface="Lato"/>
              </a:defRPr>
            </a:lvl7pPr>
            <a:lvl8pPr marL="3657600" marR="0" lvl="7" indent="-317500" algn="l" rtl="0">
              <a:lnSpc>
                <a:spcPct val="100000"/>
              </a:lnSpc>
              <a:spcBef>
                <a:spcPts val="0"/>
              </a:spcBef>
              <a:spcAft>
                <a:spcPts val="0"/>
              </a:spcAft>
              <a:buClr>
                <a:srgbClr val="434343"/>
              </a:buClr>
              <a:buSzPts val="1200"/>
              <a:buFont typeface="Roboto Condensed Light"/>
              <a:buAutoNum type="alphaLcPeriod"/>
              <a:defRPr sz="1400" b="0" i="0" u="none" strike="noStrike" cap="none">
                <a:solidFill>
                  <a:schemeClr val="dk1"/>
                </a:solidFill>
                <a:latin typeface="Lato"/>
                <a:ea typeface="Lato"/>
                <a:cs typeface="Lato"/>
                <a:sym typeface="Lato"/>
              </a:defRPr>
            </a:lvl8pPr>
            <a:lvl9pPr marL="4114800" marR="0" lvl="8" indent="-317500" algn="l" rtl="0">
              <a:lnSpc>
                <a:spcPct val="100000"/>
              </a:lnSpc>
              <a:spcBef>
                <a:spcPts val="0"/>
              </a:spcBef>
              <a:spcAft>
                <a:spcPts val="0"/>
              </a:spcAft>
              <a:buClr>
                <a:srgbClr val="434343"/>
              </a:buClr>
              <a:buSzPts val="1200"/>
              <a:buFont typeface="Roboto Condensed Light"/>
              <a:buAutoNum type="romanLcPeriod"/>
              <a:defRPr sz="1400" b="0" i="0" u="none" strike="noStrike" cap="none">
                <a:solidFill>
                  <a:schemeClr val="dk1"/>
                </a:solidFill>
                <a:latin typeface="Lato"/>
                <a:ea typeface="Lato"/>
                <a:cs typeface="Lato"/>
                <a:sym typeface="Lato"/>
              </a:defRPr>
            </a:lvl9pPr>
          </a:lstStyle>
          <a:p>
            <a:pPr marL="0" indent="0" algn="ctr">
              <a:buClr>
                <a:schemeClr val="dk1"/>
              </a:buClr>
              <a:buSzPts val="1100"/>
              <a:buFont typeface="Arial"/>
              <a:buNone/>
            </a:pPr>
            <a:r>
              <a:rPr lang="fa-IR" sz="2400" b="1" dirty="0">
                <a:solidFill>
                  <a:srgbClr val="750721"/>
                </a:solidFill>
                <a:latin typeface="Dana" panose="00000500000000000000" pitchFamily="2" charset="-78"/>
                <a:cs typeface="Dana" panose="00000500000000000000" pitchFamily="2" charset="-78"/>
              </a:rPr>
              <a:t>تغییرات پرشتاب </a:t>
            </a:r>
          </a:p>
          <a:p>
            <a:pPr marL="0" indent="0" algn="ctr">
              <a:buClr>
                <a:schemeClr val="dk1"/>
              </a:buClr>
              <a:buSzPts val="1100"/>
              <a:buFont typeface="Arial"/>
              <a:buNone/>
            </a:pPr>
            <a:r>
              <a:rPr lang="fa-IR" sz="2400" dirty="0">
                <a:solidFill>
                  <a:srgbClr val="30394B"/>
                </a:solidFill>
                <a:latin typeface="Dana" panose="00000500000000000000" pitchFamily="2" charset="-78"/>
                <a:cs typeface="Dana" panose="00000500000000000000" pitchFamily="2" charset="-78"/>
              </a:rPr>
              <a:t>تأثیرهای جانبی خطرناک </a:t>
            </a:r>
          </a:p>
          <a:p>
            <a:pPr marL="0" indent="0" algn="ctr">
              <a:buClr>
                <a:schemeClr val="dk1"/>
              </a:buClr>
              <a:buSzPts val="1100"/>
              <a:buFont typeface="Arial"/>
              <a:buNone/>
            </a:pPr>
            <a:r>
              <a:rPr lang="fa-IR" sz="2400" dirty="0">
                <a:solidFill>
                  <a:srgbClr val="30394B"/>
                </a:solidFill>
                <a:latin typeface="Dana" panose="00000500000000000000" pitchFamily="2" charset="-78"/>
                <a:cs typeface="Dana" panose="00000500000000000000" pitchFamily="2" charset="-78"/>
              </a:rPr>
              <a:t>و پیچیده‌ای بر </a:t>
            </a:r>
            <a:r>
              <a:rPr lang="fa-IR" sz="2400" b="1" dirty="0">
                <a:solidFill>
                  <a:srgbClr val="30394B"/>
                </a:solidFill>
                <a:latin typeface="Dana" panose="00000500000000000000" pitchFamily="2" charset="-78"/>
                <a:cs typeface="Dana" panose="00000500000000000000" pitchFamily="2" charset="-78"/>
              </a:rPr>
              <a:t>کسب‌وکارها</a:t>
            </a:r>
            <a:r>
              <a:rPr lang="fa-IR" sz="2400" dirty="0">
                <a:solidFill>
                  <a:srgbClr val="30394B"/>
                </a:solidFill>
                <a:latin typeface="Dana" panose="00000500000000000000" pitchFamily="2" charset="-78"/>
                <a:cs typeface="Dana" panose="00000500000000000000" pitchFamily="2" charset="-78"/>
              </a:rPr>
              <a:t> دارند؛</a:t>
            </a:r>
          </a:p>
          <a:p>
            <a:pPr marL="0" indent="0" algn="ctr">
              <a:buClr>
                <a:schemeClr val="dk1"/>
              </a:buClr>
              <a:buSzPts val="1100"/>
              <a:buFont typeface="Arial"/>
              <a:buNone/>
            </a:pPr>
            <a:r>
              <a:rPr lang="fa-IR" sz="2400" dirty="0">
                <a:solidFill>
                  <a:srgbClr val="30394B"/>
                </a:solidFill>
                <a:latin typeface="Dana" panose="00000500000000000000" pitchFamily="2" charset="-78"/>
                <a:cs typeface="Dana" panose="00000500000000000000" pitchFamily="2" charset="-78"/>
              </a:rPr>
              <a:t> به طوری که هر لحظه بقای آنها را </a:t>
            </a:r>
            <a:r>
              <a:rPr lang="fa-IR" sz="2400" b="1" dirty="0">
                <a:solidFill>
                  <a:srgbClr val="30394B"/>
                </a:solidFill>
                <a:latin typeface="Dana" panose="00000500000000000000" pitchFamily="2" charset="-78"/>
                <a:cs typeface="Dana" panose="00000500000000000000" pitchFamily="2" charset="-78"/>
              </a:rPr>
              <a:t>تهدید</a:t>
            </a:r>
            <a:r>
              <a:rPr lang="fa-IR" sz="2400" dirty="0">
                <a:solidFill>
                  <a:srgbClr val="30394B"/>
                </a:solidFill>
                <a:latin typeface="Dana" panose="00000500000000000000" pitchFamily="2" charset="-78"/>
                <a:cs typeface="Dana" panose="00000500000000000000" pitchFamily="2" charset="-78"/>
              </a:rPr>
              <a:t> و </a:t>
            </a:r>
            <a:r>
              <a:rPr lang="fa-IR" sz="2400" b="1" dirty="0">
                <a:solidFill>
                  <a:srgbClr val="30394B"/>
                </a:solidFill>
                <a:latin typeface="Dana" panose="00000500000000000000" pitchFamily="2" charset="-78"/>
                <a:cs typeface="Dana" panose="00000500000000000000" pitchFamily="2" charset="-78"/>
              </a:rPr>
              <a:t>شکوفایی‌شان</a:t>
            </a:r>
            <a:r>
              <a:rPr lang="fa-IR" sz="2400" dirty="0">
                <a:solidFill>
                  <a:srgbClr val="30394B"/>
                </a:solidFill>
                <a:latin typeface="Dana" panose="00000500000000000000" pitchFamily="2" charset="-78"/>
                <a:cs typeface="Dana" panose="00000500000000000000" pitchFamily="2" charset="-78"/>
              </a:rPr>
              <a:t> را با انواع موانع و مشکل‌ها رو به رو می‌کنند.</a:t>
            </a:r>
            <a:endParaRPr lang="fa-IR" sz="2400" dirty="0">
              <a:latin typeface="Dana" panose="00000500000000000000" pitchFamily="2" charset="-78"/>
              <a:cs typeface="Dana" panose="00000500000000000000" pitchFamily="2" charset="-78"/>
            </a:endParaRPr>
          </a:p>
        </p:txBody>
      </p:sp>
      <p:sp>
        <p:nvSpPr>
          <p:cNvPr id="9" name="Rectangle: Top Corners Rounded 8">
            <a:extLst>
              <a:ext uri="{FF2B5EF4-FFF2-40B4-BE49-F238E27FC236}">
                <a16:creationId xmlns:a16="http://schemas.microsoft.com/office/drawing/2014/main" id="{0E45DFAB-621B-3A21-57CA-FFC3FCF37B5A}"/>
              </a:ext>
            </a:extLst>
          </p:cNvPr>
          <p:cNvSpPr/>
          <p:nvPr/>
        </p:nvSpPr>
        <p:spPr>
          <a:xfrm>
            <a:off x="152400" y="228600"/>
            <a:ext cx="3810000" cy="4933950"/>
          </a:xfrm>
          <a:prstGeom prst="round2SameRect">
            <a:avLst>
              <a:gd name="adj1" fmla="val 48438"/>
              <a:gd name="adj2" fmla="val 0"/>
            </a:avLst>
          </a:prstGeom>
          <a:noFill/>
          <a:ln w="38100">
            <a:solidFill>
              <a:schemeClr val="accent1">
                <a:lumMod val="40000"/>
                <a:lumOff val="60000"/>
              </a:schemeClr>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dirty="0"/>
          </a:p>
        </p:txBody>
      </p:sp>
    </p:spTree>
    <p:extLst>
      <p:ext uri="{BB962C8B-B14F-4D97-AF65-F5344CB8AC3E}">
        <p14:creationId xmlns:p14="http://schemas.microsoft.com/office/powerpoint/2010/main" val="387602490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E0BBCB0-350E-B735-E95C-1FA7A8918C31}"/>
              </a:ext>
            </a:extLst>
          </p:cNvPr>
          <p:cNvPicPr>
            <a:picLocks noChangeAspect="1"/>
          </p:cNvPicPr>
          <p:nvPr/>
        </p:nvPicPr>
        <p:blipFill>
          <a:blip r:embed="rId2"/>
          <a:stretch>
            <a:fillRect/>
          </a:stretch>
        </p:blipFill>
        <p:spPr>
          <a:xfrm>
            <a:off x="-1066800" y="0"/>
            <a:ext cx="6499151" cy="5143500"/>
          </a:xfrm>
          <a:prstGeom prst="rect">
            <a:avLst/>
          </a:prstGeom>
        </p:spPr>
      </p:pic>
      <p:sp>
        <p:nvSpPr>
          <p:cNvPr id="4" name="Google Shape;194;p34">
            <a:extLst>
              <a:ext uri="{FF2B5EF4-FFF2-40B4-BE49-F238E27FC236}">
                <a16:creationId xmlns:a16="http://schemas.microsoft.com/office/drawing/2014/main" id="{41D1FC97-24A0-9A32-4926-91FE9B452935}"/>
              </a:ext>
            </a:extLst>
          </p:cNvPr>
          <p:cNvSpPr txBox="1">
            <a:spLocks/>
          </p:cNvSpPr>
          <p:nvPr/>
        </p:nvSpPr>
        <p:spPr>
          <a:xfrm>
            <a:off x="4953000" y="361950"/>
            <a:ext cx="3886200" cy="405725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l" rtl="0">
              <a:lnSpc>
                <a:spcPct val="100000"/>
              </a:lnSpc>
              <a:spcBef>
                <a:spcPts val="0"/>
              </a:spcBef>
              <a:spcAft>
                <a:spcPts val="0"/>
              </a:spcAft>
              <a:buClr>
                <a:srgbClr val="434343"/>
              </a:buClr>
              <a:buSzPts val="1200"/>
              <a:buFont typeface="Livvic"/>
              <a:buAutoNum type="arabicPeriod"/>
              <a:defRPr sz="1100" b="0" i="0" u="none" strike="noStrike" cap="none">
                <a:solidFill>
                  <a:schemeClr val="dk1"/>
                </a:solidFill>
                <a:latin typeface="Lato"/>
                <a:ea typeface="Lato"/>
                <a:cs typeface="Lato"/>
                <a:sym typeface="Lato"/>
              </a:defRPr>
            </a:lvl1pPr>
            <a:lvl2pPr marL="914400" marR="0" lvl="1" indent="-317500" algn="l" rtl="0">
              <a:lnSpc>
                <a:spcPct val="100000"/>
              </a:lnSpc>
              <a:spcBef>
                <a:spcPts val="0"/>
              </a:spcBef>
              <a:spcAft>
                <a:spcPts val="0"/>
              </a:spcAft>
              <a:buClr>
                <a:srgbClr val="434343"/>
              </a:buClr>
              <a:buSzPts val="1200"/>
              <a:buFont typeface="Roboto Condensed Light"/>
              <a:buAutoNum type="alphaLcPeriod"/>
              <a:defRPr sz="1400" b="0" i="0" u="none" strike="noStrike" cap="none">
                <a:solidFill>
                  <a:schemeClr val="dk1"/>
                </a:solidFill>
                <a:latin typeface="Lato"/>
                <a:ea typeface="Lato"/>
                <a:cs typeface="Lato"/>
                <a:sym typeface="Lato"/>
              </a:defRPr>
            </a:lvl2pPr>
            <a:lvl3pPr marL="1371600" marR="0" lvl="2" indent="-317500" algn="l" rtl="0">
              <a:lnSpc>
                <a:spcPct val="100000"/>
              </a:lnSpc>
              <a:spcBef>
                <a:spcPts val="0"/>
              </a:spcBef>
              <a:spcAft>
                <a:spcPts val="0"/>
              </a:spcAft>
              <a:buClr>
                <a:srgbClr val="434343"/>
              </a:buClr>
              <a:buSzPts val="1200"/>
              <a:buFont typeface="Roboto Condensed Light"/>
              <a:buAutoNum type="romanLcPeriod"/>
              <a:defRPr sz="1400" b="0" i="0" u="none" strike="noStrike" cap="none">
                <a:solidFill>
                  <a:schemeClr val="dk1"/>
                </a:solidFill>
                <a:latin typeface="Lato"/>
                <a:ea typeface="Lato"/>
                <a:cs typeface="Lato"/>
                <a:sym typeface="Lato"/>
              </a:defRPr>
            </a:lvl3pPr>
            <a:lvl4pPr marL="1828800" marR="0" lvl="3" indent="-317500" algn="l" rtl="0">
              <a:lnSpc>
                <a:spcPct val="100000"/>
              </a:lnSpc>
              <a:spcBef>
                <a:spcPts val="0"/>
              </a:spcBef>
              <a:spcAft>
                <a:spcPts val="0"/>
              </a:spcAft>
              <a:buClr>
                <a:srgbClr val="434343"/>
              </a:buClr>
              <a:buSzPts val="1200"/>
              <a:buFont typeface="Roboto Condensed Light"/>
              <a:buAutoNum type="arabicPeriod"/>
              <a:defRPr sz="1400" b="0" i="0" u="none" strike="noStrike" cap="none">
                <a:solidFill>
                  <a:schemeClr val="dk1"/>
                </a:solidFill>
                <a:latin typeface="Lato"/>
                <a:ea typeface="Lato"/>
                <a:cs typeface="Lato"/>
                <a:sym typeface="Lato"/>
              </a:defRPr>
            </a:lvl4pPr>
            <a:lvl5pPr marL="2286000" marR="0" lvl="4" indent="-317500" algn="l" rtl="0">
              <a:lnSpc>
                <a:spcPct val="100000"/>
              </a:lnSpc>
              <a:spcBef>
                <a:spcPts val="0"/>
              </a:spcBef>
              <a:spcAft>
                <a:spcPts val="0"/>
              </a:spcAft>
              <a:buClr>
                <a:srgbClr val="434343"/>
              </a:buClr>
              <a:buSzPts val="1200"/>
              <a:buFont typeface="Roboto Condensed Light"/>
              <a:buAutoNum type="alphaLcPeriod"/>
              <a:defRPr sz="1400" b="0" i="0" u="none" strike="noStrike" cap="none">
                <a:solidFill>
                  <a:schemeClr val="dk1"/>
                </a:solidFill>
                <a:latin typeface="Lato"/>
                <a:ea typeface="Lato"/>
                <a:cs typeface="Lato"/>
                <a:sym typeface="Lato"/>
              </a:defRPr>
            </a:lvl5pPr>
            <a:lvl6pPr marL="2743200" marR="0" lvl="5" indent="-317500" algn="l" rtl="0">
              <a:lnSpc>
                <a:spcPct val="100000"/>
              </a:lnSpc>
              <a:spcBef>
                <a:spcPts val="0"/>
              </a:spcBef>
              <a:spcAft>
                <a:spcPts val="0"/>
              </a:spcAft>
              <a:buClr>
                <a:srgbClr val="434343"/>
              </a:buClr>
              <a:buSzPts val="1200"/>
              <a:buFont typeface="Roboto Condensed Light"/>
              <a:buAutoNum type="romanLcPeriod"/>
              <a:defRPr sz="1400" b="0" i="0" u="none" strike="noStrike" cap="none">
                <a:solidFill>
                  <a:schemeClr val="dk1"/>
                </a:solidFill>
                <a:latin typeface="Lato"/>
                <a:ea typeface="Lato"/>
                <a:cs typeface="Lato"/>
                <a:sym typeface="Lato"/>
              </a:defRPr>
            </a:lvl6pPr>
            <a:lvl7pPr marL="3200400" marR="0" lvl="6" indent="-317500" algn="l" rtl="0">
              <a:lnSpc>
                <a:spcPct val="100000"/>
              </a:lnSpc>
              <a:spcBef>
                <a:spcPts val="0"/>
              </a:spcBef>
              <a:spcAft>
                <a:spcPts val="0"/>
              </a:spcAft>
              <a:buClr>
                <a:srgbClr val="434343"/>
              </a:buClr>
              <a:buSzPts val="1200"/>
              <a:buFont typeface="Roboto Condensed Light"/>
              <a:buAutoNum type="arabicPeriod"/>
              <a:defRPr sz="1400" b="0" i="0" u="none" strike="noStrike" cap="none">
                <a:solidFill>
                  <a:schemeClr val="dk1"/>
                </a:solidFill>
                <a:latin typeface="Lato"/>
                <a:ea typeface="Lato"/>
                <a:cs typeface="Lato"/>
                <a:sym typeface="Lato"/>
              </a:defRPr>
            </a:lvl7pPr>
            <a:lvl8pPr marL="3657600" marR="0" lvl="7" indent="-317500" algn="l" rtl="0">
              <a:lnSpc>
                <a:spcPct val="100000"/>
              </a:lnSpc>
              <a:spcBef>
                <a:spcPts val="0"/>
              </a:spcBef>
              <a:spcAft>
                <a:spcPts val="0"/>
              </a:spcAft>
              <a:buClr>
                <a:srgbClr val="434343"/>
              </a:buClr>
              <a:buSzPts val="1200"/>
              <a:buFont typeface="Roboto Condensed Light"/>
              <a:buAutoNum type="alphaLcPeriod"/>
              <a:defRPr sz="1400" b="0" i="0" u="none" strike="noStrike" cap="none">
                <a:solidFill>
                  <a:schemeClr val="dk1"/>
                </a:solidFill>
                <a:latin typeface="Lato"/>
                <a:ea typeface="Lato"/>
                <a:cs typeface="Lato"/>
                <a:sym typeface="Lato"/>
              </a:defRPr>
            </a:lvl8pPr>
            <a:lvl9pPr marL="4114800" marR="0" lvl="8" indent="-317500" algn="l" rtl="0">
              <a:lnSpc>
                <a:spcPct val="100000"/>
              </a:lnSpc>
              <a:spcBef>
                <a:spcPts val="0"/>
              </a:spcBef>
              <a:spcAft>
                <a:spcPts val="0"/>
              </a:spcAft>
              <a:buClr>
                <a:srgbClr val="434343"/>
              </a:buClr>
              <a:buSzPts val="1200"/>
              <a:buFont typeface="Roboto Condensed Light"/>
              <a:buAutoNum type="romanLcPeriod"/>
              <a:defRPr sz="1400" b="0" i="0" u="none" strike="noStrike" cap="none">
                <a:solidFill>
                  <a:schemeClr val="dk1"/>
                </a:solidFill>
                <a:latin typeface="Lato"/>
                <a:ea typeface="Lato"/>
                <a:cs typeface="Lato"/>
                <a:sym typeface="Lato"/>
              </a:defRPr>
            </a:lvl9pPr>
          </a:lstStyle>
          <a:p>
            <a:pPr marL="0" indent="0" algn="ctr">
              <a:buClr>
                <a:schemeClr val="dk1"/>
              </a:buClr>
              <a:buSzPts val="1100"/>
              <a:buFont typeface="Arial"/>
              <a:buNone/>
            </a:pPr>
            <a:r>
              <a:rPr lang="fa-IR" sz="2200" b="1" dirty="0">
                <a:solidFill>
                  <a:schemeClr val="bg2">
                    <a:lumMod val="50000"/>
                  </a:schemeClr>
                </a:solidFill>
                <a:latin typeface="Dana" panose="00000500000000000000" pitchFamily="2" charset="-78"/>
                <a:cs typeface="Dana" panose="00000500000000000000" pitchFamily="2" charset="-78"/>
              </a:rPr>
              <a:t>این </a:t>
            </a:r>
            <a:r>
              <a:rPr lang="fa-IR" sz="2200" b="1" dirty="0">
                <a:solidFill>
                  <a:srgbClr val="BC1604"/>
                </a:solidFill>
                <a:latin typeface="Dana" panose="00000500000000000000" pitchFamily="2" charset="-78"/>
                <a:cs typeface="Dana" panose="00000500000000000000" pitchFamily="2" charset="-78"/>
              </a:rPr>
              <a:t>تغییرهای شدید و مستمر </a:t>
            </a:r>
            <a:r>
              <a:rPr lang="fa-IR" sz="2200" b="1" dirty="0">
                <a:solidFill>
                  <a:schemeClr val="bg2">
                    <a:lumMod val="50000"/>
                  </a:schemeClr>
                </a:solidFill>
                <a:latin typeface="Dana" panose="00000500000000000000" pitchFamily="2" charset="-78"/>
                <a:cs typeface="Dana" panose="00000500000000000000" pitchFamily="2" charset="-78"/>
              </a:rPr>
              <a:t>را به خوبی می‌توان به </a:t>
            </a:r>
            <a:r>
              <a:rPr lang="fa-IR" sz="2200" b="1" dirty="0">
                <a:solidFill>
                  <a:srgbClr val="0070C0"/>
                </a:solidFill>
                <a:latin typeface="Dana" panose="00000500000000000000" pitchFamily="2" charset="-78"/>
                <a:cs typeface="Dana" panose="00000500000000000000" pitchFamily="2" charset="-78"/>
              </a:rPr>
              <a:t>سیل‌هایی</a:t>
            </a:r>
            <a:r>
              <a:rPr lang="fa-IR" sz="2200" b="1" dirty="0">
                <a:solidFill>
                  <a:schemeClr val="bg2">
                    <a:lumMod val="50000"/>
                  </a:schemeClr>
                </a:solidFill>
                <a:latin typeface="Dana" panose="00000500000000000000" pitchFamily="2" charset="-78"/>
                <a:cs typeface="Dana" panose="00000500000000000000" pitchFamily="2" charset="-78"/>
              </a:rPr>
              <a:t> تشبیه کرد که آمدن آن‌ها و سرازیر شدنشان به سوی کسب‌وکارها و دیگر سازمان‌ها بی‌وقفه ادامه دارد.</a:t>
            </a:r>
            <a:endParaRPr lang="fa-IR" sz="2200" dirty="0">
              <a:solidFill>
                <a:schemeClr val="bg2">
                  <a:lumMod val="50000"/>
                </a:schemeClr>
              </a:solidFill>
              <a:latin typeface="Dana" panose="00000500000000000000" pitchFamily="2" charset="-78"/>
              <a:cs typeface="Dana" panose="00000500000000000000" pitchFamily="2" charset="-78"/>
            </a:endParaRPr>
          </a:p>
        </p:txBody>
      </p:sp>
      <p:pic>
        <p:nvPicPr>
          <p:cNvPr id="10" name="Picture 9">
            <a:extLst>
              <a:ext uri="{FF2B5EF4-FFF2-40B4-BE49-F238E27FC236}">
                <a16:creationId xmlns:a16="http://schemas.microsoft.com/office/drawing/2014/main" id="{1E40BDD9-F15B-DA1D-0C05-21489980DD85}"/>
              </a:ext>
            </a:extLst>
          </p:cNvPr>
          <p:cNvPicPr>
            <a:picLocks noChangeAspect="1"/>
          </p:cNvPicPr>
          <p:nvPr/>
        </p:nvPicPr>
        <p:blipFill>
          <a:blip r:embed="rId3"/>
          <a:stretch>
            <a:fillRect/>
          </a:stretch>
        </p:blipFill>
        <p:spPr>
          <a:xfrm rot="2039416">
            <a:off x="1511215" y="-268995"/>
            <a:ext cx="869346" cy="1310381"/>
          </a:xfrm>
          <a:prstGeom prst="rect">
            <a:avLst/>
          </a:prstGeom>
        </p:spPr>
      </p:pic>
      <p:pic>
        <p:nvPicPr>
          <p:cNvPr id="12" name="Picture 11">
            <a:extLst>
              <a:ext uri="{FF2B5EF4-FFF2-40B4-BE49-F238E27FC236}">
                <a16:creationId xmlns:a16="http://schemas.microsoft.com/office/drawing/2014/main" id="{35D6A0A4-DBC9-2D08-42EB-EF1FDD18F71E}"/>
              </a:ext>
            </a:extLst>
          </p:cNvPr>
          <p:cNvPicPr>
            <a:picLocks noChangeAspect="1"/>
          </p:cNvPicPr>
          <p:nvPr/>
        </p:nvPicPr>
        <p:blipFill>
          <a:blip r:embed="rId4"/>
          <a:stretch>
            <a:fillRect/>
          </a:stretch>
        </p:blipFill>
        <p:spPr>
          <a:xfrm flipH="1">
            <a:off x="2667000" y="-221120"/>
            <a:ext cx="411763" cy="1393561"/>
          </a:xfrm>
          <a:prstGeom prst="rect">
            <a:avLst/>
          </a:prstGeom>
        </p:spPr>
      </p:pic>
      <p:sp>
        <p:nvSpPr>
          <p:cNvPr id="13" name="Google Shape;194;p34">
            <a:extLst>
              <a:ext uri="{FF2B5EF4-FFF2-40B4-BE49-F238E27FC236}">
                <a16:creationId xmlns:a16="http://schemas.microsoft.com/office/drawing/2014/main" id="{9CF71624-4905-AAD0-B83B-F01B37478A8E}"/>
              </a:ext>
            </a:extLst>
          </p:cNvPr>
          <p:cNvSpPr txBox="1">
            <a:spLocks/>
          </p:cNvSpPr>
          <p:nvPr/>
        </p:nvSpPr>
        <p:spPr>
          <a:xfrm>
            <a:off x="4876800" y="2553100"/>
            <a:ext cx="4059846" cy="405725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l" rtl="0">
              <a:lnSpc>
                <a:spcPct val="100000"/>
              </a:lnSpc>
              <a:spcBef>
                <a:spcPts val="0"/>
              </a:spcBef>
              <a:spcAft>
                <a:spcPts val="0"/>
              </a:spcAft>
              <a:buClr>
                <a:srgbClr val="434343"/>
              </a:buClr>
              <a:buSzPts val="1200"/>
              <a:buFont typeface="Livvic"/>
              <a:buAutoNum type="arabicPeriod"/>
              <a:defRPr sz="1100" b="0" i="0" u="none" strike="noStrike" cap="none">
                <a:solidFill>
                  <a:schemeClr val="dk1"/>
                </a:solidFill>
                <a:latin typeface="Lato"/>
                <a:ea typeface="Lato"/>
                <a:cs typeface="Lato"/>
                <a:sym typeface="Lato"/>
              </a:defRPr>
            </a:lvl1pPr>
            <a:lvl2pPr marL="914400" marR="0" lvl="1" indent="-317500" algn="l" rtl="0">
              <a:lnSpc>
                <a:spcPct val="100000"/>
              </a:lnSpc>
              <a:spcBef>
                <a:spcPts val="0"/>
              </a:spcBef>
              <a:spcAft>
                <a:spcPts val="0"/>
              </a:spcAft>
              <a:buClr>
                <a:srgbClr val="434343"/>
              </a:buClr>
              <a:buSzPts val="1200"/>
              <a:buFont typeface="Roboto Condensed Light"/>
              <a:buAutoNum type="alphaLcPeriod"/>
              <a:defRPr sz="1400" b="0" i="0" u="none" strike="noStrike" cap="none">
                <a:solidFill>
                  <a:schemeClr val="dk1"/>
                </a:solidFill>
                <a:latin typeface="Lato"/>
                <a:ea typeface="Lato"/>
                <a:cs typeface="Lato"/>
                <a:sym typeface="Lato"/>
              </a:defRPr>
            </a:lvl2pPr>
            <a:lvl3pPr marL="1371600" marR="0" lvl="2" indent="-317500" algn="l" rtl="0">
              <a:lnSpc>
                <a:spcPct val="100000"/>
              </a:lnSpc>
              <a:spcBef>
                <a:spcPts val="0"/>
              </a:spcBef>
              <a:spcAft>
                <a:spcPts val="0"/>
              </a:spcAft>
              <a:buClr>
                <a:srgbClr val="434343"/>
              </a:buClr>
              <a:buSzPts val="1200"/>
              <a:buFont typeface="Roboto Condensed Light"/>
              <a:buAutoNum type="romanLcPeriod"/>
              <a:defRPr sz="1400" b="0" i="0" u="none" strike="noStrike" cap="none">
                <a:solidFill>
                  <a:schemeClr val="dk1"/>
                </a:solidFill>
                <a:latin typeface="Lato"/>
                <a:ea typeface="Lato"/>
                <a:cs typeface="Lato"/>
                <a:sym typeface="Lato"/>
              </a:defRPr>
            </a:lvl3pPr>
            <a:lvl4pPr marL="1828800" marR="0" lvl="3" indent="-317500" algn="l" rtl="0">
              <a:lnSpc>
                <a:spcPct val="100000"/>
              </a:lnSpc>
              <a:spcBef>
                <a:spcPts val="0"/>
              </a:spcBef>
              <a:spcAft>
                <a:spcPts val="0"/>
              </a:spcAft>
              <a:buClr>
                <a:srgbClr val="434343"/>
              </a:buClr>
              <a:buSzPts val="1200"/>
              <a:buFont typeface="Roboto Condensed Light"/>
              <a:buAutoNum type="arabicPeriod"/>
              <a:defRPr sz="1400" b="0" i="0" u="none" strike="noStrike" cap="none">
                <a:solidFill>
                  <a:schemeClr val="dk1"/>
                </a:solidFill>
                <a:latin typeface="Lato"/>
                <a:ea typeface="Lato"/>
                <a:cs typeface="Lato"/>
                <a:sym typeface="Lato"/>
              </a:defRPr>
            </a:lvl4pPr>
            <a:lvl5pPr marL="2286000" marR="0" lvl="4" indent="-317500" algn="l" rtl="0">
              <a:lnSpc>
                <a:spcPct val="100000"/>
              </a:lnSpc>
              <a:spcBef>
                <a:spcPts val="0"/>
              </a:spcBef>
              <a:spcAft>
                <a:spcPts val="0"/>
              </a:spcAft>
              <a:buClr>
                <a:srgbClr val="434343"/>
              </a:buClr>
              <a:buSzPts val="1200"/>
              <a:buFont typeface="Roboto Condensed Light"/>
              <a:buAutoNum type="alphaLcPeriod"/>
              <a:defRPr sz="1400" b="0" i="0" u="none" strike="noStrike" cap="none">
                <a:solidFill>
                  <a:schemeClr val="dk1"/>
                </a:solidFill>
                <a:latin typeface="Lato"/>
                <a:ea typeface="Lato"/>
                <a:cs typeface="Lato"/>
                <a:sym typeface="Lato"/>
              </a:defRPr>
            </a:lvl5pPr>
            <a:lvl6pPr marL="2743200" marR="0" lvl="5" indent="-317500" algn="l" rtl="0">
              <a:lnSpc>
                <a:spcPct val="100000"/>
              </a:lnSpc>
              <a:spcBef>
                <a:spcPts val="0"/>
              </a:spcBef>
              <a:spcAft>
                <a:spcPts val="0"/>
              </a:spcAft>
              <a:buClr>
                <a:srgbClr val="434343"/>
              </a:buClr>
              <a:buSzPts val="1200"/>
              <a:buFont typeface="Roboto Condensed Light"/>
              <a:buAutoNum type="romanLcPeriod"/>
              <a:defRPr sz="1400" b="0" i="0" u="none" strike="noStrike" cap="none">
                <a:solidFill>
                  <a:schemeClr val="dk1"/>
                </a:solidFill>
                <a:latin typeface="Lato"/>
                <a:ea typeface="Lato"/>
                <a:cs typeface="Lato"/>
                <a:sym typeface="Lato"/>
              </a:defRPr>
            </a:lvl6pPr>
            <a:lvl7pPr marL="3200400" marR="0" lvl="6" indent="-317500" algn="l" rtl="0">
              <a:lnSpc>
                <a:spcPct val="100000"/>
              </a:lnSpc>
              <a:spcBef>
                <a:spcPts val="0"/>
              </a:spcBef>
              <a:spcAft>
                <a:spcPts val="0"/>
              </a:spcAft>
              <a:buClr>
                <a:srgbClr val="434343"/>
              </a:buClr>
              <a:buSzPts val="1200"/>
              <a:buFont typeface="Roboto Condensed Light"/>
              <a:buAutoNum type="arabicPeriod"/>
              <a:defRPr sz="1400" b="0" i="0" u="none" strike="noStrike" cap="none">
                <a:solidFill>
                  <a:schemeClr val="dk1"/>
                </a:solidFill>
                <a:latin typeface="Lato"/>
                <a:ea typeface="Lato"/>
                <a:cs typeface="Lato"/>
                <a:sym typeface="Lato"/>
              </a:defRPr>
            </a:lvl7pPr>
            <a:lvl8pPr marL="3657600" marR="0" lvl="7" indent="-317500" algn="l" rtl="0">
              <a:lnSpc>
                <a:spcPct val="100000"/>
              </a:lnSpc>
              <a:spcBef>
                <a:spcPts val="0"/>
              </a:spcBef>
              <a:spcAft>
                <a:spcPts val="0"/>
              </a:spcAft>
              <a:buClr>
                <a:srgbClr val="434343"/>
              </a:buClr>
              <a:buSzPts val="1200"/>
              <a:buFont typeface="Roboto Condensed Light"/>
              <a:buAutoNum type="alphaLcPeriod"/>
              <a:defRPr sz="1400" b="0" i="0" u="none" strike="noStrike" cap="none">
                <a:solidFill>
                  <a:schemeClr val="dk1"/>
                </a:solidFill>
                <a:latin typeface="Lato"/>
                <a:ea typeface="Lato"/>
                <a:cs typeface="Lato"/>
                <a:sym typeface="Lato"/>
              </a:defRPr>
            </a:lvl8pPr>
            <a:lvl9pPr marL="4114800" marR="0" lvl="8" indent="-317500" algn="l" rtl="0">
              <a:lnSpc>
                <a:spcPct val="100000"/>
              </a:lnSpc>
              <a:spcBef>
                <a:spcPts val="0"/>
              </a:spcBef>
              <a:spcAft>
                <a:spcPts val="0"/>
              </a:spcAft>
              <a:buClr>
                <a:srgbClr val="434343"/>
              </a:buClr>
              <a:buSzPts val="1200"/>
              <a:buFont typeface="Roboto Condensed Light"/>
              <a:buAutoNum type="romanLcPeriod"/>
              <a:defRPr sz="1400" b="0" i="0" u="none" strike="noStrike" cap="none">
                <a:solidFill>
                  <a:schemeClr val="dk1"/>
                </a:solidFill>
                <a:latin typeface="Lato"/>
                <a:ea typeface="Lato"/>
                <a:cs typeface="Lato"/>
                <a:sym typeface="Lato"/>
              </a:defRPr>
            </a:lvl9pPr>
          </a:lstStyle>
          <a:p>
            <a:pPr marL="0" indent="0" algn="ctr">
              <a:buClr>
                <a:schemeClr val="dk1"/>
              </a:buClr>
              <a:buSzPts val="1100"/>
              <a:buFont typeface="Arial"/>
              <a:buNone/>
            </a:pPr>
            <a:r>
              <a:rPr lang="fa-IR" sz="2200" b="1" dirty="0">
                <a:solidFill>
                  <a:schemeClr val="bg2">
                    <a:lumMod val="50000"/>
                  </a:schemeClr>
                </a:solidFill>
                <a:latin typeface="Dana" panose="00000500000000000000" pitchFamily="2" charset="-78"/>
                <a:cs typeface="Dana" panose="00000500000000000000" pitchFamily="2" charset="-78"/>
              </a:rPr>
              <a:t>سیل مانند </a:t>
            </a:r>
            <a:r>
              <a:rPr lang="fa-IR" sz="2200" b="1" dirty="0">
                <a:solidFill>
                  <a:schemeClr val="tx1"/>
                </a:solidFill>
                <a:highlight>
                  <a:srgbClr val="FFFF00"/>
                </a:highlight>
                <a:latin typeface="Dana" panose="00000500000000000000" pitchFamily="2" charset="-78"/>
                <a:cs typeface="Dana" panose="00000500000000000000" pitchFamily="2" charset="-78"/>
              </a:rPr>
              <a:t>آتش</a:t>
            </a:r>
            <a:r>
              <a:rPr lang="fa-IR" sz="2200" b="1" dirty="0">
                <a:solidFill>
                  <a:schemeClr val="bg2">
                    <a:lumMod val="50000"/>
                  </a:schemeClr>
                </a:solidFill>
                <a:latin typeface="Dana" panose="00000500000000000000" pitchFamily="2" charset="-78"/>
                <a:cs typeface="Dana" panose="00000500000000000000" pitchFamily="2" charset="-78"/>
              </a:rPr>
              <a:t> است،</a:t>
            </a:r>
          </a:p>
          <a:p>
            <a:pPr marL="0" indent="0" algn="ctr">
              <a:buClr>
                <a:schemeClr val="dk1"/>
              </a:buClr>
              <a:buSzPts val="1100"/>
              <a:buFont typeface="Arial"/>
              <a:buNone/>
            </a:pPr>
            <a:r>
              <a:rPr lang="fa-IR" sz="2200" b="1" dirty="0">
                <a:solidFill>
                  <a:schemeClr val="bg2">
                    <a:lumMod val="50000"/>
                  </a:schemeClr>
                </a:solidFill>
                <a:latin typeface="Dana" panose="00000500000000000000" pitchFamily="2" charset="-78"/>
                <a:cs typeface="Dana" panose="00000500000000000000" pitchFamily="2" charset="-78"/>
              </a:rPr>
              <a:t> و با هیچ‌کس و هیچ چیز سر شوخی و بازی ندارد.</a:t>
            </a:r>
          </a:p>
          <a:p>
            <a:pPr marL="0" indent="0" algn="ctr">
              <a:buClr>
                <a:schemeClr val="dk1"/>
              </a:buClr>
              <a:buSzPts val="1100"/>
              <a:buFont typeface="Arial"/>
              <a:buNone/>
            </a:pPr>
            <a:r>
              <a:rPr lang="fa-IR" sz="2200" b="1" dirty="0">
                <a:solidFill>
                  <a:srgbClr val="0070C0"/>
                </a:solidFill>
                <a:latin typeface="Dana" panose="00000500000000000000" pitchFamily="2" charset="-78"/>
                <a:cs typeface="Dana" panose="00000500000000000000" pitchFamily="2" charset="-78"/>
              </a:rPr>
              <a:t>سیل</a:t>
            </a:r>
            <a:r>
              <a:rPr lang="fa-IR" sz="2200" b="1" dirty="0">
                <a:solidFill>
                  <a:schemeClr val="bg2">
                    <a:lumMod val="50000"/>
                  </a:schemeClr>
                </a:solidFill>
                <a:latin typeface="Dana" panose="00000500000000000000" pitchFamily="2" charset="-78"/>
                <a:cs typeface="Dana" panose="00000500000000000000" pitchFamily="2" charset="-78"/>
              </a:rPr>
              <a:t> می‌آید برای </a:t>
            </a:r>
            <a:r>
              <a:rPr lang="fa-IR" sz="2200" b="1" dirty="0">
                <a:solidFill>
                  <a:srgbClr val="C00000"/>
                </a:solidFill>
                <a:latin typeface="Dana" panose="00000500000000000000" pitchFamily="2" charset="-78"/>
                <a:cs typeface="Dana" panose="00000500000000000000" pitchFamily="2" charset="-78"/>
              </a:rPr>
              <a:t>تخریب و ویرانی؛</a:t>
            </a:r>
          </a:p>
          <a:p>
            <a:pPr marL="0" indent="0" algn="ctr">
              <a:buClr>
                <a:schemeClr val="dk1"/>
              </a:buClr>
              <a:buSzPts val="1100"/>
              <a:buFont typeface="Arial"/>
              <a:buNone/>
            </a:pPr>
            <a:r>
              <a:rPr lang="fa-IR" sz="2200" b="1" dirty="0">
                <a:solidFill>
                  <a:schemeClr val="bg2">
                    <a:lumMod val="50000"/>
                  </a:schemeClr>
                </a:solidFill>
                <a:latin typeface="Dana" panose="00000500000000000000" pitchFamily="2" charset="-78"/>
                <a:cs typeface="Dana" panose="00000500000000000000" pitchFamily="2" charset="-78"/>
              </a:rPr>
              <a:t>و به شما بستگی دارد چه واکنشی به آن نشان دهید.</a:t>
            </a:r>
            <a:endParaRPr lang="fa-IR" sz="2200" dirty="0">
              <a:solidFill>
                <a:schemeClr val="bg2">
                  <a:lumMod val="50000"/>
                </a:schemeClr>
              </a:solidFill>
              <a:latin typeface="Dana" panose="00000500000000000000" pitchFamily="2" charset="-78"/>
              <a:cs typeface="Dana" panose="00000500000000000000" pitchFamily="2" charset="-78"/>
            </a:endParaRPr>
          </a:p>
        </p:txBody>
      </p:sp>
    </p:spTree>
    <p:extLst>
      <p:ext uri="{BB962C8B-B14F-4D97-AF65-F5344CB8AC3E}">
        <p14:creationId xmlns:p14="http://schemas.microsoft.com/office/powerpoint/2010/main" val="2327126256"/>
      </p:ext>
    </p:extLst>
  </p:cSld>
  <p:clrMapOvr>
    <a:masterClrMapping/>
  </p:clrMapOvr>
</p:sld>
</file>

<file path=ppt/theme/theme1.xml><?xml version="1.0" encoding="utf-8"?>
<a:theme xmlns:a="http://schemas.openxmlformats.org/drawingml/2006/main" name="Professional Career Development Presentation by Slidesgo">
  <a:themeElements>
    <a:clrScheme name="Simple Light">
      <a:dk1>
        <a:srgbClr val="000000"/>
      </a:dk1>
      <a:lt1>
        <a:srgbClr val="FFFFFF"/>
      </a:lt1>
      <a:dk2>
        <a:srgbClr val="595959"/>
      </a:dk2>
      <a:lt2>
        <a:srgbClr val="EEEEEE"/>
      </a:lt2>
      <a:accent1>
        <a:srgbClr val="C0A079"/>
      </a:accent1>
      <a:accent2>
        <a:srgbClr val="AA805E"/>
      </a:accent2>
      <a:accent3>
        <a:srgbClr val="8C5841"/>
      </a:accent3>
      <a:accent4>
        <a:srgbClr val="D9C6B6"/>
      </a:accent4>
      <a:accent5>
        <a:srgbClr val="C0A079"/>
      </a:accent5>
      <a:accent6>
        <a:srgbClr val="AA805E"/>
      </a:accent6>
      <a:hlink>
        <a:srgbClr val="8C5841"/>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715</TotalTime>
  <Words>2755</Words>
  <Application>Microsoft Office PowerPoint</Application>
  <PresentationFormat>On-screen Show (16:9)</PresentationFormat>
  <Paragraphs>385</Paragraphs>
  <Slides>76</Slides>
  <Notes>64</Notes>
  <HiddenSlides>0</HiddenSlides>
  <MMClips>1</MMClips>
  <ScaleCrop>false</ScaleCrop>
  <HeadingPairs>
    <vt:vector size="6" baseType="variant">
      <vt:variant>
        <vt:lpstr>Fonts Used</vt:lpstr>
      </vt:variant>
      <vt:variant>
        <vt:i4>14</vt:i4>
      </vt:variant>
      <vt:variant>
        <vt:lpstr>Theme</vt:lpstr>
      </vt:variant>
      <vt:variant>
        <vt:i4>2</vt:i4>
      </vt:variant>
      <vt:variant>
        <vt:lpstr>Slide Titles</vt:lpstr>
      </vt:variant>
      <vt:variant>
        <vt:i4>76</vt:i4>
      </vt:variant>
    </vt:vector>
  </HeadingPairs>
  <TitlesOfParts>
    <vt:vector size="92" baseType="lpstr">
      <vt:lpstr>Amatic SC</vt:lpstr>
      <vt:lpstr>Arial</vt:lpstr>
      <vt:lpstr>Calibri</vt:lpstr>
      <vt:lpstr>Dana</vt:lpstr>
      <vt:lpstr>Dana Black</vt:lpstr>
      <vt:lpstr>Dinova</vt:lpstr>
      <vt:lpstr>Lato</vt:lpstr>
      <vt:lpstr>Levenim MT</vt:lpstr>
      <vt:lpstr>Livvic</vt:lpstr>
      <vt:lpstr>Oswald</vt:lpstr>
      <vt:lpstr>Proxima Nova</vt:lpstr>
      <vt:lpstr>Proxima Nova Semibold</vt:lpstr>
      <vt:lpstr>Roboto Condensed Light</vt:lpstr>
      <vt:lpstr>Roboto Medium</vt:lpstr>
      <vt:lpstr>Professional Career Development Presentation by Slidesgo</vt:lpstr>
      <vt:lpstr>Slidesgo Final Pages</vt:lpstr>
      <vt:lpstr>PowerPoint Presentation</vt:lpstr>
      <vt:lpstr>PowerPoint Presentation</vt:lpstr>
      <vt:lpstr>PowerPoint Presentation</vt:lpstr>
      <vt:lpstr>موسسه تعالی راه‌آوران رشد</vt:lpstr>
      <vt:lpstr>PowerPoint Presentation</vt:lpstr>
      <vt:lpstr>موضوع مورد بحث ما :</vt:lpstr>
      <vt:lpstr>PowerPoint Presentation</vt:lpstr>
      <vt:lpstr>PowerPoint Presentation</vt:lpstr>
      <vt:lpstr>PowerPoint Presentation</vt:lpstr>
      <vt:lpstr>PowerPoint Presentation</vt:lpstr>
      <vt:lpstr>برنامه‌ریزی آینده‌پرداز</vt:lpstr>
      <vt:lpstr>PowerPoint Presentation</vt:lpstr>
      <vt:lpstr>هدف این وبینار</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تبریک!</vt:lpstr>
      <vt:lpstr>منظور از اقدام‌های تهاجمی در برابر سیل چیست؟</vt:lpstr>
      <vt:lpstr>PowerPoint Presentation</vt:lpstr>
      <vt:lpstr>PowerPoint Presentation</vt:lpstr>
      <vt:lpstr>PowerPoint Presentation</vt:lpstr>
      <vt:lpstr>PowerPoint Presentation</vt:lpstr>
      <vt:lpstr>اول</vt:lpstr>
      <vt:lpstr>سوم</vt:lpstr>
      <vt:lpstr>PowerPoint Presentation</vt:lpstr>
      <vt:lpstr>Market trends</vt:lpstr>
      <vt:lpstr>Competitors</vt:lpstr>
      <vt:lpstr>PowerPoint Presentation</vt:lpstr>
      <vt:lpstr>Them</vt:lpstr>
      <vt:lpstr>Market analysis </vt:lpstr>
      <vt:lpstr>Target</vt:lpstr>
      <vt:lpstr>15%</vt:lpstr>
      <vt:lpstr>4,498,300.000</vt:lpstr>
      <vt:lpstr>And here comes the slide title</vt:lpstr>
      <vt:lpstr>Market share</vt:lpstr>
      <vt:lpstr>Competition Analysis</vt:lpstr>
      <vt:lpstr>Marketing Plan</vt:lpstr>
      <vt:lpstr>Our service</vt:lpstr>
      <vt:lpstr>Break-even analysis</vt:lpstr>
      <vt:lpstr>Our plans</vt:lpstr>
      <vt:lpstr>Sales and distribution</vt:lpstr>
      <vt:lpstr>Advertising and promotion</vt:lpstr>
      <vt:lpstr>Management plan</vt:lpstr>
      <vt:lpstr>Organizational chart</vt:lpstr>
      <vt:lpstr>Operating Plan</vt:lpstr>
      <vt:lpstr>Our process</vt:lpstr>
      <vt:lpstr>Financial plan</vt:lpstr>
      <vt:lpstr>Predicted growth</vt:lpstr>
      <vt:lpstr>Balance sheet</vt:lpstr>
      <vt:lpstr>Mockups to understand the idea</vt:lpstr>
      <vt:lpstr>Thanks</vt:lpstr>
      <vt:lpstr>Alternative resources</vt:lpstr>
      <vt:lpstr>Resources</vt:lpstr>
      <vt:lpstr>Instructions for use (free users)</vt:lpstr>
      <vt:lpstr>Instructions for use (premium users)</vt:lpstr>
      <vt:lpstr>Fonts &amp; colors used</vt:lpstr>
      <vt:lpstr>PowerPoint Presentation</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Educational Icons</vt:lpstr>
      <vt:lpstr>Business Icons</vt:lpstr>
      <vt:lpstr>Help &amp; Support Icons</vt:lpstr>
      <vt:lpstr>Creative Process Icons</vt:lpstr>
      <vt:lpstr>PowerPoint Presentation</vt:lpstr>
      <vt:lpstr>SEO &amp; Marketing Icons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Professional Career Development</dc:title>
  <dc:creator>Parsa Company</dc:creator>
  <cp:lastModifiedBy>tpp</cp:lastModifiedBy>
  <cp:revision>66</cp:revision>
  <dcterms:modified xsi:type="dcterms:W3CDTF">2023-09-07T14:46:26Z</dcterms:modified>
</cp:coreProperties>
</file>